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58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9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35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7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2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4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49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1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98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4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B2A6-5B64-4F2B-B871-FA39CDF7BAF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5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6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3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6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1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2021-12-27T19:12:09Z</dcterms:created>
  <dcterms:modified xsi:type="dcterms:W3CDTF">2022-01-10T19:35:05Z</dcterms:modified>
</cp:coreProperties>
</file>