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16DF5-B68C-4EA4-ADFF-E73FF536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9036C7-657A-440F-BBA9-80EF0F18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CAAAC-8607-4573-AD59-9814A901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B6BE4-1F6D-468C-8A60-AF4340D8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3FADB-FC11-4609-B3AB-1987E9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0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0C111-7121-48E4-BF64-86737EDC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49E654-14D6-4B2C-93E6-3CFF9379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B1AA03-948E-4FD6-9C0C-71436307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714425-C84A-4A1C-917A-CF8EF6A3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C1F0C-3D93-4AA7-8D43-14F17FED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64CA92-FD1E-4B90-8517-5501A1AE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F7ECA-DD9E-4DEA-B291-532797054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E70B2-3DFB-41CB-9EC4-82D23937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E469A-B230-472E-A89F-ADA71EB0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0AADC-C71C-43FB-BE77-A7A17D3E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EDB3D-0B86-4F8C-899D-09F77B4B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261DB-01CD-49C4-8308-BBC085A3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30680-3F73-4847-87AC-033CD166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EE5F00-4733-402F-BE69-8CB5568B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D4212-BF02-4E59-9DA3-C2019BF2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76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C1150-47D2-46C4-93FE-37276F61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BBACE2-EC8D-4C4D-9882-741B6CBD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98C1-2AA3-434E-B4C4-2E6F3963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148A04-28E5-4220-A847-AA368809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A7A61-4CC3-4A46-B2C2-8AD4E94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77A40-D920-4874-A0C1-B2F9B9FE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CF279-82E5-441B-8CE3-D3DD7BF1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DC159D-56DA-418D-A664-B2FD7DF8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45918A-67AE-40CA-864A-69C934B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00919-A597-4C50-B8D6-BF016CC8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01B6B2-B43C-438C-824E-17975FC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3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DC5E3-5209-4DBA-999A-64471A3D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B5AD2-0ABA-481D-B0E5-47EB20AF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AA2ABC-ABE6-4232-8E98-0BAEAFEE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8FBBF7-A3CC-4CEA-B959-313D56C7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EB1FF-3E75-4F9F-BC9C-72958E5F3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C0FF3A-75C8-4849-A128-BC58208F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B757A3-7D75-4664-82D5-E832BF8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28D213-DC25-4CCB-A583-F0384CE5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5D84-43D5-4E67-8D0E-ACDAC1BC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7D40AE-C002-4F67-8CA6-2472565C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C56B4B-9EE3-4F1E-BCBA-3E6DA74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6F746-5897-489B-A59D-AB9A208E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275DBF-618B-45ED-B567-75098379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483535-10B2-43CA-B42D-D82941E8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02518-97D4-4DD0-8108-34C338FD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1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8361F-99C8-4403-AFBD-98C5409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702877-DBD0-45E5-90AC-4B59147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40CB8B-CF04-4503-B541-DF52CB4A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382DE7-5918-4D1D-81F1-FFB710F4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CC3DDC-3287-4429-A80A-CFEE8A7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374322-826A-4EDD-8D60-517B525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0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438-E81E-4FEE-BF0A-A90CB300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63D0B5-8B36-438F-B388-FDFB0218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988B36-3000-4A1F-B5A9-56F684A2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4F8E2-3C31-4CDB-ABAD-FBD896EE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BC62D-F7B5-47EA-97ED-0E9FED5A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E5FA9-9EBC-4704-A70D-03269FF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3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EC85-B320-4D63-8944-B3970A19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B00C62-1BE1-4485-908F-898A515D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12A42-9B0C-449D-8C35-108682F7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1364-D1D4-4EF7-A146-2C4E5741537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DECA8-027D-410D-91C3-F991F875F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371F9-544A-4CEC-992E-FF78525BB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0DBC-9D44-4666-BFB5-EAD4D03136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A6013-1730-47A0-8CDC-52481B4FE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835" y="1413063"/>
            <a:ext cx="10378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/>
            <a:r>
              <a:rPr lang="ru-RU" sz="3200" b="1" dirty="0"/>
              <a:t>Актуальность</a:t>
            </a:r>
            <a:endParaRPr lang="ru-RU" sz="3200" dirty="0"/>
          </a:p>
          <a:p>
            <a:pPr algn="just" hangingPunct="0"/>
            <a:r>
              <a:rPr lang="ru-RU" sz="2400" dirty="0"/>
              <a:t>Большинство людей любят проводить отдых, играя в компьютерные игры. Компьютерные игры позволяют перенестись в "иной мир" и хотя бы на время побыть кем-то другим и получить от этого удовольствие. Игры привлекательны тем, что позволяют почувствовать нечто, чего не хватает в обычной жизни. Мы решили написать легкую игру для получения эмоционального расслабления и удовольствия.</a:t>
            </a:r>
            <a:endParaRPr lang="en-US" sz="2400" dirty="0"/>
          </a:p>
          <a:p>
            <a:pPr algn="just" hangingPunct="0"/>
            <a:endParaRPr lang="ru-RU" sz="2400" dirty="0"/>
          </a:p>
          <a:p>
            <a:pPr lvl="0" algn="just" hangingPunct="0"/>
            <a:r>
              <a:rPr lang="ru-RU" sz="3200" b="1" dirty="0"/>
              <a:t>Задача</a:t>
            </a:r>
            <a:r>
              <a:rPr lang="ru-RU" sz="2400" b="1" dirty="0"/>
              <a:t> </a:t>
            </a:r>
            <a:endParaRPr lang="ru-RU" sz="2400" dirty="0"/>
          </a:p>
          <a:p>
            <a:pPr algn="just" hangingPunct="0"/>
            <a:r>
              <a:rPr lang="ru-RU" sz="2400" dirty="0"/>
              <a:t>Переписать известную игру «</a:t>
            </a:r>
            <a:r>
              <a:rPr lang="ru-RU" sz="2400" dirty="0" err="1"/>
              <a:t>doodle</a:t>
            </a:r>
            <a:r>
              <a:rPr lang="ru-RU" sz="2400" dirty="0"/>
              <a:t> </a:t>
            </a:r>
            <a:r>
              <a:rPr lang="ru-RU" sz="2400" dirty="0" err="1"/>
              <a:t>jump</a:t>
            </a:r>
            <a:r>
              <a:rPr lang="ru-RU" sz="2400" dirty="0"/>
              <a:t>» в стиле игры «</a:t>
            </a:r>
            <a:r>
              <a:rPr lang="ru-RU" sz="2400" dirty="0" err="1"/>
              <a:t>Genshin</a:t>
            </a:r>
            <a:r>
              <a:rPr lang="ru-RU" sz="2400" dirty="0"/>
              <a:t> </a:t>
            </a:r>
            <a:r>
              <a:rPr lang="ru-RU" sz="2400" dirty="0" err="1"/>
              <a:t>Impact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175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08157" y="742431"/>
            <a:ext cx="10575683" cy="5373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функции программы, которые планировались к реализации </a:t>
            </a:r>
            <a:endParaRPr lang="ru-RU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Самостоятельное движение персонажа вверх-вниз и влево-вправо с помощью стрелок 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других окон с помощью латинских букв на клавиатуре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Рандомное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генерирование платформ и бонусов на них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Хранение количества моры (денег), открытых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рекордной высоты в базе данных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Покупка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lang="ru-RU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модуль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644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1E27D97-D9FB-42D0-B5AB-C8C1A83DDB09}"/>
              </a:ext>
            </a:extLst>
          </p:cNvPr>
          <p:cNvGrpSpPr/>
          <p:nvPr/>
        </p:nvGrpSpPr>
        <p:grpSpPr>
          <a:xfrm>
            <a:off x="2894120" y="847273"/>
            <a:ext cx="6845970" cy="5744500"/>
            <a:chOff x="2858610" y="2724150"/>
            <a:chExt cx="3650781" cy="306339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AFEB31D-8F86-4079-A522-63BCBD777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610" y="2724150"/>
              <a:ext cx="1165702" cy="1466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D2AB1D4-32F7-47B2-ADF7-B8A477E21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813" y="2733675"/>
              <a:ext cx="1146274" cy="1457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08F538A-E679-43C2-AA7F-58A89490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3117" y="2724150"/>
              <a:ext cx="1146274" cy="1457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643C126-3CA1-4453-B4B1-245326F0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90" y="4291560"/>
              <a:ext cx="1194845" cy="1495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BF71075-862E-4A03-AE3F-A04A5790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552" y="4291561"/>
              <a:ext cx="1185130" cy="14959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4E455A-14BE-403E-AB85-74BF01EC6A06}"/>
              </a:ext>
            </a:extLst>
          </p:cNvPr>
          <p:cNvSpPr txBox="1"/>
          <p:nvPr/>
        </p:nvSpPr>
        <p:spPr>
          <a:xfrm>
            <a:off x="372862" y="174731"/>
            <a:ext cx="761038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600"/>
              </a:spcAft>
            </a:pPr>
            <a:r>
              <a:rPr lang="ru-RU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Описание интерфейса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7567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1218565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5718" y="887022"/>
            <a:ext cx="10940562" cy="5083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Заключение</a:t>
            </a:r>
            <a:r>
              <a:rPr lang="ru-RU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Нам удалось создать игру, похожую на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doodle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jump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 в стиле игры «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Genshin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Impact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», добавив свои фишки в виде смены </a:t>
            </a:r>
            <a:r>
              <a:rPr lang="ru-RU" sz="24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скинов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монеток, движущихся платформ и монстров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целом, наша программа реализует закладываемый изначально функционал, </a:t>
            </a: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 также имеет пути для доработки. Такие как</a:t>
            </a:r>
            <a:r>
              <a:rPr lang="ru-RU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кнопок на форме без использования клавиш с латинскими </a:t>
            </a:r>
            <a:r>
              <a:rPr lang="ru-RU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буквами</a:t>
            </a: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дополнительные возможности у персонажей </a:t>
            </a:r>
            <a:r>
              <a:rPr lang="ru-RU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увеличение количества </a:t>
            </a:r>
            <a:r>
              <a:rPr lang="ru-RU" sz="24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endParaRPr lang="ru-RU" sz="2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расширение базы данных и создание её облачной версии для бо́льшего количества игроков</a:t>
            </a:r>
            <a:endParaRPr lang="ru-RU" sz="24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" y="0"/>
            <a:ext cx="1218565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03009" y="516745"/>
            <a:ext cx="4185979" cy="595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Спасибо за внимание!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Оригинал схемы вышивки «Слаймы» (№2400662) - Вышивка крестом">
            <a:extLst>
              <a:ext uri="{FF2B5EF4-FFF2-40B4-BE49-F238E27FC236}">
                <a16:creationId xmlns:a16="http://schemas.microsoft.com/office/drawing/2014/main" id="{BADC37ED-F836-472C-ABE1-BAF2C7EF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24" y="1033861"/>
            <a:ext cx="4115994" cy="5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91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Басова Елизавета</dc:creator>
  <cp:lastModifiedBy>User</cp:lastModifiedBy>
  <cp:revision>5</cp:revision>
  <dcterms:created xsi:type="dcterms:W3CDTF">2022-01-11T11:37:01Z</dcterms:created>
  <dcterms:modified xsi:type="dcterms:W3CDTF">2022-01-21T09:05:49Z</dcterms:modified>
</cp:coreProperties>
</file>