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7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2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8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0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9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6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4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6A3489-A603-417F-A1F0-A84220E915C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34820B-69AE-49A8-8C6A-022CA644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03698"/>
            <a:ext cx="8825658" cy="1487529"/>
          </a:xfrm>
        </p:spPr>
        <p:txBody>
          <a:bodyPr/>
          <a:lstStyle/>
          <a:p>
            <a:r>
              <a:rPr lang="en-US" dirty="0" smtClean="0"/>
              <a:t>Ethical perspectives in Business Organizations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09323"/>
            <a:ext cx="8825658" cy="2468146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Presented by</a:t>
            </a:r>
          </a:p>
          <a:p>
            <a:r>
              <a:rPr lang="en-US" sz="1200" dirty="0" smtClean="0"/>
              <a:t>IBRAHIM </a:t>
            </a:r>
            <a:r>
              <a:rPr lang="en-US" sz="1200" dirty="0" smtClean="0"/>
              <a:t>KHALIL-Bsse0804</a:t>
            </a:r>
          </a:p>
          <a:p>
            <a:r>
              <a:rPr lang="en-US" sz="1200" dirty="0" smtClean="0"/>
              <a:t>Tulshi Chandra das-bsse0811</a:t>
            </a:r>
          </a:p>
          <a:p>
            <a:r>
              <a:rPr lang="en-US" sz="1200" dirty="0" smtClean="0"/>
              <a:t>Maloy </a:t>
            </a:r>
            <a:r>
              <a:rPr lang="en-US" sz="1200" dirty="0" err="1" smtClean="0"/>
              <a:t>kanti</a:t>
            </a:r>
            <a:r>
              <a:rPr lang="en-US" sz="1200" dirty="0" smtClean="0"/>
              <a:t> </a:t>
            </a:r>
            <a:r>
              <a:rPr lang="en-US" sz="1200" dirty="0" smtClean="0"/>
              <a:t>sarker-bsse0834</a:t>
            </a:r>
          </a:p>
          <a:p>
            <a:pPr algn="r"/>
            <a:r>
              <a:rPr lang="en-US" sz="1200" dirty="0" smtClean="0">
                <a:solidFill>
                  <a:srgbClr val="92D050"/>
                </a:solidFill>
              </a:rPr>
              <a:t>Presented to</a:t>
            </a:r>
          </a:p>
          <a:p>
            <a:pPr algn="r"/>
            <a:r>
              <a:rPr lang="en-US" sz="1200" dirty="0" smtClean="0"/>
              <a:t>Rezvi </a:t>
            </a:r>
            <a:r>
              <a:rPr lang="en-US" sz="1200" dirty="0" err="1" smtClean="0"/>
              <a:t>shahariar</a:t>
            </a:r>
            <a:endParaRPr lang="en-US" sz="1200" dirty="0" smtClean="0"/>
          </a:p>
          <a:p>
            <a:pPr algn="r"/>
            <a:r>
              <a:rPr lang="en-US" sz="1200" dirty="0" smtClean="0"/>
              <a:t>Assistant professor,</a:t>
            </a:r>
          </a:p>
          <a:p>
            <a:pPr algn="r"/>
            <a:r>
              <a:rPr lang="en-US" sz="1200" dirty="0" smtClean="0"/>
              <a:t>Institute of information technology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680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behavior in plural groups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11" y="3006334"/>
            <a:ext cx="5094450" cy="26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7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nepotism</a:t>
            </a:r>
          </a:p>
          <a:p>
            <a:endParaRPr lang="en-US" dirty="0"/>
          </a:p>
        </p:txBody>
      </p:sp>
      <p:sp>
        <p:nvSpPr>
          <p:cNvPr id="5" name="AutoShape 4" descr="Forms response chart. Question title: 5. Do the leaders of your organization show nepotism or favor to the employee?. Number of responses: 26 responses."/>
          <p:cNvSpPr>
            <a:spLocks noChangeAspect="1" noChangeArrowheads="1"/>
          </p:cNvSpPr>
          <p:nvPr/>
        </p:nvSpPr>
        <p:spPr bwMode="auto">
          <a:xfrm>
            <a:off x="3079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40" y="3008259"/>
            <a:ext cx="4769789" cy="23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1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on pressure felt by employees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90" y="3363742"/>
            <a:ext cx="4589270" cy="23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2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Strictness on unethical behavior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72" y="3287569"/>
            <a:ext cx="5720223" cy="25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5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created issues for whistleblowing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56" y="3273280"/>
            <a:ext cx="4372209" cy="24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5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freely sharing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24" y="3084740"/>
            <a:ext cx="4796239" cy="26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8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Purpose</a:t>
            </a:r>
          </a:p>
          <a:p>
            <a:r>
              <a:rPr lang="en-US" dirty="0" smtClean="0"/>
              <a:t>Methodology</a:t>
            </a:r>
            <a:endParaRPr lang="en-US" dirty="0" smtClean="0"/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Summery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5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768174" cy="3416300"/>
          </a:xfrm>
        </p:spPr>
        <p:txBody>
          <a:bodyPr/>
          <a:lstStyle/>
          <a:p>
            <a:r>
              <a:rPr lang="en-US" dirty="0" smtClean="0"/>
              <a:t>Now-a-days a major issue in organizations</a:t>
            </a:r>
          </a:p>
          <a:p>
            <a:r>
              <a:rPr lang="en-US" dirty="0" smtClean="0"/>
              <a:t>Issues are related to the employees and managers</a:t>
            </a:r>
          </a:p>
          <a:p>
            <a:r>
              <a:rPr lang="en-US" dirty="0" smtClean="0"/>
              <a:t>Each organization give a high priority on ethical issues</a:t>
            </a:r>
          </a:p>
          <a:p>
            <a:r>
              <a:rPr lang="en-US" dirty="0" smtClean="0"/>
              <a:t>The research mainly based on the organizations of Bangladesh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27" y="2378051"/>
            <a:ext cx="3636101" cy="24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0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to identify how the code of ethics help the organization to maintain business </a:t>
            </a:r>
            <a:r>
              <a:rPr lang="en-US" dirty="0" smtClean="0"/>
              <a:t>policy.</a:t>
            </a:r>
            <a:endParaRPr lang="en-US" dirty="0"/>
          </a:p>
          <a:p>
            <a:r>
              <a:rPr lang="en-US" dirty="0"/>
              <a:t> analyze how the ethical behavior is treated in organizations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assess the value of ethical behavior in decision making in organizations </a:t>
            </a:r>
          </a:p>
          <a:p>
            <a:r>
              <a:rPr lang="en-US" dirty="0"/>
              <a:t> rummage how managers behave with their employees in organizations </a:t>
            </a:r>
          </a:p>
          <a:p>
            <a:r>
              <a:rPr lang="en-US" dirty="0"/>
              <a:t> identify how ethical issues varies organizations to organizations.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4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2824"/>
            <a:ext cx="8825659" cy="372697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Direct interview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Online response to questions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21" y="2419871"/>
            <a:ext cx="3636333" cy="1611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21" y="4492533"/>
            <a:ext cx="3636333" cy="14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high ethical standard of managers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4" y="3111691"/>
            <a:ext cx="4966643" cy="24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green computing in organizations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55" y="3384645"/>
            <a:ext cx="4106091" cy="24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4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Whistle blowing management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91" y="3333238"/>
            <a:ext cx="6036192" cy="26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piracy prevention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024" y="2816919"/>
            <a:ext cx="4412149" cy="25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83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373</TotalTime>
  <Words>199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Ethical perspectives in Business Organizations</vt:lpstr>
      <vt:lpstr>Outline</vt:lpstr>
      <vt:lpstr>Introduction</vt:lpstr>
      <vt:lpstr>Purpose</vt:lpstr>
      <vt:lpstr>Methodology</vt:lpstr>
      <vt:lpstr>Findings</vt:lpstr>
      <vt:lpstr>Findings(Cont.)</vt:lpstr>
      <vt:lpstr>Findings(Cont.)</vt:lpstr>
      <vt:lpstr>Findings(Cont.)</vt:lpstr>
      <vt:lpstr>Findings(Cont.)</vt:lpstr>
      <vt:lpstr>Findings(Cont.)</vt:lpstr>
      <vt:lpstr>Findings(Cont.)</vt:lpstr>
      <vt:lpstr>Findings(Cont.)</vt:lpstr>
      <vt:lpstr>Findings(Cont.)</vt:lpstr>
      <vt:lpstr>Findings(Cont.)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perspectives in Business Organizations</dc:title>
  <dc:creator>User</dc:creator>
  <cp:lastModifiedBy>Tulshi Das</cp:lastModifiedBy>
  <cp:revision>58</cp:revision>
  <dcterms:created xsi:type="dcterms:W3CDTF">2018-10-07T18:37:05Z</dcterms:created>
  <dcterms:modified xsi:type="dcterms:W3CDTF">2018-10-08T06:41:36Z</dcterms:modified>
</cp:coreProperties>
</file>