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60" r:id="rId3"/>
    <p:sldId id="270" r:id="rId4"/>
    <p:sldId id="258" r:id="rId5"/>
    <p:sldId id="285" r:id="rId6"/>
    <p:sldId id="288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9" r:id="rId24"/>
    <p:sldId id="310" r:id="rId25"/>
    <p:sldId id="311" r:id="rId26"/>
    <p:sldId id="280" r:id="rId27"/>
    <p:sldId id="312" r:id="rId28"/>
  </p:sldIdLst>
  <p:sldSz cx="9144000" cy="5143500" type="screen16x9"/>
  <p:notesSz cx="6858000" cy="9144000"/>
  <p:embeddedFontLst>
    <p:embeddedFont>
      <p:font typeface="Roboto Slab" charset="0"/>
      <p:regular r:id="rId30"/>
      <p:bold r:id="rId31"/>
    </p:embeddedFont>
    <p:embeddedFont>
      <p:font typeface="Nixie One" charset="0"/>
      <p:regular r:id="rId32"/>
    </p:embeddedFont>
    <p:embeddedFont>
      <p:font typeface="Impact" pitchFamily="3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BC"/>
  </p:clrMru>
</p:presentationPr>
</file>

<file path=ppt/tableStyles.xml><?xml version="1.0" encoding="utf-8"?>
<a:tblStyleLst xmlns:a="http://schemas.openxmlformats.org/drawingml/2006/main" def="{5E39D337-22F5-4424-9182-75B2CA68AB61}">
  <a:tblStyle styleId="{5E39D337-22F5-4424-9182-75B2CA68AB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5AE1-5066-4BA7-AE92-455E5C0B48FB}" type="doc">
      <dgm:prSet loTypeId="urn:microsoft.com/office/officeart/2005/8/layout/gear1" loCatId="relationship" qsTypeId="urn:microsoft.com/office/officeart/2005/8/quickstyle/simple1" qsCatId="simple" csTypeId="urn:microsoft.com/office/officeart/2005/8/colors/colorful3" csCatId="colorful" phldr="1"/>
      <dgm:spPr/>
    </dgm:pt>
    <dgm:pt modelId="{720BF864-9365-4E3D-8A5C-806C175B2994}">
      <dgm:prSet phldrT="[Text]" custT="1"/>
      <dgm:spPr/>
      <dgm:t>
        <a:bodyPr/>
        <a:lstStyle/>
        <a:p>
          <a:r>
            <a:rPr lang="en-US" sz="1800" b="1" dirty="0" smtClean="0"/>
            <a:t>Vibrant Selection Choices From 250K+ Apps</a:t>
          </a:r>
          <a:endParaRPr lang="en-US" sz="1800" b="1" dirty="0"/>
        </a:p>
      </dgm:t>
    </dgm:pt>
    <dgm:pt modelId="{A8D1C24D-C425-44AB-94B9-53975E69770D}" type="parTrans" cxnId="{928ADA34-8189-44AE-94A6-0F3042D8692E}">
      <dgm:prSet/>
      <dgm:spPr/>
      <dgm:t>
        <a:bodyPr/>
        <a:lstStyle/>
        <a:p>
          <a:endParaRPr lang="en-US"/>
        </a:p>
      </dgm:t>
    </dgm:pt>
    <dgm:pt modelId="{5ED378BB-CB96-47F7-AEDE-CAEEC3041870}" type="sibTrans" cxnId="{928ADA34-8189-44AE-94A6-0F3042D8692E}">
      <dgm:prSet/>
      <dgm:spPr/>
      <dgm:t>
        <a:bodyPr/>
        <a:lstStyle/>
        <a:p>
          <a:endParaRPr lang="en-US"/>
        </a:p>
      </dgm:t>
    </dgm:pt>
    <dgm:pt modelId="{CA5C4780-84B3-4716-ADEA-3B2745D50569}">
      <dgm:prSet phldrT="[Text]" custT="1"/>
      <dgm:spPr/>
      <dgm:t>
        <a:bodyPr/>
        <a:lstStyle/>
        <a:p>
          <a:r>
            <a:rPr lang="en-US" sz="1800" b="1" dirty="0" smtClean="0"/>
            <a:t>iMac</a:t>
          </a:r>
        </a:p>
        <a:p>
          <a:r>
            <a:rPr lang="en-US" sz="1800" b="1" dirty="0" smtClean="0"/>
            <a:t>iPod</a:t>
          </a:r>
        </a:p>
        <a:p>
          <a:r>
            <a:rPr lang="en-US" sz="1800" b="1" dirty="0" err="1" smtClean="0"/>
            <a:t>iPhone</a:t>
          </a:r>
          <a:endParaRPr lang="en-US" sz="1800" b="1" dirty="0" smtClean="0"/>
        </a:p>
        <a:p>
          <a:r>
            <a:rPr lang="en-US" sz="1800" b="1" dirty="0" err="1" smtClean="0"/>
            <a:t>iPad</a:t>
          </a:r>
          <a:endParaRPr lang="en-US" sz="1800" b="1" dirty="0"/>
        </a:p>
      </dgm:t>
    </dgm:pt>
    <dgm:pt modelId="{E4022836-76C5-4C5D-9A04-B8C40ED5EEA7}" type="parTrans" cxnId="{D804A81A-B22C-403E-836B-B38786057300}">
      <dgm:prSet/>
      <dgm:spPr/>
      <dgm:t>
        <a:bodyPr/>
        <a:lstStyle/>
        <a:p>
          <a:endParaRPr lang="en-US"/>
        </a:p>
      </dgm:t>
    </dgm:pt>
    <dgm:pt modelId="{AF4BD9D7-3A1E-43AE-A582-7AEF79DBED02}" type="sibTrans" cxnId="{D804A81A-B22C-403E-836B-B38786057300}">
      <dgm:prSet/>
      <dgm:spPr/>
      <dgm:t>
        <a:bodyPr/>
        <a:lstStyle/>
        <a:p>
          <a:endParaRPr lang="en-US"/>
        </a:p>
      </dgm:t>
    </dgm:pt>
    <dgm:pt modelId="{53CFE472-60E3-4BC5-A397-FCE60358AE9A}">
      <dgm:prSet phldrT="[Text]" custT="1"/>
      <dgm:spPr/>
      <dgm:t>
        <a:bodyPr/>
        <a:lstStyle/>
        <a:p>
          <a:r>
            <a:rPr lang="en-US" sz="1800" b="1" dirty="0" smtClean="0"/>
            <a:t>Loyal Fans</a:t>
          </a:r>
          <a:endParaRPr lang="en-US" sz="1800" b="1" dirty="0"/>
        </a:p>
      </dgm:t>
    </dgm:pt>
    <dgm:pt modelId="{1825CB57-4F83-4009-A3F0-BEC92BA6CBD7}" type="parTrans" cxnId="{015C2C01-4E28-486A-BECD-05D58A8E7632}">
      <dgm:prSet/>
      <dgm:spPr/>
      <dgm:t>
        <a:bodyPr/>
        <a:lstStyle/>
        <a:p>
          <a:endParaRPr lang="en-US"/>
        </a:p>
      </dgm:t>
    </dgm:pt>
    <dgm:pt modelId="{09877806-CA44-420D-BA5C-8DA3D09810DC}" type="sibTrans" cxnId="{015C2C01-4E28-486A-BECD-05D58A8E7632}">
      <dgm:prSet/>
      <dgm:spPr/>
      <dgm:t>
        <a:bodyPr/>
        <a:lstStyle/>
        <a:p>
          <a:endParaRPr lang="en-US"/>
        </a:p>
      </dgm:t>
    </dgm:pt>
    <dgm:pt modelId="{FCFAD377-7384-4E80-ABC3-A89CEB1B4A9A}" type="pres">
      <dgm:prSet presAssocID="{042B5AE1-5066-4BA7-AE92-455E5C0B48F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64E3C6F-9180-4AC1-B818-D2ACCBBE124A}" type="pres">
      <dgm:prSet presAssocID="{720BF864-9365-4E3D-8A5C-806C175B299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1B362-5495-4896-8323-4FE1223D9ED5}" type="pres">
      <dgm:prSet presAssocID="{720BF864-9365-4E3D-8A5C-806C175B2994}" presName="gear1srcNode" presStyleLbl="node1" presStyleIdx="0" presStyleCnt="3"/>
      <dgm:spPr/>
      <dgm:t>
        <a:bodyPr/>
        <a:lstStyle/>
        <a:p>
          <a:endParaRPr lang="en-US"/>
        </a:p>
      </dgm:t>
    </dgm:pt>
    <dgm:pt modelId="{1DA407B4-9BB1-486D-87EE-6DD2FC3E0999}" type="pres">
      <dgm:prSet presAssocID="{720BF864-9365-4E3D-8A5C-806C175B2994}" presName="gear1dstNode" presStyleLbl="node1" presStyleIdx="0" presStyleCnt="3"/>
      <dgm:spPr/>
      <dgm:t>
        <a:bodyPr/>
        <a:lstStyle/>
        <a:p>
          <a:endParaRPr lang="en-US"/>
        </a:p>
      </dgm:t>
    </dgm:pt>
    <dgm:pt modelId="{A6107F37-6D61-4C76-9B45-19212DE20B51}" type="pres">
      <dgm:prSet presAssocID="{CA5C4780-84B3-4716-ADEA-3B2745D50569}" presName="gear2" presStyleLbl="node1" presStyleIdx="1" presStyleCnt="3" custScaleX="110087" custScaleY="1039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94BC-6987-4444-A0F8-3EFE9B32666E}" type="pres">
      <dgm:prSet presAssocID="{CA5C4780-84B3-4716-ADEA-3B2745D50569}" presName="gear2srcNode" presStyleLbl="node1" presStyleIdx="1" presStyleCnt="3"/>
      <dgm:spPr/>
      <dgm:t>
        <a:bodyPr/>
        <a:lstStyle/>
        <a:p>
          <a:endParaRPr lang="en-US"/>
        </a:p>
      </dgm:t>
    </dgm:pt>
    <dgm:pt modelId="{40DFEB0A-7DE9-4204-8ADA-4C427759CC5B}" type="pres">
      <dgm:prSet presAssocID="{CA5C4780-84B3-4716-ADEA-3B2745D50569}" presName="gear2dstNode" presStyleLbl="node1" presStyleIdx="1" presStyleCnt="3"/>
      <dgm:spPr/>
      <dgm:t>
        <a:bodyPr/>
        <a:lstStyle/>
        <a:p>
          <a:endParaRPr lang="en-US"/>
        </a:p>
      </dgm:t>
    </dgm:pt>
    <dgm:pt modelId="{9D5DBFEB-BC25-43F7-A79E-38C1154D8341}" type="pres">
      <dgm:prSet presAssocID="{53CFE472-60E3-4BC5-A397-FCE60358AE9A}" presName="gear3" presStyleLbl="node1" presStyleIdx="2" presStyleCnt="3"/>
      <dgm:spPr/>
      <dgm:t>
        <a:bodyPr/>
        <a:lstStyle/>
        <a:p>
          <a:endParaRPr lang="en-US"/>
        </a:p>
      </dgm:t>
    </dgm:pt>
    <dgm:pt modelId="{CEE51130-8711-4B11-BD61-3098424CD86B}" type="pres">
      <dgm:prSet presAssocID="{53CFE472-60E3-4BC5-A397-FCE60358AE9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BFA32-005C-460A-9B5B-B383C84AF210}" type="pres">
      <dgm:prSet presAssocID="{53CFE472-60E3-4BC5-A397-FCE60358AE9A}" presName="gear3srcNode" presStyleLbl="node1" presStyleIdx="2" presStyleCnt="3"/>
      <dgm:spPr/>
      <dgm:t>
        <a:bodyPr/>
        <a:lstStyle/>
        <a:p>
          <a:endParaRPr lang="en-US"/>
        </a:p>
      </dgm:t>
    </dgm:pt>
    <dgm:pt modelId="{D519DFFD-BADB-4F41-96BD-FDE428A5E951}" type="pres">
      <dgm:prSet presAssocID="{53CFE472-60E3-4BC5-A397-FCE60358AE9A}" presName="gear3dstNode" presStyleLbl="node1" presStyleIdx="2" presStyleCnt="3"/>
      <dgm:spPr/>
      <dgm:t>
        <a:bodyPr/>
        <a:lstStyle/>
        <a:p>
          <a:endParaRPr lang="en-US"/>
        </a:p>
      </dgm:t>
    </dgm:pt>
    <dgm:pt modelId="{4E377771-6598-4313-8D58-7B5100EBB96A}" type="pres">
      <dgm:prSet presAssocID="{5ED378BB-CB96-47F7-AEDE-CAEEC304187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5FED69E-673E-4EB6-AA01-C2A729915A4D}" type="pres">
      <dgm:prSet presAssocID="{AF4BD9D7-3A1E-43AE-A582-7AEF79DBED0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536B29F-ED15-4699-B896-283984F2B8D8}" type="pres">
      <dgm:prSet presAssocID="{09877806-CA44-420D-BA5C-8DA3D09810D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F3CA339-63DE-4385-8342-9C7F4F7C88D9}" type="presOf" srcId="{CA5C4780-84B3-4716-ADEA-3B2745D50569}" destId="{02C694BC-6987-4444-A0F8-3EFE9B32666E}" srcOrd="1" destOrd="0" presId="urn:microsoft.com/office/officeart/2005/8/layout/gear1"/>
    <dgm:cxn modelId="{928ADA34-8189-44AE-94A6-0F3042D8692E}" srcId="{042B5AE1-5066-4BA7-AE92-455E5C0B48FB}" destId="{720BF864-9365-4E3D-8A5C-806C175B2994}" srcOrd="0" destOrd="0" parTransId="{A8D1C24D-C425-44AB-94B9-53975E69770D}" sibTransId="{5ED378BB-CB96-47F7-AEDE-CAEEC3041870}"/>
    <dgm:cxn modelId="{E2FD815E-9050-4675-BAEE-D6F46EC1E52A}" type="presOf" srcId="{720BF864-9365-4E3D-8A5C-806C175B2994}" destId="{1DA407B4-9BB1-486D-87EE-6DD2FC3E0999}" srcOrd="2" destOrd="0" presId="urn:microsoft.com/office/officeart/2005/8/layout/gear1"/>
    <dgm:cxn modelId="{632D21E7-84AE-4774-8A17-BDBED2C528EB}" type="presOf" srcId="{53CFE472-60E3-4BC5-A397-FCE60358AE9A}" destId="{CEE51130-8711-4B11-BD61-3098424CD86B}" srcOrd="1" destOrd="0" presId="urn:microsoft.com/office/officeart/2005/8/layout/gear1"/>
    <dgm:cxn modelId="{A51537A9-EA52-4D93-B125-613F17C95EED}" type="presOf" srcId="{CA5C4780-84B3-4716-ADEA-3B2745D50569}" destId="{A6107F37-6D61-4C76-9B45-19212DE20B51}" srcOrd="0" destOrd="0" presId="urn:microsoft.com/office/officeart/2005/8/layout/gear1"/>
    <dgm:cxn modelId="{D23E324B-64A8-4BFF-8128-7A1850D35683}" type="presOf" srcId="{CA5C4780-84B3-4716-ADEA-3B2745D50569}" destId="{40DFEB0A-7DE9-4204-8ADA-4C427759CC5B}" srcOrd="2" destOrd="0" presId="urn:microsoft.com/office/officeart/2005/8/layout/gear1"/>
    <dgm:cxn modelId="{801C3864-DBC5-48EB-8682-FB635F101453}" type="presOf" srcId="{53CFE472-60E3-4BC5-A397-FCE60358AE9A}" destId="{D519DFFD-BADB-4F41-96BD-FDE428A5E951}" srcOrd="3" destOrd="0" presId="urn:microsoft.com/office/officeart/2005/8/layout/gear1"/>
    <dgm:cxn modelId="{36EC9F78-3798-410E-832E-180ACD752D71}" type="presOf" srcId="{720BF864-9365-4E3D-8A5C-806C175B2994}" destId="{B531B362-5495-4896-8323-4FE1223D9ED5}" srcOrd="1" destOrd="0" presId="urn:microsoft.com/office/officeart/2005/8/layout/gear1"/>
    <dgm:cxn modelId="{D5034651-1025-4411-AA63-D5D7EE20B3CB}" type="presOf" srcId="{042B5AE1-5066-4BA7-AE92-455E5C0B48FB}" destId="{FCFAD377-7384-4E80-ABC3-A89CEB1B4A9A}" srcOrd="0" destOrd="0" presId="urn:microsoft.com/office/officeart/2005/8/layout/gear1"/>
    <dgm:cxn modelId="{015C2C01-4E28-486A-BECD-05D58A8E7632}" srcId="{042B5AE1-5066-4BA7-AE92-455E5C0B48FB}" destId="{53CFE472-60E3-4BC5-A397-FCE60358AE9A}" srcOrd="2" destOrd="0" parTransId="{1825CB57-4F83-4009-A3F0-BEC92BA6CBD7}" sibTransId="{09877806-CA44-420D-BA5C-8DA3D09810DC}"/>
    <dgm:cxn modelId="{396FC7FA-E31F-47FF-8E57-C9CB6C6913C3}" type="presOf" srcId="{720BF864-9365-4E3D-8A5C-806C175B2994}" destId="{864E3C6F-9180-4AC1-B818-D2ACCBBE124A}" srcOrd="0" destOrd="0" presId="urn:microsoft.com/office/officeart/2005/8/layout/gear1"/>
    <dgm:cxn modelId="{0026B455-CAF1-4A62-A474-2110C84442DC}" type="presOf" srcId="{5ED378BB-CB96-47F7-AEDE-CAEEC3041870}" destId="{4E377771-6598-4313-8D58-7B5100EBB96A}" srcOrd="0" destOrd="0" presId="urn:microsoft.com/office/officeart/2005/8/layout/gear1"/>
    <dgm:cxn modelId="{D804A81A-B22C-403E-836B-B38786057300}" srcId="{042B5AE1-5066-4BA7-AE92-455E5C0B48FB}" destId="{CA5C4780-84B3-4716-ADEA-3B2745D50569}" srcOrd="1" destOrd="0" parTransId="{E4022836-76C5-4C5D-9A04-B8C40ED5EEA7}" sibTransId="{AF4BD9D7-3A1E-43AE-A582-7AEF79DBED02}"/>
    <dgm:cxn modelId="{9D1A6E34-C98A-4206-87D5-9AE10197D8FF}" type="presOf" srcId="{AF4BD9D7-3A1E-43AE-A582-7AEF79DBED02}" destId="{75FED69E-673E-4EB6-AA01-C2A729915A4D}" srcOrd="0" destOrd="0" presId="urn:microsoft.com/office/officeart/2005/8/layout/gear1"/>
    <dgm:cxn modelId="{F8F86070-4C1E-487A-A64C-8D33529E7649}" type="presOf" srcId="{53CFE472-60E3-4BC5-A397-FCE60358AE9A}" destId="{9D5DBFEB-BC25-43F7-A79E-38C1154D8341}" srcOrd="0" destOrd="0" presId="urn:microsoft.com/office/officeart/2005/8/layout/gear1"/>
    <dgm:cxn modelId="{3A3D43FC-0B0B-4E63-8EE5-E48A953C754A}" type="presOf" srcId="{53CFE472-60E3-4BC5-A397-FCE60358AE9A}" destId="{E20BFA32-005C-460A-9B5B-B383C84AF210}" srcOrd="2" destOrd="0" presId="urn:microsoft.com/office/officeart/2005/8/layout/gear1"/>
    <dgm:cxn modelId="{DD237616-75F7-4757-9D8D-CEC872CA1D30}" type="presOf" srcId="{09877806-CA44-420D-BA5C-8DA3D09810DC}" destId="{4536B29F-ED15-4699-B896-283984F2B8D8}" srcOrd="0" destOrd="0" presId="urn:microsoft.com/office/officeart/2005/8/layout/gear1"/>
    <dgm:cxn modelId="{9EEF9E3F-2B07-44BB-8C8A-E99E12CE57E6}" type="presParOf" srcId="{FCFAD377-7384-4E80-ABC3-A89CEB1B4A9A}" destId="{864E3C6F-9180-4AC1-B818-D2ACCBBE124A}" srcOrd="0" destOrd="0" presId="urn:microsoft.com/office/officeart/2005/8/layout/gear1"/>
    <dgm:cxn modelId="{3AC18D70-F300-4C9F-AB0A-A7F5C00AF2E4}" type="presParOf" srcId="{FCFAD377-7384-4E80-ABC3-A89CEB1B4A9A}" destId="{B531B362-5495-4896-8323-4FE1223D9ED5}" srcOrd="1" destOrd="0" presId="urn:microsoft.com/office/officeart/2005/8/layout/gear1"/>
    <dgm:cxn modelId="{5F3728F7-5045-4126-BCC1-761C44632440}" type="presParOf" srcId="{FCFAD377-7384-4E80-ABC3-A89CEB1B4A9A}" destId="{1DA407B4-9BB1-486D-87EE-6DD2FC3E0999}" srcOrd="2" destOrd="0" presId="urn:microsoft.com/office/officeart/2005/8/layout/gear1"/>
    <dgm:cxn modelId="{4A46D871-0254-4A1B-8D11-51F550A29C35}" type="presParOf" srcId="{FCFAD377-7384-4E80-ABC3-A89CEB1B4A9A}" destId="{A6107F37-6D61-4C76-9B45-19212DE20B51}" srcOrd="3" destOrd="0" presId="urn:microsoft.com/office/officeart/2005/8/layout/gear1"/>
    <dgm:cxn modelId="{AE34E9E0-2AEC-4727-B96D-D033FF7742F0}" type="presParOf" srcId="{FCFAD377-7384-4E80-ABC3-A89CEB1B4A9A}" destId="{02C694BC-6987-4444-A0F8-3EFE9B32666E}" srcOrd="4" destOrd="0" presId="urn:microsoft.com/office/officeart/2005/8/layout/gear1"/>
    <dgm:cxn modelId="{2CE4BD3E-96AC-44E3-B6D5-4C0714A2FD9F}" type="presParOf" srcId="{FCFAD377-7384-4E80-ABC3-A89CEB1B4A9A}" destId="{40DFEB0A-7DE9-4204-8ADA-4C427759CC5B}" srcOrd="5" destOrd="0" presId="urn:microsoft.com/office/officeart/2005/8/layout/gear1"/>
    <dgm:cxn modelId="{7D34503D-A2AA-40E8-B545-CD943C02813C}" type="presParOf" srcId="{FCFAD377-7384-4E80-ABC3-A89CEB1B4A9A}" destId="{9D5DBFEB-BC25-43F7-A79E-38C1154D8341}" srcOrd="6" destOrd="0" presId="urn:microsoft.com/office/officeart/2005/8/layout/gear1"/>
    <dgm:cxn modelId="{79326158-FD5D-44E9-90FC-E0EA33622BAB}" type="presParOf" srcId="{FCFAD377-7384-4E80-ABC3-A89CEB1B4A9A}" destId="{CEE51130-8711-4B11-BD61-3098424CD86B}" srcOrd="7" destOrd="0" presId="urn:microsoft.com/office/officeart/2005/8/layout/gear1"/>
    <dgm:cxn modelId="{8FEEB95D-1506-4272-8DAF-2D620EE4F19D}" type="presParOf" srcId="{FCFAD377-7384-4E80-ABC3-A89CEB1B4A9A}" destId="{E20BFA32-005C-460A-9B5B-B383C84AF210}" srcOrd="8" destOrd="0" presId="urn:microsoft.com/office/officeart/2005/8/layout/gear1"/>
    <dgm:cxn modelId="{B6415406-805E-480B-88B9-AB0F9A0E7C1F}" type="presParOf" srcId="{FCFAD377-7384-4E80-ABC3-A89CEB1B4A9A}" destId="{D519DFFD-BADB-4F41-96BD-FDE428A5E951}" srcOrd="9" destOrd="0" presId="urn:microsoft.com/office/officeart/2005/8/layout/gear1"/>
    <dgm:cxn modelId="{01CDAE5B-F4AF-45CB-9DD0-B27F213DE7F0}" type="presParOf" srcId="{FCFAD377-7384-4E80-ABC3-A89CEB1B4A9A}" destId="{4E377771-6598-4313-8D58-7B5100EBB96A}" srcOrd="10" destOrd="0" presId="urn:microsoft.com/office/officeart/2005/8/layout/gear1"/>
    <dgm:cxn modelId="{35ACA4E3-457F-45AE-90F1-51ED24C589CB}" type="presParOf" srcId="{FCFAD377-7384-4E80-ABC3-A89CEB1B4A9A}" destId="{75FED69E-673E-4EB6-AA01-C2A729915A4D}" srcOrd="11" destOrd="0" presId="urn:microsoft.com/office/officeart/2005/8/layout/gear1"/>
    <dgm:cxn modelId="{3919A75E-AA26-4773-A24F-7A9644DF0FCD}" type="presParOf" srcId="{FCFAD377-7384-4E80-ABC3-A89CEB1B4A9A}" destId="{4536B29F-ED15-4699-B896-283984F2B8D8}" srcOrd="12" destOrd="0" presId="urn:microsoft.com/office/officeart/2005/8/layout/gear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EFF18F-CFF4-416A-B611-A53CB8678266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43E2736E-625B-47F9-8D35-3F7AC62AC45B}">
      <dgm:prSet phldrT="[Text]"/>
      <dgm:spPr/>
      <dgm:t>
        <a:bodyPr/>
        <a:lstStyle/>
        <a:p>
          <a:r>
            <a:rPr lang="en-US" b="1" dirty="0" smtClean="0">
              <a:latin typeface="Roboto Slab" charset="0"/>
              <a:ea typeface="Roboto Slab" charset="0"/>
            </a:rPr>
            <a:t>Apple</a:t>
          </a:r>
          <a:endParaRPr lang="en-US" b="1" dirty="0">
            <a:latin typeface="Roboto Slab" charset="0"/>
            <a:ea typeface="Roboto Slab" charset="0"/>
          </a:endParaRPr>
        </a:p>
      </dgm:t>
    </dgm:pt>
    <dgm:pt modelId="{24545C59-9F45-4597-9940-22AB02073B8D}" type="parTrans" cxnId="{A5CBF1EA-C3A1-455F-AD43-A273E883AECD}">
      <dgm:prSet/>
      <dgm:spPr/>
      <dgm:t>
        <a:bodyPr/>
        <a:lstStyle/>
        <a:p>
          <a:endParaRPr lang="en-US"/>
        </a:p>
      </dgm:t>
    </dgm:pt>
    <dgm:pt modelId="{4369FF68-3CE0-4D06-82AA-C5F1A5C03442}" type="sibTrans" cxnId="{A5CBF1EA-C3A1-455F-AD43-A273E883AECD}">
      <dgm:prSet/>
      <dgm:spPr/>
      <dgm:t>
        <a:bodyPr/>
        <a:lstStyle/>
        <a:p>
          <a:endParaRPr lang="en-US"/>
        </a:p>
      </dgm:t>
    </dgm:pt>
    <dgm:pt modelId="{0FFA9C4E-AE2A-46D2-A511-0F78FA990EE6}">
      <dgm:prSet phldrT="[Text]"/>
      <dgm:spPr/>
      <dgm:t>
        <a:bodyPr/>
        <a:lstStyle/>
        <a:p>
          <a:r>
            <a:rPr lang="en-US" b="1" dirty="0" smtClean="0">
              <a:latin typeface="Roboto Slab" charset="0"/>
              <a:ea typeface="Roboto Slab" charset="0"/>
            </a:rPr>
            <a:t>Microsoft</a:t>
          </a:r>
          <a:endParaRPr lang="en-US" b="1" dirty="0">
            <a:latin typeface="Roboto Slab" charset="0"/>
            <a:ea typeface="Roboto Slab" charset="0"/>
          </a:endParaRPr>
        </a:p>
      </dgm:t>
    </dgm:pt>
    <dgm:pt modelId="{E0EBA682-CB19-4184-9117-0A874B3CC277}" type="parTrans" cxnId="{45948256-9B1B-467A-88AA-915B9968AAF6}">
      <dgm:prSet/>
      <dgm:spPr/>
      <dgm:t>
        <a:bodyPr/>
        <a:lstStyle/>
        <a:p>
          <a:endParaRPr lang="en-US"/>
        </a:p>
      </dgm:t>
    </dgm:pt>
    <dgm:pt modelId="{53B9D1DC-08AA-4FD9-A72D-22778504E3C5}" type="sibTrans" cxnId="{45948256-9B1B-467A-88AA-915B9968AAF6}">
      <dgm:prSet/>
      <dgm:spPr/>
      <dgm:t>
        <a:bodyPr/>
        <a:lstStyle/>
        <a:p>
          <a:endParaRPr lang="en-US"/>
        </a:p>
      </dgm:t>
    </dgm:pt>
    <dgm:pt modelId="{2B2F1BAA-803C-4CDE-81C3-DAAA756D8726}">
      <dgm:prSet phldrT="[Text]"/>
      <dgm:spPr/>
      <dgm:t>
        <a:bodyPr/>
        <a:lstStyle/>
        <a:p>
          <a:pPr algn="l"/>
          <a:r>
            <a:rPr lang="en-US" dirty="0" smtClean="0">
              <a:latin typeface="Roboto Slab" charset="0"/>
              <a:ea typeface="Roboto Slab" charset="0"/>
            </a:rPr>
            <a:t>Potential to take over Google </a:t>
          </a:r>
          <a:endParaRPr lang="en-US" dirty="0">
            <a:latin typeface="Roboto Slab" charset="0"/>
            <a:ea typeface="Roboto Slab" charset="0"/>
          </a:endParaRPr>
        </a:p>
      </dgm:t>
    </dgm:pt>
    <dgm:pt modelId="{133BA2EB-AE83-441D-B18B-FC41EAEF0C44}" type="parTrans" cxnId="{5318F985-1BFA-4B32-907D-7B7AD20F1E7F}">
      <dgm:prSet/>
      <dgm:spPr/>
      <dgm:t>
        <a:bodyPr/>
        <a:lstStyle/>
        <a:p>
          <a:endParaRPr lang="en-US"/>
        </a:p>
      </dgm:t>
    </dgm:pt>
    <dgm:pt modelId="{43397B2C-64AB-4CD5-9EEC-FC2627A20127}" type="sibTrans" cxnId="{5318F985-1BFA-4B32-907D-7B7AD20F1E7F}">
      <dgm:prSet/>
      <dgm:spPr/>
      <dgm:t>
        <a:bodyPr/>
        <a:lstStyle/>
        <a:p>
          <a:endParaRPr lang="en-US"/>
        </a:p>
      </dgm:t>
    </dgm:pt>
    <dgm:pt modelId="{F3C4593D-5E32-411E-8914-EDA2DB206F5F}" type="pres">
      <dgm:prSet presAssocID="{F7EFF18F-CFF4-416A-B611-A53CB8678266}" presName="Name0" presStyleCnt="0">
        <dgm:presLayoutVars>
          <dgm:dir/>
          <dgm:resizeHandles val="exact"/>
        </dgm:presLayoutVars>
      </dgm:prSet>
      <dgm:spPr/>
    </dgm:pt>
    <dgm:pt modelId="{942D4FDC-145E-4F72-B30E-6E9E7DFEFB38}" type="pres">
      <dgm:prSet presAssocID="{F7EFF18F-CFF4-416A-B611-A53CB8678266}" presName="vNodes" presStyleCnt="0"/>
      <dgm:spPr/>
    </dgm:pt>
    <dgm:pt modelId="{AFB55D88-3FBF-453D-BF41-D4E52FFE7EA9}" type="pres">
      <dgm:prSet presAssocID="{43E2736E-625B-47F9-8D35-3F7AC62AC4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A4F0C-DCA1-4465-8BD7-D384A3C4887D}" type="pres">
      <dgm:prSet presAssocID="{4369FF68-3CE0-4D06-82AA-C5F1A5C03442}" presName="spacerT" presStyleCnt="0"/>
      <dgm:spPr/>
    </dgm:pt>
    <dgm:pt modelId="{9A97D801-CBE0-4AB8-8B95-4D86DA6A4C27}" type="pres">
      <dgm:prSet presAssocID="{4369FF68-3CE0-4D06-82AA-C5F1A5C0344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E0D00BB-F875-48ED-941A-B95876B013D4}" type="pres">
      <dgm:prSet presAssocID="{4369FF68-3CE0-4D06-82AA-C5F1A5C03442}" presName="spacerB" presStyleCnt="0"/>
      <dgm:spPr/>
    </dgm:pt>
    <dgm:pt modelId="{A4318EFD-96F1-4FD0-8491-4A75A26C4EAE}" type="pres">
      <dgm:prSet presAssocID="{0FFA9C4E-AE2A-46D2-A511-0F78FA990EE6}" presName="node" presStyleLbl="node1" presStyleIdx="1" presStyleCnt="3" custLinFactNeighborX="-78" custLinFactNeighborY="-8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FBF12-A9BC-4923-BBCE-68DA790D66B6}" type="pres">
      <dgm:prSet presAssocID="{F7EFF18F-CFF4-416A-B611-A53CB8678266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43BE806-5743-4667-9F99-7A3DBEFF6293}" type="pres">
      <dgm:prSet presAssocID="{F7EFF18F-CFF4-416A-B611-A53CB867826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6FA8FD-F34C-4651-9941-D3640F4FEC1A}" type="pres">
      <dgm:prSet presAssocID="{F7EFF18F-CFF4-416A-B611-A53CB867826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8F985-1BFA-4B32-907D-7B7AD20F1E7F}" srcId="{F7EFF18F-CFF4-416A-B611-A53CB8678266}" destId="{2B2F1BAA-803C-4CDE-81C3-DAAA756D8726}" srcOrd="2" destOrd="0" parTransId="{133BA2EB-AE83-441D-B18B-FC41EAEF0C44}" sibTransId="{43397B2C-64AB-4CD5-9EEC-FC2627A20127}"/>
    <dgm:cxn modelId="{273BF12A-8539-45B1-89D0-A75979EF1622}" type="presOf" srcId="{43E2736E-625B-47F9-8D35-3F7AC62AC45B}" destId="{AFB55D88-3FBF-453D-BF41-D4E52FFE7EA9}" srcOrd="0" destOrd="0" presId="urn:microsoft.com/office/officeart/2005/8/layout/equation2"/>
    <dgm:cxn modelId="{8537C0AC-ED84-46F8-AC34-7930D9F755A2}" type="presOf" srcId="{2B2F1BAA-803C-4CDE-81C3-DAAA756D8726}" destId="{096FA8FD-F34C-4651-9941-D3640F4FEC1A}" srcOrd="0" destOrd="0" presId="urn:microsoft.com/office/officeart/2005/8/layout/equation2"/>
    <dgm:cxn modelId="{F3E608BA-3490-4FDE-AC2B-3CB5B5BA9D05}" type="presOf" srcId="{53B9D1DC-08AA-4FD9-A72D-22778504E3C5}" destId="{E3FFBF12-A9BC-4923-BBCE-68DA790D66B6}" srcOrd="0" destOrd="0" presId="urn:microsoft.com/office/officeart/2005/8/layout/equation2"/>
    <dgm:cxn modelId="{5D69BA9F-DF2F-4C75-94FF-85446432A4C5}" type="presOf" srcId="{4369FF68-3CE0-4D06-82AA-C5F1A5C03442}" destId="{9A97D801-CBE0-4AB8-8B95-4D86DA6A4C27}" srcOrd="0" destOrd="0" presId="urn:microsoft.com/office/officeart/2005/8/layout/equation2"/>
    <dgm:cxn modelId="{45948256-9B1B-467A-88AA-915B9968AAF6}" srcId="{F7EFF18F-CFF4-416A-B611-A53CB8678266}" destId="{0FFA9C4E-AE2A-46D2-A511-0F78FA990EE6}" srcOrd="1" destOrd="0" parTransId="{E0EBA682-CB19-4184-9117-0A874B3CC277}" sibTransId="{53B9D1DC-08AA-4FD9-A72D-22778504E3C5}"/>
    <dgm:cxn modelId="{07FB0D25-A2FB-4AF4-BE87-40088259A82F}" type="presOf" srcId="{F7EFF18F-CFF4-416A-B611-A53CB8678266}" destId="{F3C4593D-5E32-411E-8914-EDA2DB206F5F}" srcOrd="0" destOrd="0" presId="urn:microsoft.com/office/officeart/2005/8/layout/equation2"/>
    <dgm:cxn modelId="{A5CBF1EA-C3A1-455F-AD43-A273E883AECD}" srcId="{F7EFF18F-CFF4-416A-B611-A53CB8678266}" destId="{43E2736E-625B-47F9-8D35-3F7AC62AC45B}" srcOrd="0" destOrd="0" parTransId="{24545C59-9F45-4597-9940-22AB02073B8D}" sibTransId="{4369FF68-3CE0-4D06-82AA-C5F1A5C03442}"/>
    <dgm:cxn modelId="{ECE7AB19-78B4-4A85-8EA1-1806C991669C}" type="presOf" srcId="{53B9D1DC-08AA-4FD9-A72D-22778504E3C5}" destId="{043BE806-5743-4667-9F99-7A3DBEFF6293}" srcOrd="1" destOrd="0" presId="urn:microsoft.com/office/officeart/2005/8/layout/equation2"/>
    <dgm:cxn modelId="{0C261B38-CC35-4972-8A38-27E95851EB43}" type="presOf" srcId="{0FFA9C4E-AE2A-46D2-A511-0F78FA990EE6}" destId="{A4318EFD-96F1-4FD0-8491-4A75A26C4EAE}" srcOrd="0" destOrd="0" presId="urn:microsoft.com/office/officeart/2005/8/layout/equation2"/>
    <dgm:cxn modelId="{67388A13-8C07-413D-8BBA-E0623ADCF91C}" type="presParOf" srcId="{F3C4593D-5E32-411E-8914-EDA2DB206F5F}" destId="{942D4FDC-145E-4F72-B30E-6E9E7DFEFB38}" srcOrd="0" destOrd="0" presId="urn:microsoft.com/office/officeart/2005/8/layout/equation2"/>
    <dgm:cxn modelId="{92D48796-74CD-4450-B639-1030F090A6F3}" type="presParOf" srcId="{942D4FDC-145E-4F72-B30E-6E9E7DFEFB38}" destId="{AFB55D88-3FBF-453D-BF41-D4E52FFE7EA9}" srcOrd="0" destOrd="0" presId="urn:microsoft.com/office/officeart/2005/8/layout/equation2"/>
    <dgm:cxn modelId="{585B21EC-1086-48E0-BD69-0D03BD5BEBEE}" type="presParOf" srcId="{942D4FDC-145E-4F72-B30E-6E9E7DFEFB38}" destId="{058A4F0C-DCA1-4465-8BD7-D384A3C4887D}" srcOrd="1" destOrd="0" presId="urn:microsoft.com/office/officeart/2005/8/layout/equation2"/>
    <dgm:cxn modelId="{2864D010-A980-401C-AAB5-03FF1A332F10}" type="presParOf" srcId="{942D4FDC-145E-4F72-B30E-6E9E7DFEFB38}" destId="{9A97D801-CBE0-4AB8-8B95-4D86DA6A4C27}" srcOrd="2" destOrd="0" presId="urn:microsoft.com/office/officeart/2005/8/layout/equation2"/>
    <dgm:cxn modelId="{7C14132A-2C52-4811-950D-B3BAC4B641CD}" type="presParOf" srcId="{942D4FDC-145E-4F72-B30E-6E9E7DFEFB38}" destId="{FE0D00BB-F875-48ED-941A-B95876B013D4}" srcOrd="3" destOrd="0" presId="urn:microsoft.com/office/officeart/2005/8/layout/equation2"/>
    <dgm:cxn modelId="{4E333359-9BD2-4CCF-9320-63D423F00949}" type="presParOf" srcId="{942D4FDC-145E-4F72-B30E-6E9E7DFEFB38}" destId="{A4318EFD-96F1-4FD0-8491-4A75A26C4EAE}" srcOrd="4" destOrd="0" presId="urn:microsoft.com/office/officeart/2005/8/layout/equation2"/>
    <dgm:cxn modelId="{D86FC639-FF46-42CE-AA45-0FD9A8CB91AA}" type="presParOf" srcId="{F3C4593D-5E32-411E-8914-EDA2DB206F5F}" destId="{E3FFBF12-A9BC-4923-BBCE-68DA790D66B6}" srcOrd="1" destOrd="0" presId="urn:microsoft.com/office/officeart/2005/8/layout/equation2"/>
    <dgm:cxn modelId="{11476067-7E88-4C07-B3CA-D8821E379A7A}" type="presParOf" srcId="{E3FFBF12-A9BC-4923-BBCE-68DA790D66B6}" destId="{043BE806-5743-4667-9F99-7A3DBEFF6293}" srcOrd="0" destOrd="0" presId="urn:microsoft.com/office/officeart/2005/8/layout/equation2"/>
    <dgm:cxn modelId="{E1174347-700A-4E27-AB74-FB96BE76E1F5}" type="presParOf" srcId="{F3C4593D-5E32-411E-8914-EDA2DB206F5F}" destId="{096FA8FD-F34C-4651-9941-D3640F4FEC1A}" srcOrd="2" destOrd="0" presId="urn:microsoft.com/office/officeart/2005/8/layout/equati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F04A3-8EFD-47ED-A432-DFE00D353D18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26EF25-A76E-46BE-80A7-2AF53DEC8596}">
      <dgm:prSet phldrT="[Text]" custT="1"/>
      <dgm:spPr/>
      <dgm:t>
        <a:bodyPr/>
        <a:lstStyle/>
        <a:p>
          <a:r>
            <a:rPr lang="en-US" sz="1800" b="1" dirty="0" smtClean="0">
              <a:latin typeface="Roboto Slab" charset="0"/>
              <a:ea typeface="Roboto Slab" charset="0"/>
            </a:rPr>
            <a:t>Mobile</a:t>
          </a:r>
        </a:p>
        <a:p>
          <a:endParaRPr lang="en-US" sz="1800" dirty="0" smtClean="0">
            <a:latin typeface="Roboto Slab" charset="0"/>
            <a:ea typeface="Roboto Slab" charset="0"/>
          </a:endParaRPr>
        </a:p>
        <a:p>
          <a:endParaRPr lang="en-US" sz="1800" dirty="0">
            <a:latin typeface="Roboto Slab" charset="0"/>
            <a:ea typeface="Roboto Slab" charset="0"/>
          </a:endParaRPr>
        </a:p>
      </dgm:t>
    </dgm:pt>
    <dgm:pt modelId="{361D6CD3-CCBF-4063-AEA4-097D7B9084FA}" type="parTrans" cxnId="{3A0ED6E4-3838-41CF-917B-EA2EFD0361FA}">
      <dgm:prSet/>
      <dgm:spPr/>
      <dgm:t>
        <a:bodyPr/>
        <a:lstStyle/>
        <a:p>
          <a:endParaRPr lang="en-US"/>
        </a:p>
      </dgm:t>
    </dgm:pt>
    <dgm:pt modelId="{DA9A8CEE-63B2-49E4-9BAE-F3534ECA84FA}" type="sibTrans" cxnId="{3A0ED6E4-3838-41CF-917B-EA2EFD0361FA}">
      <dgm:prSet/>
      <dgm:spPr/>
      <dgm:t>
        <a:bodyPr/>
        <a:lstStyle/>
        <a:p>
          <a:endParaRPr lang="en-US"/>
        </a:p>
      </dgm:t>
    </dgm:pt>
    <dgm:pt modelId="{204C5CBE-F071-4B68-BA52-310177BDDDAF}">
      <dgm:prSet phldrT="[Text]" custT="1"/>
      <dgm:spPr/>
      <dgm:t>
        <a:bodyPr/>
        <a:lstStyle/>
        <a:p>
          <a:r>
            <a:rPr lang="en-US" sz="1800" b="1" dirty="0" smtClean="0">
              <a:latin typeface="Roboto Slab" charset="0"/>
              <a:ea typeface="Roboto Slab" charset="0"/>
            </a:rPr>
            <a:t>Advertisement</a:t>
          </a:r>
          <a:endParaRPr lang="en-US" sz="1800" b="1" dirty="0" smtClean="0">
            <a:latin typeface="Roboto Slab" charset="0"/>
            <a:ea typeface="Roboto Slab" charset="0"/>
          </a:endParaRPr>
        </a:p>
        <a:p>
          <a:endParaRPr lang="en-US" sz="1800" dirty="0" smtClean="0">
            <a:latin typeface="Roboto Slab" charset="0"/>
            <a:ea typeface="Roboto Slab" charset="0"/>
          </a:endParaRPr>
        </a:p>
        <a:p>
          <a:endParaRPr lang="en-US" sz="1800" dirty="0">
            <a:latin typeface="Roboto Slab" charset="0"/>
            <a:ea typeface="Roboto Slab" charset="0"/>
          </a:endParaRPr>
        </a:p>
      </dgm:t>
    </dgm:pt>
    <dgm:pt modelId="{3A4B8E10-3A61-4662-BF03-A6B28224C29B}" type="parTrans" cxnId="{20176E4A-B804-4804-866B-8D9BAD90063E}">
      <dgm:prSet/>
      <dgm:spPr/>
      <dgm:t>
        <a:bodyPr/>
        <a:lstStyle/>
        <a:p>
          <a:endParaRPr lang="en-US"/>
        </a:p>
      </dgm:t>
    </dgm:pt>
    <dgm:pt modelId="{C95C3174-0C79-469D-8F5F-18560538D4FA}" type="sibTrans" cxnId="{20176E4A-B804-4804-866B-8D9BAD90063E}">
      <dgm:prSet/>
      <dgm:spPr/>
      <dgm:t>
        <a:bodyPr/>
        <a:lstStyle/>
        <a:p>
          <a:endParaRPr lang="en-US"/>
        </a:p>
      </dgm:t>
    </dgm:pt>
    <dgm:pt modelId="{463304B5-FAED-4243-8259-AEDD2095EBEE}">
      <dgm:prSet phldrT="[Text]" custT="1"/>
      <dgm:spPr/>
      <dgm:t>
        <a:bodyPr/>
        <a:lstStyle/>
        <a:p>
          <a:r>
            <a:rPr lang="en-US" sz="1800" b="1" dirty="0" smtClean="0"/>
            <a:t>Operating System</a:t>
          </a:r>
        </a:p>
        <a:p>
          <a:endParaRPr lang="en-US" sz="1800" dirty="0" smtClean="0"/>
        </a:p>
        <a:p>
          <a:endParaRPr lang="en-US" sz="1800" dirty="0"/>
        </a:p>
      </dgm:t>
    </dgm:pt>
    <dgm:pt modelId="{78AB58E0-6EAD-4C87-9E53-BC438297E2ED}" type="parTrans" cxnId="{1F372B31-743A-4820-8AF2-78BAAF503400}">
      <dgm:prSet/>
      <dgm:spPr/>
      <dgm:t>
        <a:bodyPr/>
        <a:lstStyle/>
        <a:p>
          <a:endParaRPr lang="en-US"/>
        </a:p>
      </dgm:t>
    </dgm:pt>
    <dgm:pt modelId="{ED240DD3-33F4-4AF0-A4BE-60D8182021B5}" type="sibTrans" cxnId="{1F372B31-743A-4820-8AF2-78BAAF503400}">
      <dgm:prSet/>
      <dgm:spPr/>
      <dgm:t>
        <a:bodyPr/>
        <a:lstStyle/>
        <a:p>
          <a:endParaRPr lang="en-US"/>
        </a:p>
      </dgm:t>
    </dgm:pt>
    <dgm:pt modelId="{E0DD5EC6-E185-4295-963E-9414EF30EB89}" type="pres">
      <dgm:prSet presAssocID="{0F8F04A3-8EFD-47ED-A432-DFE00D353D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45D8B-7303-4E98-87CF-14514F0375FF}" type="pres">
      <dgm:prSet presAssocID="{CC26EF25-A76E-46BE-80A7-2AF53DEC85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EF52D-67C0-4544-9C17-75EBB7DFAF12}" type="pres">
      <dgm:prSet presAssocID="{DA9A8CEE-63B2-49E4-9BAE-F3534ECA84FA}" presName="sibTrans" presStyleCnt="0"/>
      <dgm:spPr/>
    </dgm:pt>
    <dgm:pt modelId="{F5B4C091-F51B-48DC-9808-A9F2BD755BBE}" type="pres">
      <dgm:prSet presAssocID="{204C5CBE-F071-4B68-BA52-310177BDDDAF}" presName="node" presStyleLbl="node1" presStyleIdx="1" presStyleCnt="3" custScaleX="12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4D196-D0A2-499C-9935-90F663D576BF}" type="pres">
      <dgm:prSet presAssocID="{C95C3174-0C79-469D-8F5F-18560538D4FA}" presName="sibTrans" presStyleCnt="0"/>
      <dgm:spPr/>
    </dgm:pt>
    <dgm:pt modelId="{A9375A23-845B-4F6E-81E1-8B3FFFA8F445}" type="pres">
      <dgm:prSet presAssocID="{463304B5-FAED-4243-8259-AEDD2095EBE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176E4A-B804-4804-866B-8D9BAD90063E}" srcId="{0F8F04A3-8EFD-47ED-A432-DFE00D353D18}" destId="{204C5CBE-F071-4B68-BA52-310177BDDDAF}" srcOrd="1" destOrd="0" parTransId="{3A4B8E10-3A61-4662-BF03-A6B28224C29B}" sibTransId="{C95C3174-0C79-469D-8F5F-18560538D4FA}"/>
    <dgm:cxn modelId="{3A0ED6E4-3838-41CF-917B-EA2EFD0361FA}" srcId="{0F8F04A3-8EFD-47ED-A432-DFE00D353D18}" destId="{CC26EF25-A76E-46BE-80A7-2AF53DEC8596}" srcOrd="0" destOrd="0" parTransId="{361D6CD3-CCBF-4063-AEA4-097D7B9084FA}" sibTransId="{DA9A8CEE-63B2-49E4-9BAE-F3534ECA84FA}"/>
    <dgm:cxn modelId="{A8EB17ED-AE98-4BB0-A3DA-FE36B1966319}" type="presOf" srcId="{0F8F04A3-8EFD-47ED-A432-DFE00D353D18}" destId="{E0DD5EC6-E185-4295-963E-9414EF30EB89}" srcOrd="0" destOrd="0" presId="urn:microsoft.com/office/officeart/2005/8/layout/hList6"/>
    <dgm:cxn modelId="{725A9CD2-83C4-417E-8847-1A14D8C3DFF9}" type="presOf" srcId="{463304B5-FAED-4243-8259-AEDD2095EBEE}" destId="{A9375A23-845B-4F6E-81E1-8B3FFFA8F445}" srcOrd="0" destOrd="0" presId="urn:microsoft.com/office/officeart/2005/8/layout/hList6"/>
    <dgm:cxn modelId="{1F372B31-743A-4820-8AF2-78BAAF503400}" srcId="{0F8F04A3-8EFD-47ED-A432-DFE00D353D18}" destId="{463304B5-FAED-4243-8259-AEDD2095EBEE}" srcOrd="2" destOrd="0" parTransId="{78AB58E0-6EAD-4C87-9E53-BC438297E2ED}" sibTransId="{ED240DD3-33F4-4AF0-A4BE-60D8182021B5}"/>
    <dgm:cxn modelId="{B56CD226-DFA8-4C48-89FE-1F190184E3A6}" type="presOf" srcId="{CC26EF25-A76E-46BE-80A7-2AF53DEC8596}" destId="{F0645D8B-7303-4E98-87CF-14514F0375FF}" srcOrd="0" destOrd="0" presId="urn:microsoft.com/office/officeart/2005/8/layout/hList6"/>
    <dgm:cxn modelId="{7F83BB4A-596D-4AF6-8CFF-F1E404F67403}" type="presOf" srcId="{204C5CBE-F071-4B68-BA52-310177BDDDAF}" destId="{F5B4C091-F51B-48DC-9808-A9F2BD755BBE}" srcOrd="0" destOrd="0" presId="urn:microsoft.com/office/officeart/2005/8/layout/hList6"/>
    <dgm:cxn modelId="{0B06271A-B30F-4C26-90FD-3A923451C5D3}" type="presParOf" srcId="{E0DD5EC6-E185-4295-963E-9414EF30EB89}" destId="{F0645D8B-7303-4E98-87CF-14514F0375FF}" srcOrd="0" destOrd="0" presId="urn:microsoft.com/office/officeart/2005/8/layout/hList6"/>
    <dgm:cxn modelId="{8FFBF2C2-FAF1-4347-B0D0-D040FF848BB4}" type="presParOf" srcId="{E0DD5EC6-E185-4295-963E-9414EF30EB89}" destId="{E61EF52D-67C0-4544-9C17-75EBB7DFAF12}" srcOrd="1" destOrd="0" presId="urn:microsoft.com/office/officeart/2005/8/layout/hList6"/>
    <dgm:cxn modelId="{0622DF5E-493A-47A3-8E4B-BF8E58313B8D}" type="presParOf" srcId="{E0DD5EC6-E185-4295-963E-9414EF30EB89}" destId="{F5B4C091-F51B-48DC-9808-A9F2BD755BBE}" srcOrd="2" destOrd="0" presId="urn:microsoft.com/office/officeart/2005/8/layout/hList6"/>
    <dgm:cxn modelId="{BC7A6B2B-7978-4B11-9737-6C92838B9169}" type="presParOf" srcId="{E0DD5EC6-E185-4295-963E-9414EF30EB89}" destId="{2714D196-D0A2-499C-9935-90F663D576BF}" srcOrd="3" destOrd="0" presId="urn:microsoft.com/office/officeart/2005/8/layout/hList6"/>
    <dgm:cxn modelId="{BFF4EF19-EC4A-4B1B-B624-0E584876CE78}" type="presParOf" srcId="{E0DD5EC6-E185-4295-963E-9414EF30EB89}" destId="{A9375A23-845B-4F6E-81E1-8B3FFFA8F445}" srcOrd="4" destOrd="0" presId="urn:microsoft.com/office/officeart/2005/8/layout/h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2877A-50BB-4EF2-A1FA-18D9AC06663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B28-6B9E-46B6-BB9A-4EF44CD0F02B}">
      <dgm:prSet phldrT="[Text]" custT="1"/>
      <dgm:spPr/>
      <dgm:t>
        <a:bodyPr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dominated Mobile Market. Microsoft failed. Google released Android</a:t>
          </a:r>
          <a:r>
            <a:rPr lang="en-US" sz="1600" dirty="0" smtClean="0">
              <a:solidFill>
                <a:schemeClr val="tx1"/>
              </a:solidFill>
              <a:latin typeface="Roboto Slab" charset="0"/>
              <a:ea typeface="Roboto Slab" charset="0"/>
            </a:rPr>
            <a:t>.</a:t>
          </a:r>
          <a:endParaRPr lang="en-US" sz="1600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CD243CCB-D15F-450F-B41F-AD93634848F2}" type="parTrans" cxnId="{87164B70-F859-426D-A0C5-3A1A75A7D61A}">
      <dgm:prSet/>
      <dgm:spPr/>
      <dgm:t>
        <a:bodyPr/>
        <a:lstStyle/>
        <a:p>
          <a:endParaRPr lang="en-US"/>
        </a:p>
      </dgm:t>
    </dgm:pt>
    <dgm:pt modelId="{7B6C2513-0F72-4F7F-AE1F-B6064EF96215}" type="sibTrans" cxnId="{87164B70-F859-426D-A0C5-3A1A75A7D61A}">
      <dgm:prSet/>
      <dgm:spPr/>
      <dgm:t>
        <a:bodyPr/>
        <a:lstStyle/>
        <a:p>
          <a:endParaRPr lang="en-US"/>
        </a:p>
      </dgm:t>
    </dgm:pt>
    <dgm:pt modelId="{B00D89D8-4A25-4D62-A911-829EFF57F04D}">
      <dgm:prSet phldrT="[Text]" custT="1"/>
      <dgm:spPr/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and Apple’s clashes over Apple’s proprietary standards, Apple’s rejection of Google Voice services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722755-AEB7-47C0-A03C-8958532F7B5B}" type="parTrans" cxnId="{C5ADBFDF-6E6D-41E9-850C-AC0791A87C08}">
      <dgm:prSet/>
      <dgm:spPr/>
      <dgm:t>
        <a:bodyPr/>
        <a:lstStyle/>
        <a:p>
          <a:endParaRPr lang="en-US"/>
        </a:p>
      </dgm:t>
    </dgm:pt>
    <dgm:pt modelId="{FB414DA9-35F5-4431-A64E-9A803CA012FD}" type="sibTrans" cxnId="{C5ADBFDF-6E6D-41E9-850C-AC0791A87C08}">
      <dgm:prSet/>
      <dgm:spPr/>
      <dgm:t>
        <a:bodyPr/>
        <a:lstStyle/>
        <a:p>
          <a:endParaRPr lang="en-US"/>
        </a:p>
      </dgm:t>
    </dgm:pt>
    <dgm:pt modelId="{E37B35B7-7B56-4410-889F-F7065A5AC2D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CEO Eric Schmidt stepped down from his post on Apple’s board of directors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2F80B2-784A-417E-B891-641082B14948}" type="parTrans" cxnId="{6D804FBB-CCF4-49FC-B846-78EA0A42D632}">
      <dgm:prSet/>
      <dgm:spPr/>
      <dgm:t>
        <a:bodyPr/>
        <a:lstStyle/>
        <a:p>
          <a:endParaRPr lang="en-US"/>
        </a:p>
      </dgm:t>
    </dgm:pt>
    <dgm:pt modelId="{B5FA1E3D-2FC2-4472-A9B9-C8345B9AD68C}" type="sibTrans" cxnId="{6D804FBB-CCF4-49FC-B846-78EA0A42D632}">
      <dgm:prSet/>
      <dgm:spPr/>
      <dgm:t>
        <a:bodyPr/>
        <a:lstStyle/>
        <a:p>
          <a:endParaRPr lang="en-US"/>
        </a:p>
      </dgm:t>
    </dgm:pt>
    <dgm:pt modelId="{77407A2A-D130-4B61-96D6-4B139ED11E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snatching away </a:t>
          </a:r>
          <a:r>
            <a:rPr lang="en-US" sz="16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AdMob</a:t>
          </a:r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to stall Apple. Apple sued HTC citing patent infringement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0E702521-5A2A-4706-AB7B-404B8CFC5AC3}" type="parTrans" cxnId="{76F8DD1D-87C5-4978-89B7-1A3942A95377}">
      <dgm:prSet/>
      <dgm:spPr/>
      <dgm:t>
        <a:bodyPr/>
        <a:lstStyle/>
        <a:p>
          <a:endParaRPr lang="en-US"/>
        </a:p>
      </dgm:t>
    </dgm:pt>
    <dgm:pt modelId="{CF000301-8F0D-48A9-9142-11DA3AEC92BF}" type="sibTrans" cxnId="{76F8DD1D-87C5-4978-89B7-1A3942A95377}">
      <dgm:prSet/>
      <dgm:spPr/>
      <dgm:t>
        <a:bodyPr/>
        <a:lstStyle/>
        <a:p>
          <a:endParaRPr lang="en-US"/>
        </a:p>
      </dgm:t>
    </dgm:pt>
    <dgm:pt modelId="{FE5F8C69-CAAD-419E-8E82-17CFF1DFDD15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considering to make Microsoft’s Bing its default search engine on both </a:t>
          </a:r>
          <a:r>
            <a:rPr lang="en-US" sz="14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iPhone</a:t>
          </a:r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and Apple’s Web Browser to take down Google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9C086299-47A7-41F6-AD77-ECA5545EAC13}" type="parTrans" cxnId="{DB0CE6C6-93DD-44F0-A921-4993613F16FE}">
      <dgm:prSet/>
      <dgm:spPr/>
      <dgm:t>
        <a:bodyPr/>
        <a:lstStyle/>
        <a:p>
          <a:endParaRPr lang="en-US"/>
        </a:p>
      </dgm:t>
    </dgm:pt>
    <dgm:pt modelId="{2D4F75E6-9F61-44CB-ABB3-5166539281D2}" type="sibTrans" cxnId="{DB0CE6C6-93DD-44F0-A921-4993613F16FE}">
      <dgm:prSet/>
      <dgm:spPr/>
      <dgm:t>
        <a:bodyPr/>
        <a:lstStyle/>
        <a:p>
          <a:endParaRPr lang="en-US"/>
        </a:p>
      </dgm:t>
    </dgm:pt>
    <dgm:pt modelId="{12B10AF1-FA5B-44FD-95B5-F2D625C2CBB3}">
      <dgm:prSet/>
      <dgm:spPr/>
      <dgm:t>
        <a:bodyPr/>
        <a:lstStyle/>
        <a:p>
          <a:endParaRPr lang="en-US"/>
        </a:p>
      </dgm:t>
    </dgm:pt>
    <dgm:pt modelId="{45F34E49-2890-4023-80A7-D3AA807420DF}" type="parTrans" cxnId="{5E9556F8-FF6D-4419-8026-D71DADB51ACB}">
      <dgm:prSet/>
      <dgm:spPr/>
      <dgm:t>
        <a:bodyPr/>
        <a:lstStyle/>
        <a:p>
          <a:endParaRPr lang="en-US"/>
        </a:p>
      </dgm:t>
    </dgm:pt>
    <dgm:pt modelId="{7A3672E3-3CC3-4FFE-A34D-094268E53B18}" type="sibTrans" cxnId="{5E9556F8-FF6D-4419-8026-D71DADB51ACB}">
      <dgm:prSet/>
      <dgm:spPr/>
      <dgm:t>
        <a:bodyPr/>
        <a:lstStyle/>
        <a:p>
          <a:endParaRPr lang="en-US"/>
        </a:p>
      </dgm:t>
    </dgm:pt>
    <dgm:pt modelId="{7491CE8C-8785-4624-9FAB-5899F5E75F2E}" type="pres">
      <dgm:prSet presAssocID="{34D2877A-50BB-4EF2-A1FA-18D9AC0666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2435-2959-4626-93DA-14C8FC076F05}" type="pres">
      <dgm:prSet presAssocID="{34D2877A-50BB-4EF2-A1FA-18D9AC066633}" presName="dummyMaxCanvas" presStyleCnt="0">
        <dgm:presLayoutVars/>
      </dgm:prSet>
      <dgm:spPr/>
    </dgm:pt>
    <dgm:pt modelId="{1DDDF2F4-9BA3-44E1-A819-F5DA01771060}" type="pres">
      <dgm:prSet presAssocID="{34D2877A-50BB-4EF2-A1FA-18D9AC0666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D69E-51BA-4D7B-99EE-BFB0B62E6EA6}" type="pres">
      <dgm:prSet presAssocID="{34D2877A-50BB-4EF2-A1FA-18D9AC0666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1CB64-40E5-4991-ABD7-889239369E11}" type="pres">
      <dgm:prSet presAssocID="{34D2877A-50BB-4EF2-A1FA-18D9AC0666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B7BE-54F1-4D01-93CD-DAC0D18AC287}" type="pres">
      <dgm:prSet presAssocID="{34D2877A-50BB-4EF2-A1FA-18D9AC0666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9618C-D03C-40A3-8F08-F3C64A6C6306}" type="pres">
      <dgm:prSet presAssocID="{34D2877A-50BB-4EF2-A1FA-18D9AC0666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C621-53FF-4D9D-9098-9F599C06FF0D}" type="pres">
      <dgm:prSet presAssocID="{34D2877A-50BB-4EF2-A1FA-18D9AC0666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51B7-82ED-4C26-A7C7-3B382CC2982F}" type="pres">
      <dgm:prSet presAssocID="{34D2877A-50BB-4EF2-A1FA-18D9AC0666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40883-E6F1-4084-87DD-C9C5A6BD854D}" type="pres">
      <dgm:prSet presAssocID="{34D2877A-50BB-4EF2-A1FA-18D9AC0666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0ED63-6A40-471A-A74D-0AC30C271849}" type="pres">
      <dgm:prSet presAssocID="{34D2877A-50BB-4EF2-A1FA-18D9AC0666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0557-8BBE-4800-B378-0A48525937A6}" type="pres">
      <dgm:prSet presAssocID="{34D2877A-50BB-4EF2-A1FA-18D9AC0666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3E9B-DEA1-435E-8C76-A82B32BBBBC7}" type="pres">
      <dgm:prSet presAssocID="{34D2877A-50BB-4EF2-A1FA-18D9AC0666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27D0-9FAF-4313-BF4C-7270D2678A46}" type="pres">
      <dgm:prSet presAssocID="{34D2877A-50BB-4EF2-A1FA-18D9AC0666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810C-3D89-4C3E-AAD0-C8816B2C45F8}" type="pres">
      <dgm:prSet presAssocID="{34D2877A-50BB-4EF2-A1FA-18D9AC0666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1F82-796C-410D-9654-94E15280BC40}" type="pres">
      <dgm:prSet presAssocID="{34D2877A-50BB-4EF2-A1FA-18D9AC0666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3769F-8B70-4F23-B462-205F8162570E}" type="presOf" srcId="{FE5F8C69-CAAD-419E-8E82-17CFF1DFDD15}" destId="{A41B1F82-796C-410D-9654-94E15280BC40}" srcOrd="1" destOrd="0" presId="urn:microsoft.com/office/officeart/2005/8/layout/vProcess5"/>
    <dgm:cxn modelId="{5E9556F8-FF6D-4419-8026-D71DADB51ACB}" srcId="{34D2877A-50BB-4EF2-A1FA-18D9AC066633}" destId="{12B10AF1-FA5B-44FD-95B5-F2D625C2CBB3}" srcOrd="5" destOrd="0" parTransId="{45F34E49-2890-4023-80A7-D3AA807420DF}" sibTransId="{7A3672E3-3CC3-4FFE-A34D-094268E53B18}"/>
    <dgm:cxn modelId="{CDBC6AC3-C4AA-4595-817D-F8C22D9DA8FF}" type="presOf" srcId="{FB414DA9-35F5-4431-A64E-9A803CA012FD}" destId="{D03D51B7-82ED-4C26-A7C7-3B382CC2982F}" srcOrd="0" destOrd="0" presId="urn:microsoft.com/office/officeart/2005/8/layout/vProcess5"/>
    <dgm:cxn modelId="{766A478B-16B2-43CC-9549-7E5FC0938A6D}" type="presOf" srcId="{5B66BB28-6B9E-46B6-BB9A-4EF44CD0F02B}" destId="{1DDDF2F4-9BA3-44E1-A819-F5DA01771060}" srcOrd="0" destOrd="0" presId="urn:microsoft.com/office/officeart/2005/8/layout/vProcess5"/>
    <dgm:cxn modelId="{87164B70-F859-426D-A0C5-3A1A75A7D61A}" srcId="{34D2877A-50BB-4EF2-A1FA-18D9AC066633}" destId="{5B66BB28-6B9E-46B6-BB9A-4EF44CD0F02B}" srcOrd="0" destOrd="0" parTransId="{CD243CCB-D15F-450F-B41F-AD93634848F2}" sibTransId="{7B6C2513-0F72-4F7F-AE1F-B6064EF96215}"/>
    <dgm:cxn modelId="{CB53B1BB-9F98-4283-9918-6F38C52F80F8}" type="presOf" srcId="{B5FA1E3D-2FC2-4472-A9B9-C8345B9AD68C}" destId="{F8140883-E6F1-4084-87DD-C9C5A6BD854D}" srcOrd="0" destOrd="0" presId="urn:microsoft.com/office/officeart/2005/8/layout/vProcess5"/>
    <dgm:cxn modelId="{E6E5B5CB-6759-483D-B411-13BAAFB3A7CE}" type="presOf" srcId="{77407A2A-D130-4B61-96D6-4B139ED11E7F}" destId="{1040810C-3D89-4C3E-AAD0-C8816B2C45F8}" srcOrd="1" destOrd="0" presId="urn:microsoft.com/office/officeart/2005/8/layout/vProcess5"/>
    <dgm:cxn modelId="{9D7F32FE-7CE8-4AEF-9837-50B6A716BAF0}" type="presOf" srcId="{B00D89D8-4A25-4D62-A911-829EFF57F04D}" destId="{84293E9B-DEA1-435E-8C76-A82B32BBBBC7}" srcOrd="1" destOrd="0" presId="urn:microsoft.com/office/officeart/2005/8/layout/vProcess5"/>
    <dgm:cxn modelId="{9AF4A4D7-E651-4DFB-B280-D5ADFB082AEB}" type="presOf" srcId="{34D2877A-50BB-4EF2-A1FA-18D9AC066633}" destId="{7491CE8C-8785-4624-9FAB-5899F5E75F2E}" srcOrd="0" destOrd="0" presId="urn:microsoft.com/office/officeart/2005/8/layout/vProcess5"/>
    <dgm:cxn modelId="{29DC4460-1E08-46EE-B656-A7948525D65B}" type="presOf" srcId="{E37B35B7-7B56-4410-889F-F7065A5AC2DE}" destId="{1241CB64-40E5-4991-ABD7-889239369E11}" srcOrd="0" destOrd="0" presId="urn:microsoft.com/office/officeart/2005/8/layout/vProcess5"/>
    <dgm:cxn modelId="{46A65D6C-9851-4B9B-8A7F-F50EBC27878A}" type="presOf" srcId="{5B66BB28-6B9E-46B6-BB9A-4EF44CD0F02B}" destId="{38200557-8BBE-4800-B378-0A48525937A6}" srcOrd="1" destOrd="0" presId="urn:microsoft.com/office/officeart/2005/8/layout/vProcess5"/>
    <dgm:cxn modelId="{76F8DD1D-87C5-4978-89B7-1A3942A95377}" srcId="{34D2877A-50BB-4EF2-A1FA-18D9AC066633}" destId="{77407A2A-D130-4B61-96D6-4B139ED11E7F}" srcOrd="3" destOrd="0" parTransId="{0E702521-5A2A-4706-AB7B-404B8CFC5AC3}" sibTransId="{CF000301-8F0D-48A9-9142-11DA3AEC92BF}"/>
    <dgm:cxn modelId="{6D804FBB-CCF4-49FC-B846-78EA0A42D632}" srcId="{34D2877A-50BB-4EF2-A1FA-18D9AC066633}" destId="{E37B35B7-7B56-4410-889F-F7065A5AC2DE}" srcOrd="2" destOrd="0" parTransId="{262F80B2-784A-417E-B891-641082B14948}" sibTransId="{B5FA1E3D-2FC2-4472-A9B9-C8345B9AD68C}"/>
    <dgm:cxn modelId="{DB0CE6C6-93DD-44F0-A921-4993613F16FE}" srcId="{34D2877A-50BB-4EF2-A1FA-18D9AC066633}" destId="{FE5F8C69-CAAD-419E-8E82-17CFF1DFDD15}" srcOrd="4" destOrd="0" parTransId="{9C086299-47A7-41F6-AD77-ECA5545EAC13}" sibTransId="{2D4F75E6-9F61-44CB-ABB3-5166539281D2}"/>
    <dgm:cxn modelId="{89600D4D-C52A-4890-8585-593EF85AE12A}" type="presOf" srcId="{77407A2A-D130-4B61-96D6-4B139ED11E7F}" destId="{EC00B7BE-54F1-4D01-93CD-DAC0D18AC287}" srcOrd="0" destOrd="0" presId="urn:microsoft.com/office/officeart/2005/8/layout/vProcess5"/>
    <dgm:cxn modelId="{1D3E4F24-8550-42C5-A110-A56D5D41093C}" type="presOf" srcId="{CF000301-8F0D-48A9-9142-11DA3AEC92BF}" destId="{62B0ED63-6A40-471A-A74D-0AC30C271849}" srcOrd="0" destOrd="0" presId="urn:microsoft.com/office/officeart/2005/8/layout/vProcess5"/>
    <dgm:cxn modelId="{B3272599-6DDD-4E44-B2AD-0CD858261AD3}" type="presOf" srcId="{7B6C2513-0F72-4F7F-AE1F-B6064EF96215}" destId="{407EC621-53FF-4D9D-9098-9F599C06FF0D}" srcOrd="0" destOrd="0" presId="urn:microsoft.com/office/officeart/2005/8/layout/vProcess5"/>
    <dgm:cxn modelId="{99E2AB30-DDA2-48A3-8ADF-BFD34B222387}" type="presOf" srcId="{B00D89D8-4A25-4D62-A911-829EFF57F04D}" destId="{9DD4D69E-51BA-4D7B-99EE-BFB0B62E6EA6}" srcOrd="0" destOrd="0" presId="urn:microsoft.com/office/officeart/2005/8/layout/vProcess5"/>
    <dgm:cxn modelId="{C5ADBFDF-6E6D-41E9-850C-AC0791A87C08}" srcId="{34D2877A-50BB-4EF2-A1FA-18D9AC066633}" destId="{B00D89D8-4A25-4D62-A911-829EFF57F04D}" srcOrd="1" destOrd="0" parTransId="{26722755-AEB7-47C0-A03C-8958532F7B5B}" sibTransId="{FB414DA9-35F5-4431-A64E-9A803CA012FD}"/>
    <dgm:cxn modelId="{601EBAF5-9ABF-43AB-A6EB-DE5B0FCA5F22}" type="presOf" srcId="{FE5F8C69-CAAD-419E-8E82-17CFF1DFDD15}" destId="{F6B9618C-D03C-40A3-8F08-F3C64A6C6306}" srcOrd="0" destOrd="0" presId="urn:microsoft.com/office/officeart/2005/8/layout/vProcess5"/>
    <dgm:cxn modelId="{1F6DF891-905E-40C2-AC55-7B5B9FE1071E}" type="presOf" srcId="{E37B35B7-7B56-4410-889F-F7065A5AC2DE}" destId="{568627D0-9FAF-4313-BF4C-7270D2678A46}" srcOrd="1" destOrd="0" presId="urn:microsoft.com/office/officeart/2005/8/layout/vProcess5"/>
    <dgm:cxn modelId="{2845AD46-8230-4E30-9ACC-80877357850E}" type="presParOf" srcId="{7491CE8C-8785-4624-9FAB-5899F5E75F2E}" destId="{DB802435-2959-4626-93DA-14C8FC076F05}" srcOrd="0" destOrd="0" presId="urn:microsoft.com/office/officeart/2005/8/layout/vProcess5"/>
    <dgm:cxn modelId="{6C2B9E64-7B1A-441F-B5A6-BB1B1684913E}" type="presParOf" srcId="{7491CE8C-8785-4624-9FAB-5899F5E75F2E}" destId="{1DDDF2F4-9BA3-44E1-A819-F5DA01771060}" srcOrd="1" destOrd="0" presId="urn:microsoft.com/office/officeart/2005/8/layout/vProcess5"/>
    <dgm:cxn modelId="{E15DD60B-671E-4004-BD7B-87C919E7ED56}" type="presParOf" srcId="{7491CE8C-8785-4624-9FAB-5899F5E75F2E}" destId="{9DD4D69E-51BA-4D7B-99EE-BFB0B62E6EA6}" srcOrd="2" destOrd="0" presId="urn:microsoft.com/office/officeart/2005/8/layout/vProcess5"/>
    <dgm:cxn modelId="{66BDF549-BE48-4BB2-BA79-E041B731B887}" type="presParOf" srcId="{7491CE8C-8785-4624-9FAB-5899F5E75F2E}" destId="{1241CB64-40E5-4991-ABD7-889239369E11}" srcOrd="3" destOrd="0" presId="urn:microsoft.com/office/officeart/2005/8/layout/vProcess5"/>
    <dgm:cxn modelId="{8FFA0F14-5B20-4AAB-A093-75D306B42B17}" type="presParOf" srcId="{7491CE8C-8785-4624-9FAB-5899F5E75F2E}" destId="{EC00B7BE-54F1-4D01-93CD-DAC0D18AC287}" srcOrd="4" destOrd="0" presId="urn:microsoft.com/office/officeart/2005/8/layout/vProcess5"/>
    <dgm:cxn modelId="{147F058E-F60A-4A29-B00A-B18FDA603AAA}" type="presParOf" srcId="{7491CE8C-8785-4624-9FAB-5899F5E75F2E}" destId="{F6B9618C-D03C-40A3-8F08-F3C64A6C6306}" srcOrd="5" destOrd="0" presId="urn:microsoft.com/office/officeart/2005/8/layout/vProcess5"/>
    <dgm:cxn modelId="{90AF9A3F-117E-4BB7-8ACF-3504923DD22B}" type="presParOf" srcId="{7491CE8C-8785-4624-9FAB-5899F5E75F2E}" destId="{407EC621-53FF-4D9D-9098-9F599C06FF0D}" srcOrd="6" destOrd="0" presId="urn:microsoft.com/office/officeart/2005/8/layout/vProcess5"/>
    <dgm:cxn modelId="{02152D26-6B06-4054-B871-360EF7998386}" type="presParOf" srcId="{7491CE8C-8785-4624-9FAB-5899F5E75F2E}" destId="{D03D51B7-82ED-4C26-A7C7-3B382CC2982F}" srcOrd="7" destOrd="0" presId="urn:microsoft.com/office/officeart/2005/8/layout/vProcess5"/>
    <dgm:cxn modelId="{2ACF2E2A-1A8A-40C4-8A7C-2D5E1EB6B6C7}" type="presParOf" srcId="{7491CE8C-8785-4624-9FAB-5899F5E75F2E}" destId="{F8140883-E6F1-4084-87DD-C9C5A6BD854D}" srcOrd="8" destOrd="0" presId="urn:microsoft.com/office/officeart/2005/8/layout/vProcess5"/>
    <dgm:cxn modelId="{E10E5DD3-9B15-4E0D-9019-04C4DB36BAE9}" type="presParOf" srcId="{7491CE8C-8785-4624-9FAB-5899F5E75F2E}" destId="{62B0ED63-6A40-471A-A74D-0AC30C271849}" srcOrd="9" destOrd="0" presId="urn:microsoft.com/office/officeart/2005/8/layout/vProcess5"/>
    <dgm:cxn modelId="{9B59AE81-E857-44EE-94D9-306B44DC2852}" type="presParOf" srcId="{7491CE8C-8785-4624-9FAB-5899F5E75F2E}" destId="{38200557-8BBE-4800-B378-0A48525937A6}" srcOrd="10" destOrd="0" presId="urn:microsoft.com/office/officeart/2005/8/layout/vProcess5"/>
    <dgm:cxn modelId="{D5D0DDAB-97E5-425F-BC9C-D60A7FD2058E}" type="presParOf" srcId="{7491CE8C-8785-4624-9FAB-5899F5E75F2E}" destId="{84293E9B-DEA1-435E-8C76-A82B32BBBBC7}" srcOrd="11" destOrd="0" presId="urn:microsoft.com/office/officeart/2005/8/layout/vProcess5"/>
    <dgm:cxn modelId="{3E36BDC4-8449-44E1-96D9-E29C13E1A3A2}" type="presParOf" srcId="{7491CE8C-8785-4624-9FAB-5899F5E75F2E}" destId="{568627D0-9FAF-4313-BF4C-7270D2678A46}" srcOrd="12" destOrd="0" presId="urn:microsoft.com/office/officeart/2005/8/layout/vProcess5"/>
    <dgm:cxn modelId="{FDC879E9-DCB9-415E-9966-01BDADBF7B14}" type="presParOf" srcId="{7491CE8C-8785-4624-9FAB-5899F5E75F2E}" destId="{1040810C-3D89-4C3E-AAD0-C8816B2C45F8}" srcOrd="13" destOrd="0" presId="urn:microsoft.com/office/officeart/2005/8/layout/vProcess5"/>
    <dgm:cxn modelId="{812C1D4E-4837-437E-A143-FBC0033F5D7C}" type="presParOf" srcId="{7491CE8C-8785-4624-9FAB-5899F5E75F2E}" destId="{A41B1F82-796C-410D-9654-94E15280BC40}" srcOrd="14" destOrd="0" presId="urn:microsoft.com/office/officeart/2005/8/layout/v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2877A-50BB-4EF2-A1FA-18D9AC06663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B28-6B9E-46B6-BB9A-4EF44CD0F02B}">
      <dgm:prSet phldrT="[Text]" custT="1"/>
      <dgm:spPr/>
      <dgm:t>
        <a:bodyPr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dominated Mobile Market. Microsoft failed. Google released Android</a:t>
          </a:r>
          <a:r>
            <a:rPr lang="en-US" sz="1600" dirty="0" smtClean="0">
              <a:solidFill>
                <a:schemeClr val="tx1"/>
              </a:solidFill>
              <a:latin typeface="Roboto Slab" charset="0"/>
              <a:ea typeface="Roboto Slab" charset="0"/>
            </a:rPr>
            <a:t>.</a:t>
          </a:r>
          <a:endParaRPr lang="en-US" sz="1600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CD243CCB-D15F-450F-B41F-AD93634848F2}" type="parTrans" cxnId="{87164B70-F859-426D-A0C5-3A1A75A7D61A}">
      <dgm:prSet/>
      <dgm:spPr/>
      <dgm:t>
        <a:bodyPr/>
        <a:lstStyle/>
        <a:p>
          <a:endParaRPr lang="en-US"/>
        </a:p>
      </dgm:t>
    </dgm:pt>
    <dgm:pt modelId="{7B6C2513-0F72-4F7F-AE1F-B6064EF96215}" type="sibTrans" cxnId="{87164B70-F859-426D-A0C5-3A1A75A7D61A}">
      <dgm:prSet/>
      <dgm:spPr/>
      <dgm:t>
        <a:bodyPr/>
        <a:lstStyle/>
        <a:p>
          <a:endParaRPr lang="en-US"/>
        </a:p>
      </dgm:t>
    </dgm:pt>
    <dgm:pt modelId="{B00D89D8-4A25-4D62-A911-829EFF57F04D}">
      <dgm:prSet phldrT="[Text]" custT="1"/>
      <dgm:spPr/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and Apple’s clashes over Apple’s proprietary standards, Apple’s rejection of Google Voice services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722755-AEB7-47C0-A03C-8958532F7B5B}" type="parTrans" cxnId="{C5ADBFDF-6E6D-41E9-850C-AC0791A87C08}">
      <dgm:prSet/>
      <dgm:spPr/>
      <dgm:t>
        <a:bodyPr/>
        <a:lstStyle/>
        <a:p>
          <a:endParaRPr lang="en-US"/>
        </a:p>
      </dgm:t>
    </dgm:pt>
    <dgm:pt modelId="{FB414DA9-35F5-4431-A64E-9A803CA012FD}" type="sibTrans" cxnId="{C5ADBFDF-6E6D-41E9-850C-AC0791A87C08}">
      <dgm:prSet/>
      <dgm:spPr/>
      <dgm:t>
        <a:bodyPr/>
        <a:lstStyle/>
        <a:p>
          <a:endParaRPr lang="en-US"/>
        </a:p>
      </dgm:t>
    </dgm:pt>
    <dgm:pt modelId="{E37B35B7-7B56-4410-889F-F7065A5AC2D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CEO Eric Schmidt stepped down from his post on Apple’s board of directors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2F80B2-784A-417E-B891-641082B14948}" type="parTrans" cxnId="{6D804FBB-CCF4-49FC-B846-78EA0A42D632}">
      <dgm:prSet/>
      <dgm:spPr/>
      <dgm:t>
        <a:bodyPr/>
        <a:lstStyle/>
        <a:p>
          <a:endParaRPr lang="en-US"/>
        </a:p>
      </dgm:t>
    </dgm:pt>
    <dgm:pt modelId="{B5FA1E3D-2FC2-4472-A9B9-C8345B9AD68C}" type="sibTrans" cxnId="{6D804FBB-CCF4-49FC-B846-78EA0A42D632}">
      <dgm:prSet/>
      <dgm:spPr/>
      <dgm:t>
        <a:bodyPr/>
        <a:lstStyle/>
        <a:p>
          <a:endParaRPr lang="en-US"/>
        </a:p>
      </dgm:t>
    </dgm:pt>
    <dgm:pt modelId="{77407A2A-D130-4B61-96D6-4B139ED11E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snatching away </a:t>
          </a:r>
          <a:r>
            <a:rPr lang="en-US" sz="16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AdMob</a:t>
          </a:r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to stall Apple. Apple sued HTC citing patent infringement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0E702521-5A2A-4706-AB7B-404B8CFC5AC3}" type="parTrans" cxnId="{76F8DD1D-87C5-4978-89B7-1A3942A95377}">
      <dgm:prSet/>
      <dgm:spPr/>
      <dgm:t>
        <a:bodyPr/>
        <a:lstStyle/>
        <a:p>
          <a:endParaRPr lang="en-US"/>
        </a:p>
      </dgm:t>
    </dgm:pt>
    <dgm:pt modelId="{CF000301-8F0D-48A9-9142-11DA3AEC92BF}" type="sibTrans" cxnId="{76F8DD1D-87C5-4978-89B7-1A3942A95377}">
      <dgm:prSet/>
      <dgm:spPr/>
      <dgm:t>
        <a:bodyPr/>
        <a:lstStyle/>
        <a:p>
          <a:endParaRPr lang="en-US"/>
        </a:p>
      </dgm:t>
    </dgm:pt>
    <dgm:pt modelId="{FE5F8C69-CAAD-419E-8E82-17CFF1DFDD15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considering to make Microsoft’s Bing its default search engine on both </a:t>
          </a:r>
          <a:r>
            <a:rPr lang="en-US" sz="14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iPhone</a:t>
          </a:r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and Apple’s Web Browser to take down Google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9C086299-47A7-41F6-AD77-ECA5545EAC13}" type="parTrans" cxnId="{DB0CE6C6-93DD-44F0-A921-4993613F16FE}">
      <dgm:prSet/>
      <dgm:spPr/>
      <dgm:t>
        <a:bodyPr/>
        <a:lstStyle/>
        <a:p>
          <a:endParaRPr lang="en-US"/>
        </a:p>
      </dgm:t>
    </dgm:pt>
    <dgm:pt modelId="{2D4F75E6-9F61-44CB-ABB3-5166539281D2}" type="sibTrans" cxnId="{DB0CE6C6-93DD-44F0-A921-4993613F16FE}">
      <dgm:prSet/>
      <dgm:spPr/>
      <dgm:t>
        <a:bodyPr/>
        <a:lstStyle/>
        <a:p>
          <a:endParaRPr lang="en-US"/>
        </a:p>
      </dgm:t>
    </dgm:pt>
    <dgm:pt modelId="{12B10AF1-FA5B-44FD-95B5-F2D625C2CBB3}">
      <dgm:prSet/>
      <dgm:spPr/>
      <dgm:t>
        <a:bodyPr/>
        <a:lstStyle/>
        <a:p>
          <a:endParaRPr lang="en-US" dirty="0"/>
        </a:p>
      </dgm:t>
    </dgm:pt>
    <dgm:pt modelId="{45F34E49-2890-4023-80A7-D3AA807420DF}" type="parTrans" cxnId="{5E9556F8-FF6D-4419-8026-D71DADB51ACB}">
      <dgm:prSet/>
      <dgm:spPr/>
      <dgm:t>
        <a:bodyPr/>
        <a:lstStyle/>
        <a:p>
          <a:endParaRPr lang="en-US"/>
        </a:p>
      </dgm:t>
    </dgm:pt>
    <dgm:pt modelId="{7A3672E3-3CC3-4FFE-A34D-094268E53B18}" type="sibTrans" cxnId="{5E9556F8-FF6D-4419-8026-D71DADB51ACB}">
      <dgm:prSet/>
      <dgm:spPr/>
      <dgm:t>
        <a:bodyPr/>
        <a:lstStyle/>
        <a:p>
          <a:endParaRPr lang="en-US"/>
        </a:p>
      </dgm:t>
    </dgm:pt>
    <dgm:pt modelId="{7491CE8C-8785-4624-9FAB-5899F5E75F2E}" type="pres">
      <dgm:prSet presAssocID="{34D2877A-50BB-4EF2-A1FA-18D9AC0666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2435-2959-4626-93DA-14C8FC076F05}" type="pres">
      <dgm:prSet presAssocID="{34D2877A-50BB-4EF2-A1FA-18D9AC066633}" presName="dummyMaxCanvas" presStyleCnt="0">
        <dgm:presLayoutVars/>
      </dgm:prSet>
      <dgm:spPr/>
    </dgm:pt>
    <dgm:pt modelId="{1DDDF2F4-9BA3-44E1-A819-F5DA01771060}" type="pres">
      <dgm:prSet presAssocID="{34D2877A-50BB-4EF2-A1FA-18D9AC0666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D69E-51BA-4D7B-99EE-BFB0B62E6EA6}" type="pres">
      <dgm:prSet presAssocID="{34D2877A-50BB-4EF2-A1FA-18D9AC0666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1CB64-40E5-4991-ABD7-889239369E11}" type="pres">
      <dgm:prSet presAssocID="{34D2877A-50BB-4EF2-A1FA-18D9AC0666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B7BE-54F1-4D01-93CD-DAC0D18AC287}" type="pres">
      <dgm:prSet presAssocID="{34D2877A-50BB-4EF2-A1FA-18D9AC0666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9618C-D03C-40A3-8F08-F3C64A6C6306}" type="pres">
      <dgm:prSet presAssocID="{34D2877A-50BB-4EF2-A1FA-18D9AC0666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C621-53FF-4D9D-9098-9F599C06FF0D}" type="pres">
      <dgm:prSet presAssocID="{34D2877A-50BB-4EF2-A1FA-18D9AC0666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51B7-82ED-4C26-A7C7-3B382CC2982F}" type="pres">
      <dgm:prSet presAssocID="{34D2877A-50BB-4EF2-A1FA-18D9AC0666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40883-E6F1-4084-87DD-C9C5A6BD854D}" type="pres">
      <dgm:prSet presAssocID="{34D2877A-50BB-4EF2-A1FA-18D9AC0666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0ED63-6A40-471A-A74D-0AC30C271849}" type="pres">
      <dgm:prSet presAssocID="{34D2877A-50BB-4EF2-A1FA-18D9AC0666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0557-8BBE-4800-B378-0A48525937A6}" type="pres">
      <dgm:prSet presAssocID="{34D2877A-50BB-4EF2-A1FA-18D9AC0666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3E9B-DEA1-435E-8C76-A82B32BBBBC7}" type="pres">
      <dgm:prSet presAssocID="{34D2877A-50BB-4EF2-A1FA-18D9AC0666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27D0-9FAF-4313-BF4C-7270D2678A46}" type="pres">
      <dgm:prSet presAssocID="{34D2877A-50BB-4EF2-A1FA-18D9AC0666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810C-3D89-4C3E-AAD0-C8816B2C45F8}" type="pres">
      <dgm:prSet presAssocID="{34D2877A-50BB-4EF2-A1FA-18D9AC0666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1F82-796C-410D-9654-94E15280BC40}" type="pres">
      <dgm:prSet presAssocID="{34D2877A-50BB-4EF2-A1FA-18D9AC0666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9556F8-FF6D-4419-8026-D71DADB51ACB}" srcId="{34D2877A-50BB-4EF2-A1FA-18D9AC066633}" destId="{12B10AF1-FA5B-44FD-95B5-F2D625C2CBB3}" srcOrd="5" destOrd="0" parTransId="{45F34E49-2890-4023-80A7-D3AA807420DF}" sibTransId="{7A3672E3-3CC3-4FFE-A34D-094268E53B18}"/>
    <dgm:cxn modelId="{F6B54241-5882-43FB-A0DA-55E4374AFEF0}" type="presOf" srcId="{E37B35B7-7B56-4410-889F-F7065A5AC2DE}" destId="{1241CB64-40E5-4991-ABD7-889239369E11}" srcOrd="0" destOrd="0" presId="urn:microsoft.com/office/officeart/2005/8/layout/vProcess5"/>
    <dgm:cxn modelId="{A1538FA6-8548-47C7-9E30-C4B073401659}" type="presOf" srcId="{34D2877A-50BB-4EF2-A1FA-18D9AC066633}" destId="{7491CE8C-8785-4624-9FAB-5899F5E75F2E}" srcOrd="0" destOrd="0" presId="urn:microsoft.com/office/officeart/2005/8/layout/vProcess5"/>
    <dgm:cxn modelId="{87164B70-F859-426D-A0C5-3A1A75A7D61A}" srcId="{34D2877A-50BB-4EF2-A1FA-18D9AC066633}" destId="{5B66BB28-6B9E-46B6-BB9A-4EF44CD0F02B}" srcOrd="0" destOrd="0" parTransId="{CD243CCB-D15F-450F-B41F-AD93634848F2}" sibTransId="{7B6C2513-0F72-4F7F-AE1F-B6064EF96215}"/>
    <dgm:cxn modelId="{19E6D451-BED5-46F7-89EE-5230B33F03C7}" type="presOf" srcId="{7B6C2513-0F72-4F7F-AE1F-B6064EF96215}" destId="{407EC621-53FF-4D9D-9098-9F599C06FF0D}" srcOrd="0" destOrd="0" presId="urn:microsoft.com/office/officeart/2005/8/layout/vProcess5"/>
    <dgm:cxn modelId="{434AC35E-7C80-4685-99BC-199FC59E3E96}" type="presOf" srcId="{77407A2A-D130-4B61-96D6-4B139ED11E7F}" destId="{EC00B7BE-54F1-4D01-93CD-DAC0D18AC287}" srcOrd="0" destOrd="0" presId="urn:microsoft.com/office/officeart/2005/8/layout/vProcess5"/>
    <dgm:cxn modelId="{B90887A0-921F-44D9-8128-F76CC5C84D2C}" type="presOf" srcId="{FE5F8C69-CAAD-419E-8E82-17CFF1DFDD15}" destId="{F6B9618C-D03C-40A3-8F08-F3C64A6C6306}" srcOrd="0" destOrd="0" presId="urn:microsoft.com/office/officeart/2005/8/layout/vProcess5"/>
    <dgm:cxn modelId="{76F8DD1D-87C5-4978-89B7-1A3942A95377}" srcId="{34D2877A-50BB-4EF2-A1FA-18D9AC066633}" destId="{77407A2A-D130-4B61-96D6-4B139ED11E7F}" srcOrd="3" destOrd="0" parTransId="{0E702521-5A2A-4706-AB7B-404B8CFC5AC3}" sibTransId="{CF000301-8F0D-48A9-9142-11DA3AEC92BF}"/>
    <dgm:cxn modelId="{6D804FBB-CCF4-49FC-B846-78EA0A42D632}" srcId="{34D2877A-50BB-4EF2-A1FA-18D9AC066633}" destId="{E37B35B7-7B56-4410-889F-F7065A5AC2DE}" srcOrd="2" destOrd="0" parTransId="{262F80B2-784A-417E-B891-641082B14948}" sibTransId="{B5FA1E3D-2FC2-4472-A9B9-C8345B9AD68C}"/>
    <dgm:cxn modelId="{DB0CE6C6-93DD-44F0-A921-4993613F16FE}" srcId="{34D2877A-50BB-4EF2-A1FA-18D9AC066633}" destId="{FE5F8C69-CAAD-419E-8E82-17CFF1DFDD15}" srcOrd="4" destOrd="0" parTransId="{9C086299-47A7-41F6-AD77-ECA5545EAC13}" sibTransId="{2D4F75E6-9F61-44CB-ABB3-5166539281D2}"/>
    <dgm:cxn modelId="{D1153F15-CE4C-4C3C-8BF0-4EF5C62B5CA4}" type="presOf" srcId="{FB414DA9-35F5-4431-A64E-9A803CA012FD}" destId="{D03D51B7-82ED-4C26-A7C7-3B382CC2982F}" srcOrd="0" destOrd="0" presId="urn:microsoft.com/office/officeart/2005/8/layout/vProcess5"/>
    <dgm:cxn modelId="{CE64031B-7E97-468C-9F36-31B0B3E304B3}" type="presOf" srcId="{FE5F8C69-CAAD-419E-8E82-17CFF1DFDD15}" destId="{A41B1F82-796C-410D-9654-94E15280BC40}" srcOrd="1" destOrd="0" presId="urn:microsoft.com/office/officeart/2005/8/layout/vProcess5"/>
    <dgm:cxn modelId="{2B4BA3D8-7930-406C-A73D-A2C74D713E13}" type="presOf" srcId="{5B66BB28-6B9E-46B6-BB9A-4EF44CD0F02B}" destId="{38200557-8BBE-4800-B378-0A48525937A6}" srcOrd="1" destOrd="0" presId="urn:microsoft.com/office/officeart/2005/8/layout/vProcess5"/>
    <dgm:cxn modelId="{31A25333-DA1E-4106-A35B-268B19201118}" type="presOf" srcId="{B5FA1E3D-2FC2-4472-A9B9-C8345B9AD68C}" destId="{F8140883-E6F1-4084-87DD-C9C5A6BD854D}" srcOrd="0" destOrd="0" presId="urn:microsoft.com/office/officeart/2005/8/layout/vProcess5"/>
    <dgm:cxn modelId="{62994C9D-34CE-4E53-8C6F-622FDAE50975}" type="presOf" srcId="{E37B35B7-7B56-4410-889F-F7065A5AC2DE}" destId="{568627D0-9FAF-4313-BF4C-7270D2678A46}" srcOrd="1" destOrd="0" presId="urn:microsoft.com/office/officeart/2005/8/layout/vProcess5"/>
    <dgm:cxn modelId="{F8AA98D9-8CEA-4809-9B79-2F2660ABE3B6}" type="presOf" srcId="{B00D89D8-4A25-4D62-A911-829EFF57F04D}" destId="{9DD4D69E-51BA-4D7B-99EE-BFB0B62E6EA6}" srcOrd="0" destOrd="0" presId="urn:microsoft.com/office/officeart/2005/8/layout/vProcess5"/>
    <dgm:cxn modelId="{C5ADBFDF-6E6D-41E9-850C-AC0791A87C08}" srcId="{34D2877A-50BB-4EF2-A1FA-18D9AC066633}" destId="{B00D89D8-4A25-4D62-A911-829EFF57F04D}" srcOrd="1" destOrd="0" parTransId="{26722755-AEB7-47C0-A03C-8958532F7B5B}" sibTransId="{FB414DA9-35F5-4431-A64E-9A803CA012FD}"/>
    <dgm:cxn modelId="{F6A9D3AE-DD69-4210-8084-F07ABE4E8E5D}" type="presOf" srcId="{5B66BB28-6B9E-46B6-BB9A-4EF44CD0F02B}" destId="{1DDDF2F4-9BA3-44E1-A819-F5DA01771060}" srcOrd="0" destOrd="0" presId="urn:microsoft.com/office/officeart/2005/8/layout/vProcess5"/>
    <dgm:cxn modelId="{EB5A990F-0212-42A6-891B-351B68897D15}" type="presOf" srcId="{B00D89D8-4A25-4D62-A911-829EFF57F04D}" destId="{84293E9B-DEA1-435E-8C76-A82B32BBBBC7}" srcOrd="1" destOrd="0" presId="urn:microsoft.com/office/officeart/2005/8/layout/vProcess5"/>
    <dgm:cxn modelId="{49744879-5A41-4F7C-951F-9B72C0F78C9D}" type="presOf" srcId="{CF000301-8F0D-48A9-9142-11DA3AEC92BF}" destId="{62B0ED63-6A40-471A-A74D-0AC30C271849}" srcOrd="0" destOrd="0" presId="urn:microsoft.com/office/officeart/2005/8/layout/vProcess5"/>
    <dgm:cxn modelId="{51131243-4099-4BBC-8E8E-DE4DC627EBE1}" type="presOf" srcId="{77407A2A-D130-4B61-96D6-4B139ED11E7F}" destId="{1040810C-3D89-4C3E-AAD0-C8816B2C45F8}" srcOrd="1" destOrd="0" presId="urn:microsoft.com/office/officeart/2005/8/layout/vProcess5"/>
    <dgm:cxn modelId="{1D08B5AC-A68C-4A36-BBFA-7CC67DCC524D}" type="presParOf" srcId="{7491CE8C-8785-4624-9FAB-5899F5E75F2E}" destId="{DB802435-2959-4626-93DA-14C8FC076F05}" srcOrd="0" destOrd="0" presId="urn:microsoft.com/office/officeart/2005/8/layout/vProcess5"/>
    <dgm:cxn modelId="{D3679D64-E10C-48AD-B084-3EEBD7FAB07D}" type="presParOf" srcId="{7491CE8C-8785-4624-9FAB-5899F5E75F2E}" destId="{1DDDF2F4-9BA3-44E1-A819-F5DA01771060}" srcOrd="1" destOrd="0" presId="urn:microsoft.com/office/officeart/2005/8/layout/vProcess5"/>
    <dgm:cxn modelId="{CA919365-5A19-458C-8BCC-9DDBA67A70BE}" type="presParOf" srcId="{7491CE8C-8785-4624-9FAB-5899F5E75F2E}" destId="{9DD4D69E-51BA-4D7B-99EE-BFB0B62E6EA6}" srcOrd="2" destOrd="0" presId="urn:microsoft.com/office/officeart/2005/8/layout/vProcess5"/>
    <dgm:cxn modelId="{5D77CBC0-A489-47A5-A330-2DB2D528E758}" type="presParOf" srcId="{7491CE8C-8785-4624-9FAB-5899F5E75F2E}" destId="{1241CB64-40E5-4991-ABD7-889239369E11}" srcOrd="3" destOrd="0" presId="urn:microsoft.com/office/officeart/2005/8/layout/vProcess5"/>
    <dgm:cxn modelId="{41829949-A7EC-42E3-8943-72AA82F61214}" type="presParOf" srcId="{7491CE8C-8785-4624-9FAB-5899F5E75F2E}" destId="{EC00B7BE-54F1-4D01-93CD-DAC0D18AC287}" srcOrd="4" destOrd="0" presId="urn:microsoft.com/office/officeart/2005/8/layout/vProcess5"/>
    <dgm:cxn modelId="{34E9C897-8242-413A-87B4-7A8D5F369DD3}" type="presParOf" srcId="{7491CE8C-8785-4624-9FAB-5899F5E75F2E}" destId="{F6B9618C-D03C-40A3-8F08-F3C64A6C6306}" srcOrd="5" destOrd="0" presId="urn:microsoft.com/office/officeart/2005/8/layout/vProcess5"/>
    <dgm:cxn modelId="{A3FCA48F-04C7-4E9A-9725-91E8679DA450}" type="presParOf" srcId="{7491CE8C-8785-4624-9FAB-5899F5E75F2E}" destId="{407EC621-53FF-4D9D-9098-9F599C06FF0D}" srcOrd="6" destOrd="0" presId="urn:microsoft.com/office/officeart/2005/8/layout/vProcess5"/>
    <dgm:cxn modelId="{B54B7FBB-C55D-4B0F-B04F-7317A1DA1B61}" type="presParOf" srcId="{7491CE8C-8785-4624-9FAB-5899F5E75F2E}" destId="{D03D51B7-82ED-4C26-A7C7-3B382CC2982F}" srcOrd="7" destOrd="0" presId="urn:microsoft.com/office/officeart/2005/8/layout/vProcess5"/>
    <dgm:cxn modelId="{89B2181F-5D92-44EF-986D-F8DD185B4EC8}" type="presParOf" srcId="{7491CE8C-8785-4624-9FAB-5899F5E75F2E}" destId="{F8140883-E6F1-4084-87DD-C9C5A6BD854D}" srcOrd="8" destOrd="0" presId="urn:microsoft.com/office/officeart/2005/8/layout/vProcess5"/>
    <dgm:cxn modelId="{155177F6-E190-4E6D-A159-19E91380D32B}" type="presParOf" srcId="{7491CE8C-8785-4624-9FAB-5899F5E75F2E}" destId="{62B0ED63-6A40-471A-A74D-0AC30C271849}" srcOrd="9" destOrd="0" presId="urn:microsoft.com/office/officeart/2005/8/layout/vProcess5"/>
    <dgm:cxn modelId="{A7B11D19-00E7-4DB4-B2BD-D735B041A869}" type="presParOf" srcId="{7491CE8C-8785-4624-9FAB-5899F5E75F2E}" destId="{38200557-8BBE-4800-B378-0A48525937A6}" srcOrd="10" destOrd="0" presId="urn:microsoft.com/office/officeart/2005/8/layout/vProcess5"/>
    <dgm:cxn modelId="{1EA1A145-55A3-404C-9EDD-0A52F918CBB2}" type="presParOf" srcId="{7491CE8C-8785-4624-9FAB-5899F5E75F2E}" destId="{84293E9B-DEA1-435E-8C76-A82B32BBBBC7}" srcOrd="11" destOrd="0" presId="urn:microsoft.com/office/officeart/2005/8/layout/vProcess5"/>
    <dgm:cxn modelId="{EA62105E-6505-4A97-8276-3E425DF7A3C4}" type="presParOf" srcId="{7491CE8C-8785-4624-9FAB-5899F5E75F2E}" destId="{568627D0-9FAF-4313-BF4C-7270D2678A46}" srcOrd="12" destOrd="0" presId="urn:microsoft.com/office/officeart/2005/8/layout/vProcess5"/>
    <dgm:cxn modelId="{AFBAD2CC-9CF4-4435-B96B-1CE7F5A699E4}" type="presParOf" srcId="{7491CE8C-8785-4624-9FAB-5899F5E75F2E}" destId="{1040810C-3D89-4C3E-AAD0-C8816B2C45F8}" srcOrd="13" destOrd="0" presId="urn:microsoft.com/office/officeart/2005/8/layout/vProcess5"/>
    <dgm:cxn modelId="{FB2CD077-D4A7-416A-BEA3-8B57E336E8C7}" type="presParOf" srcId="{7491CE8C-8785-4624-9FAB-5899F5E75F2E}" destId="{A41B1F82-796C-410D-9654-94E15280BC40}" srcOrd="14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D2877A-50BB-4EF2-A1FA-18D9AC06663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B28-6B9E-46B6-BB9A-4EF44CD0F02B}">
      <dgm:prSet phldrT="[Text]" custT="1"/>
      <dgm:spPr/>
      <dgm:t>
        <a:bodyPr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dominated Mobile Market. Microsoft failed. Google released Android</a:t>
          </a:r>
          <a:r>
            <a:rPr lang="en-US" sz="1600" dirty="0" smtClean="0">
              <a:solidFill>
                <a:schemeClr val="tx1"/>
              </a:solidFill>
              <a:latin typeface="Roboto Slab" charset="0"/>
              <a:ea typeface="Roboto Slab" charset="0"/>
            </a:rPr>
            <a:t>.</a:t>
          </a:r>
          <a:endParaRPr lang="en-US" sz="1600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CD243CCB-D15F-450F-B41F-AD93634848F2}" type="parTrans" cxnId="{87164B70-F859-426D-A0C5-3A1A75A7D61A}">
      <dgm:prSet/>
      <dgm:spPr/>
      <dgm:t>
        <a:bodyPr/>
        <a:lstStyle/>
        <a:p>
          <a:endParaRPr lang="en-US"/>
        </a:p>
      </dgm:t>
    </dgm:pt>
    <dgm:pt modelId="{7B6C2513-0F72-4F7F-AE1F-B6064EF96215}" type="sibTrans" cxnId="{87164B70-F859-426D-A0C5-3A1A75A7D61A}">
      <dgm:prSet/>
      <dgm:spPr/>
      <dgm:t>
        <a:bodyPr/>
        <a:lstStyle/>
        <a:p>
          <a:endParaRPr lang="en-US"/>
        </a:p>
      </dgm:t>
    </dgm:pt>
    <dgm:pt modelId="{B00D89D8-4A25-4D62-A911-829EFF57F04D}">
      <dgm:prSet phldrT="[Text]" custT="1"/>
      <dgm:spPr/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and Apple’s clashes over Apple’s proprietary standards, Apple’s rejection of Google Voice services 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722755-AEB7-47C0-A03C-8958532F7B5B}" type="parTrans" cxnId="{C5ADBFDF-6E6D-41E9-850C-AC0791A87C08}">
      <dgm:prSet/>
      <dgm:spPr/>
      <dgm:t>
        <a:bodyPr/>
        <a:lstStyle/>
        <a:p>
          <a:endParaRPr lang="en-US"/>
        </a:p>
      </dgm:t>
    </dgm:pt>
    <dgm:pt modelId="{FB414DA9-35F5-4431-A64E-9A803CA012FD}" type="sibTrans" cxnId="{C5ADBFDF-6E6D-41E9-850C-AC0791A87C08}">
      <dgm:prSet/>
      <dgm:spPr/>
      <dgm:t>
        <a:bodyPr/>
        <a:lstStyle/>
        <a:p>
          <a:endParaRPr lang="en-US"/>
        </a:p>
      </dgm:t>
    </dgm:pt>
    <dgm:pt modelId="{E37B35B7-7B56-4410-889F-F7065A5AC2D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CEO Eric Schmidt stepped down from his post on Apple’s board of directors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2F80B2-784A-417E-B891-641082B14948}" type="parTrans" cxnId="{6D804FBB-CCF4-49FC-B846-78EA0A42D632}">
      <dgm:prSet/>
      <dgm:spPr/>
      <dgm:t>
        <a:bodyPr/>
        <a:lstStyle/>
        <a:p>
          <a:endParaRPr lang="en-US"/>
        </a:p>
      </dgm:t>
    </dgm:pt>
    <dgm:pt modelId="{B5FA1E3D-2FC2-4472-A9B9-C8345B9AD68C}" type="sibTrans" cxnId="{6D804FBB-CCF4-49FC-B846-78EA0A42D632}">
      <dgm:prSet/>
      <dgm:spPr/>
      <dgm:t>
        <a:bodyPr/>
        <a:lstStyle/>
        <a:p>
          <a:endParaRPr lang="en-US"/>
        </a:p>
      </dgm:t>
    </dgm:pt>
    <dgm:pt modelId="{77407A2A-D130-4B61-96D6-4B139ED11E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snatching away </a:t>
          </a:r>
          <a:r>
            <a:rPr lang="en-US" sz="16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AdMob</a:t>
          </a:r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to stall Apple. Apple sued HTC citing patent infringement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0E702521-5A2A-4706-AB7B-404B8CFC5AC3}" type="parTrans" cxnId="{76F8DD1D-87C5-4978-89B7-1A3942A95377}">
      <dgm:prSet/>
      <dgm:spPr/>
      <dgm:t>
        <a:bodyPr/>
        <a:lstStyle/>
        <a:p>
          <a:endParaRPr lang="en-US"/>
        </a:p>
      </dgm:t>
    </dgm:pt>
    <dgm:pt modelId="{CF000301-8F0D-48A9-9142-11DA3AEC92BF}" type="sibTrans" cxnId="{76F8DD1D-87C5-4978-89B7-1A3942A95377}">
      <dgm:prSet/>
      <dgm:spPr/>
      <dgm:t>
        <a:bodyPr/>
        <a:lstStyle/>
        <a:p>
          <a:endParaRPr lang="en-US"/>
        </a:p>
      </dgm:t>
    </dgm:pt>
    <dgm:pt modelId="{FE5F8C69-CAAD-419E-8E82-17CFF1DFDD15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considering to make Microsoft’s Bing its default search engine on both </a:t>
          </a:r>
          <a:r>
            <a:rPr lang="en-US" sz="14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iPhone</a:t>
          </a:r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and Apple’s Web Browser to take down Google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9C086299-47A7-41F6-AD77-ECA5545EAC13}" type="parTrans" cxnId="{DB0CE6C6-93DD-44F0-A921-4993613F16FE}">
      <dgm:prSet/>
      <dgm:spPr/>
      <dgm:t>
        <a:bodyPr/>
        <a:lstStyle/>
        <a:p>
          <a:endParaRPr lang="en-US"/>
        </a:p>
      </dgm:t>
    </dgm:pt>
    <dgm:pt modelId="{2D4F75E6-9F61-44CB-ABB3-5166539281D2}" type="sibTrans" cxnId="{DB0CE6C6-93DD-44F0-A921-4993613F16FE}">
      <dgm:prSet/>
      <dgm:spPr/>
      <dgm:t>
        <a:bodyPr/>
        <a:lstStyle/>
        <a:p>
          <a:endParaRPr lang="en-US"/>
        </a:p>
      </dgm:t>
    </dgm:pt>
    <dgm:pt modelId="{12B10AF1-FA5B-44FD-95B5-F2D625C2CBB3}">
      <dgm:prSet/>
      <dgm:spPr/>
      <dgm:t>
        <a:bodyPr/>
        <a:lstStyle/>
        <a:p>
          <a:endParaRPr lang="en-US" dirty="0"/>
        </a:p>
      </dgm:t>
    </dgm:pt>
    <dgm:pt modelId="{45F34E49-2890-4023-80A7-D3AA807420DF}" type="parTrans" cxnId="{5E9556F8-FF6D-4419-8026-D71DADB51ACB}">
      <dgm:prSet/>
      <dgm:spPr/>
      <dgm:t>
        <a:bodyPr/>
        <a:lstStyle/>
        <a:p>
          <a:endParaRPr lang="en-US"/>
        </a:p>
      </dgm:t>
    </dgm:pt>
    <dgm:pt modelId="{7A3672E3-3CC3-4FFE-A34D-094268E53B18}" type="sibTrans" cxnId="{5E9556F8-FF6D-4419-8026-D71DADB51ACB}">
      <dgm:prSet/>
      <dgm:spPr/>
      <dgm:t>
        <a:bodyPr/>
        <a:lstStyle/>
        <a:p>
          <a:endParaRPr lang="en-US"/>
        </a:p>
      </dgm:t>
    </dgm:pt>
    <dgm:pt modelId="{7491CE8C-8785-4624-9FAB-5899F5E75F2E}" type="pres">
      <dgm:prSet presAssocID="{34D2877A-50BB-4EF2-A1FA-18D9AC0666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2435-2959-4626-93DA-14C8FC076F05}" type="pres">
      <dgm:prSet presAssocID="{34D2877A-50BB-4EF2-A1FA-18D9AC066633}" presName="dummyMaxCanvas" presStyleCnt="0">
        <dgm:presLayoutVars/>
      </dgm:prSet>
      <dgm:spPr/>
    </dgm:pt>
    <dgm:pt modelId="{1DDDF2F4-9BA3-44E1-A819-F5DA01771060}" type="pres">
      <dgm:prSet presAssocID="{34D2877A-50BB-4EF2-A1FA-18D9AC0666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D69E-51BA-4D7B-99EE-BFB0B62E6EA6}" type="pres">
      <dgm:prSet presAssocID="{34D2877A-50BB-4EF2-A1FA-18D9AC0666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1CB64-40E5-4991-ABD7-889239369E11}" type="pres">
      <dgm:prSet presAssocID="{34D2877A-50BB-4EF2-A1FA-18D9AC0666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B7BE-54F1-4D01-93CD-DAC0D18AC287}" type="pres">
      <dgm:prSet presAssocID="{34D2877A-50BB-4EF2-A1FA-18D9AC0666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9618C-D03C-40A3-8F08-F3C64A6C6306}" type="pres">
      <dgm:prSet presAssocID="{34D2877A-50BB-4EF2-A1FA-18D9AC0666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C621-53FF-4D9D-9098-9F599C06FF0D}" type="pres">
      <dgm:prSet presAssocID="{34D2877A-50BB-4EF2-A1FA-18D9AC0666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51B7-82ED-4C26-A7C7-3B382CC2982F}" type="pres">
      <dgm:prSet presAssocID="{34D2877A-50BB-4EF2-A1FA-18D9AC0666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40883-E6F1-4084-87DD-C9C5A6BD854D}" type="pres">
      <dgm:prSet presAssocID="{34D2877A-50BB-4EF2-A1FA-18D9AC0666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0ED63-6A40-471A-A74D-0AC30C271849}" type="pres">
      <dgm:prSet presAssocID="{34D2877A-50BB-4EF2-A1FA-18D9AC0666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0557-8BBE-4800-B378-0A48525937A6}" type="pres">
      <dgm:prSet presAssocID="{34D2877A-50BB-4EF2-A1FA-18D9AC0666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3E9B-DEA1-435E-8C76-A82B32BBBBC7}" type="pres">
      <dgm:prSet presAssocID="{34D2877A-50BB-4EF2-A1FA-18D9AC0666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27D0-9FAF-4313-BF4C-7270D2678A46}" type="pres">
      <dgm:prSet presAssocID="{34D2877A-50BB-4EF2-A1FA-18D9AC0666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810C-3D89-4C3E-AAD0-C8816B2C45F8}" type="pres">
      <dgm:prSet presAssocID="{34D2877A-50BB-4EF2-A1FA-18D9AC0666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1F82-796C-410D-9654-94E15280BC40}" type="pres">
      <dgm:prSet presAssocID="{34D2877A-50BB-4EF2-A1FA-18D9AC0666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7CF73-B0C0-4882-B7F1-146DBB2B882B}" type="presOf" srcId="{B00D89D8-4A25-4D62-A911-829EFF57F04D}" destId="{9DD4D69E-51BA-4D7B-99EE-BFB0B62E6EA6}" srcOrd="0" destOrd="0" presId="urn:microsoft.com/office/officeart/2005/8/layout/vProcess5"/>
    <dgm:cxn modelId="{D8EA6F00-14BD-422A-AC9C-37E9AE44396B}" type="presOf" srcId="{B5FA1E3D-2FC2-4472-A9B9-C8345B9AD68C}" destId="{F8140883-E6F1-4084-87DD-C9C5A6BD854D}" srcOrd="0" destOrd="0" presId="urn:microsoft.com/office/officeart/2005/8/layout/vProcess5"/>
    <dgm:cxn modelId="{053C417A-4BE9-4BB0-8AC5-28253EA00EF1}" type="presOf" srcId="{34D2877A-50BB-4EF2-A1FA-18D9AC066633}" destId="{7491CE8C-8785-4624-9FAB-5899F5E75F2E}" srcOrd="0" destOrd="0" presId="urn:microsoft.com/office/officeart/2005/8/layout/vProcess5"/>
    <dgm:cxn modelId="{5E9556F8-FF6D-4419-8026-D71DADB51ACB}" srcId="{34D2877A-50BB-4EF2-A1FA-18D9AC066633}" destId="{12B10AF1-FA5B-44FD-95B5-F2D625C2CBB3}" srcOrd="5" destOrd="0" parTransId="{45F34E49-2890-4023-80A7-D3AA807420DF}" sibTransId="{7A3672E3-3CC3-4FFE-A34D-094268E53B18}"/>
    <dgm:cxn modelId="{4859E908-3D9D-40AE-BEFB-7E6CE5CD02F0}" type="presOf" srcId="{5B66BB28-6B9E-46B6-BB9A-4EF44CD0F02B}" destId="{38200557-8BBE-4800-B378-0A48525937A6}" srcOrd="1" destOrd="0" presId="urn:microsoft.com/office/officeart/2005/8/layout/vProcess5"/>
    <dgm:cxn modelId="{79F108AF-E255-4887-A95B-4BE1386273CC}" type="presOf" srcId="{E37B35B7-7B56-4410-889F-F7065A5AC2DE}" destId="{1241CB64-40E5-4991-ABD7-889239369E11}" srcOrd="0" destOrd="0" presId="urn:microsoft.com/office/officeart/2005/8/layout/vProcess5"/>
    <dgm:cxn modelId="{080CF463-36A9-4831-B8B7-1FDABCE8E227}" type="presOf" srcId="{5B66BB28-6B9E-46B6-BB9A-4EF44CD0F02B}" destId="{1DDDF2F4-9BA3-44E1-A819-F5DA01771060}" srcOrd="0" destOrd="0" presId="urn:microsoft.com/office/officeart/2005/8/layout/vProcess5"/>
    <dgm:cxn modelId="{A903534B-533D-4FC9-8B6E-CA1F804778FE}" type="presOf" srcId="{FE5F8C69-CAAD-419E-8E82-17CFF1DFDD15}" destId="{F6B9618C-D03C-40A3-8F08-F3C64A6C6306}" srcOrd="0" destOrd="0" presId="urn:microsoft.com/office/officeart/2005/8/layout/vProcess5"/>
    <dgm:cxn modelId="{87164B70-F859-426D-A0C5-3A1A75A7D61A}" srcId="{34D2877A-50BB-4EF2-A1FA-18D9AC066633}" destId="{5B66BB28-6B9E-46B6-BB9A-4EF44CD0F02B}" srcOrd="0" destOrd="0" parTransId="{CD243CCB-D15F-450F-B41F-AD93634848F2}" sibTransId="{7B6C2513-0F72-4F7F-AE1F-B6064EF96215}"/>
    <dgm:cxn modelId="{6C80E3C0-CC92-44C6-B235-86033D925114}" type="presOf" srcId="{B00D89D8-4A25-4D62-A911-829EFF57F04D}" destId="{84293E9B-DEA1-435E-8C76-A82B32BBBBC7}" srcOrd="1" destOrd="0" presId="urn:microsoft.com/office/officeart/2005/8/layout/vProcess5"/>
    <dgm:cxn modelId="{3BAF165D-A93F-46AF-BD0D-C14101FE58EE}" type="presOf" srcId="{7B6C2513-0F72-4F7F-AE1F-B6064EF96215}" destId="{407EC621-53FF-4D9D-9098-9F599C06FF0D}" srcOrd="0" destOrd="0" presId="urn:microsoft.com/office/officeart/2005/8/layout/vProcess5"/>
    <dgm:cxn modelId="{76F8DD1D-87C5-4978-89B7-1A3942A95377}" srcId="{34D2877A-50BB-4EF2-A1FA-18D9AC066633}" destId="{77407A2A-D130-4B61-96D6-4B139ED11E7F}" srcOrd="3" destOrd="0" parTransId="{0E702521-5A2A-4706-AB7B-404B8CFC5AC3}" sibTransId="{CF000301-8F0D-48A9-9142-11DA3AEC92BF}"/>
    <dgm:cxn modelId="{6D804FBB-CCF4-49FC-B846-78EA0A42D632}" srcId="{34D2877A-50BB-4EF2-A1FA-18D9AC066633}" destId="{E37B35B7-7B56-4410-889F-F7065A5AC2DE}" srcOrd="2" destOrd="0" parTransId="{262F80B2-784A-417E-B891-641082B14948}" sibTransId="{B5FA1E3D-2FC2-4472-A9B9-C8345B9AD68C}"/>
    <dgm:cxn modelId="{6FC13757-E6CF-41E9-BB57-13ACE1D37E73}" type="presOf" srcId="{FB414DA9-35F5-4431-A64E-9A803CA012FD}" destId="{D03D51B7-82ED-4C26-A7C7-3B382CC2982F}" srcOrd="0" destOrd="0" presId="urn:microsoft.com/office/officeart/2005/8/layout/vProcess5"/>
    <dgm:cxn modelId="{DB0CE6C6-93DD-44F0-A921-4993613F16FE}" srcId="{34D2877A-50BB-4EF2-A1FA-18D9AC066633}" destId="{FE5F8C69-CAAD-419E-8E82-17CFF1DFDD15}" srcOrd="4" destOrd="0" parTransId="{9C086299-47A7-41F6-AD77-ECA5545EAC13}" sibTransId="{2D4F75E6-9F61-44CB-ABB3-5166539281D2}"/>
    <dgm:cxn modelId="{952EAB98-4CDC-4792-8378-E854068A3C1B}" type="presOf" srcId="{E37B35B7-7B56-4410-889F-F7065A5AC2DE}" destId="{568627D0-9FAF-4313-BF4C-7270D2678A46}" srcOrd="1" destOrd="0" presId="urn:microsoft.com/office/officeart/2005/8/layout/vProcess5"/>
    <dgm:cxn modelId="{136E6E32-91EA-43C9-9D9A-BBBF29F1014C}" type="presOf" srcId="{CF000301-8F0D-48A9-9142-11DA3AEC92BF}" destId="{62B0ED63-6A40-471A-A74D-0AC30C271849}" srcOrd="0" destOrd="0" presId="urn:microsoft.com/office/officeart/2005/8/layout/vProcess5"/>
    <dgm:cxn modelId="{9900DA4F-406A-44FC-BF4C-35521D028056}" type="presOf" srcId="{77407A2A-D130-4B61-96D6-4B139ED11E7F}" destId="{EC00B7BE-54F1-4D01-93CD-DAC0D18AC287}" srcOrd="0" destOrd="0" presId="urn:microsoft.com/office/officeart/2005/8/layout/vProcess5"/>
    <dgm:cxn modelId="{A1DCB39A-083E-43B2-9444-52BE636BFBF6}" type="presOf" srcId="{FE5F8C69-CAAD-419E-8E82-17CFF1DFDD15}" destId="{A41B1F82-796C-410D-9654-94E15280BC40}" srcOrd="1" destOrd="0" presId="urn:microsoft.com/office/officeart/2005/8/layout/vProcess5"/>
    <dgm:cxn modelId="{1DC14179-CD61-4E24-96F7-235B5F347F8B}" type="presOf" srcId="{77407A2A-D130-4B61-96D6-4B139ED11E7F}" destId="{1040810C-3D89-4C3E-AAD0-C8816B2C45F8}" srcOrd="1" destOrd="0" presId="urn:microsoft.com/office/officeart/2005/8/layout/vProcess5"/>
    <dgm:cxn modelId="{C5ADBFDF-6E6D-41E9-850C-AC0791A87C08}" srcId="{34D2877A-50BB-4EF2-A1FA-18D9AC066633}" destId="{B00D89D8-4A25-4D62-A911-829EFF57F04D}" srcOrd="1" destOrd="0" parTransId="{26722755-AEB7-47C0-A03C-8958532F7B5B}" sibTransId="{FB414DA9-35F5-4431-A64E-9A803CA012FD}"/>
    <dgm:cxn modelId="{290F623D-3A92-4374-BDA3-360FBEBF8670}" type="presParOf" srcId="{7491CE8C-8785-4624-9FAB-5899F5E75F2E}" destId="{DB802435-2959-4626-93DA-14C8FC076F05}" srcOrd="0" destOrd="0" presId="urn:microsoft.com/office/officeart/2005/8/layout/vProcess5"/>
    <dgm:cxn modelId="{E93D5901-E7D3-4B75-8CFE-A5CE0A1C7A60}" type="presParOf" srcId="{7491CE8C-8785-4624-9FAB-5899F5E75F2E}" destId="{1DDDF2F4-9BA3-44E1-A819-F5DA01771060}" srcOrd="1" destOrd="0" presId="urn:microsoft.com/office/officeart/2005/8/layout/vProcess5"/>
    <dgm:cxn modelId="{08CB4E17-974B-4630-8F10-504A8F223ADD}" type="presParOf" srcId="{7491CE8C-8785-4624-9FAB-5899F5E75F2E}" destId="{9DD4D69E-51BA-4D7B-99EE-BFB0B62E6EA6}" srcOrd="2" destOrd="0" presId="urn:microsoft.com/office/officeart/2005/8/layout/vProcess5"/>
    <dgm:cxn modelId="{829BA62C-4074-4D35-BEDE-2960850484C6}" type="presParOf" srcId="{7491CE8C-8785-4624-9FAB-5899F5E75F2E}" destId="{1241CB64-40E5-4991-ABD7-889239369E11}" srcOrd="3" destOrd="0" presId="urn:microsoft.com/office/officeart/2005/8/layout/vProcess5"/>
    <dgm:cxn modelId="{5410EB16-C367-4D61-8E67-E6E3537605EA}" type="presParOf" srcId="{7491CE8C-8785-4624-9FAB-5899F5E75F2E}" destId="{EC00B7BE-54F1-4D01-93CD-DAC0D18AC287}" srcOrd="4" destOrd="0" presId="urn:microsoft.com/office/officeart/2005/8/layout/vProcess5"/>
    <dgm:cxn modelId="{3FD3856A-7E26-445E-B96B-5C5FD0161B3A}" type="presParOf" srcId="{7491CE8C-8785-4624-9FAB-5899F5E75F2E}" destId="{F6B9618C-D03C-40A3-8F08-F3C64A6C6306}" srcOrd="5" destOrd="0" presId="urn:microsoft.com/office/officeart/2005/8/layout/vProcess5"/>
    <dgm:cxn modelId="{31B8FB34-8232-4ACD-8438-7540FBE0BE50}" type="presParOf" srcId="{7491CE8C-8785-4624-9FAB-5899F5E75F2E}" destId="{407EC621-53FF-4D9D-9098-9F599C06FF0D}" srcOrd="6" destOrd="0" presId="urn:microsoft.com/office/officeart/2005/8/layout/vProcess5"/>
    <dgm:cxn modelId="{00287D6C-6F33-4909-B90A-6386C4092E7E}" type="presParOf" srcId="{7491CE8C-8785-4624-9FAB-5899F5E75F2E}" destId="{D03D51B7-82ED-4C26-A7C7-3B382CC2982F}" srcOrd="7" destOrd="0" presId="urn:microsoft.com/office/officeart/2005/8/layout/vProcess5"/>
    <dgm:cxn modelId="{7FDDE291-9267-4F3E-BD97-2BEF95295241}" type="presParOf" srcId="{7491CE8C-8785-4624-9FAB-5899F5E75F2E}" destId="{F8140883-E6F1-4084-87DD-C9C5A6BD854D}" srcOrd="8" destOrd="0" presId="urn:microsoft.com/office/officeart/2005/8/layout/vProcess5"/>
    <dgm:cxn modelId="{F6C72BAC-30F4-49B9-9275-B0CCCBBFC73D}" type="presParOf" srcId="{7491CE8C-8785-4624-9FAB-5899F5E75F2E}" destId="{62B0ED63-6A40-471A-A74D-0AC30C271849}" srcOrd="9" destOrd="0" presId="urn:microsoft.com/office/officeart/2005/8/layout/vProcess5"/>
    <dgm:cxn modelId="{11494445-5D41-4CED-AEFE-2CC000152806}" type="presParOf" srcId="{7491CE8C-8785-4624-9FAB-5899F5E75F2E}" destId="{38200557-8BBE-4800-B378-0A48525937A6}" srcOrd="10" destOrd="0" presId="urn:microsoft.com/office/officeart/2005/8/layout/vProcess5"/>
    <dgm:cxn modelId="{59340191-9062-426A-8A77-1717C460B725}" type="presParOf" srcId="{7491CE8C-8785-4624-9FAB-5899F5E75F2E}" destId="{84293E9B-DEA1-435E-8C76-A82B32BBBBC7}" srcOrd="11" destOrd="0" presId="urn:microsoft.com/office/officeart/2005/8/layout/vProcess5"/>
    <dgm:cxn modelId="{3B9F70E0-44A6-4B1D-ACF5-19F21F27FAE0}" type="presParOf" srcId="{7491CE8C-8785-4624-9FAB-5899F5E75F2E}" destId="{568627D0-9FAF-4313-BF4C-7270D2678A46}" srcOrd="12" destOrd="0" presId="urn:microsoft.com/office/officeart/2005/8/layout/vProcess5"/>
    <dgm:cxn modelId="{BBCEAD57-EC85-4A18-A474-607AC391CF9F}" type="presParOf" srcId="{7491CE8C-8785-4624-9FAB-5899F5E75F2E}" destId="{1040810C-3D89-4C3E-AAD0-C8816B2C45F8}" srcOrd="13" destOrd="0" presId="urn:microsoft.com/office/officeart/2005/8/layout/vProcess5"/>
    <dgm:cxn modelId="{37854683-47C8-41FC-AF57-567A3CA5F131}" type="presParOf" srcId="{7491CE8C-8785-4624-9FAB-5899F5E75F2E}" destId="{A41B1F82-796C-410D-9654-94E15280BC40}" srcOrd="14" destOrd="0" presId="urn:microsoft.com/office/officeart/2005/8/layout/vProcess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2877A-50BB-4EF2-A1FA-18D9AC06663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B28-6B9E-46B6-BB9A-4EF44CD0F02B}">
      <dgm:prSet phldrT="[Text]" custT="1"/>
      <dgm:spPr/>
      <dgm:t>
        <a:bodyPr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dominated Mobile Market. Microsoft failed. Google released Android</a:t>
          </a:r>
          <a:r>
            <a:rPr lang="en-US" sz="1600" dirty="0" smtClean="0">
              <a:solidFill>
                <a:schemeClr val="tx1"/>
              </a:solidFill>
              <a:latin typeface="Roboto Slab" charset="0"/>
              <a:ea typeface="Roboto Slab" charset="0"/>
            </a:rPr>
            <a:t>.</a:t>
          </a:r>
          <a:endParaRPr lang="en-US" sz="1600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CD243CCB-D15F-450F-B41F-AD93634848F2}" type="parTrans" cxnId="{87164B70-F859-426D-A0C5-3A1A75A7D61A}">
      <dgm:prSet/>
      <dgm:spPr/>
      <dgm:t>
        <a:bodyPr/>
        <a:lstStyle/>
        <a:p>
          <a:endParaRPr lang="en-US"/>
        </a:p>
      </dgm:t>
    </dgm:pt>
    <dgm:pt modelId="{7B6C2513-0F72-4F7F-AE1F-B6064EF96215}" type="sibTrans" cxnId="{87164B70-F859-426D-A0C5-3A1A75A7D61A}">
      <dgm:prSet/>
      <dgm:spPr/>
      <dgm:t>
        <a:bodyPr/>
        <a:lstStyle/>
        <a:p>
          <a:endParaRPr lang="en-US"/>
        </a:p>
      </dgm:t>
    </dgm:pt>
    <dgm:pt modelId="{B00D89D8-4A25-4D62-A911-829EFF57F04D}">
      <dgm:prSet phldrT="[Text]" custT="1"/>
      <dgm:spPr/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and Apple’s clashes over Apple’s proprietary standards, Apple’s rejection of Google Voice services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722755-AEB7-47C0-A03C-8958532F7B5B}" type="parTrans" cxnId="{C5ADBFDF-6E6D-41E9-850C-AC0791A87C08}">
      <dgm:prSet/>
      <dgm:spPr/>
      <dgm:t>
        <a:bodyPr/>
        <a:lstStyle/>
        <a:p>
          <a:endParaRPr lang="en-US"/>
        </a:p>
      </dgm:t>
    </dgm:pt>
    <dgm:pt modelId="{FB414DA9-35F5-4431-A64E-9A803CA012FD}" type="sibTrans" cxnId="{C5ADBFDF-6E6D-41E9-850C-AC0791A87C08}">
      <dgm:prSet/>
      <dgm:spPr/>
      <dgm:t>
        <a:bodyPr/>
        <a:lstStyle/>
        <a:p>
          <a:endParaRPr lang="en-US"/>
        </a:p>
      </dgm:t>
    </dgm:pt>
    <dgm:pt modelId="{E37B35B7-7B56-4410-889F-F7065A5AC2D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CEO Eric Schmidt stepped down from his post on Apple’s board of directors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2F80B2-784A-417E-B891-641082B14948}" type="parTrans" cxnId="{6D804FBB-CCF4-49FC-B846-78EA0A42D632}">
      <dgm:prSet/>
      <dgm:spPr/>
      <dgm:t>
        <a:bodyPr/>
        <a:lstStyle/>
        <a:p>
          <a:endParaRPr lang="en-US"/>
        </a:p>
      </dgm:t>
    </dgm:pt>
    <dgm:pt modelId="{B5FA1E3D-2FC2-4472-A9B9-C8345B9AD68C}" type="sibTrans" cxnId="{6D804FBB-CCF4-49FC-B846-78EA0A42D632}">
      <dgm:prSet/>
      <dgm:spPr/>
      <dgm:t>
        <a:bodyPr/>
        <a:lstStyle/>
        <a:p>
          <a:endParaRPr lang="en-US"/>
        </a:p>
      </dgm:t>
    </dgm:pt>
    <dgm:pt modelId="{77407A2A-D130-4B61-96D6-4B139ED11E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snatching away </a:t>
          </a:r>
          <a:r>
            <a:rPr lang="en-US" sz="16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AdMob</a:t>
          </a:r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to stall Apple. Apple sued HTC citing patent infringement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0E702521-5A2A-4706-AB7B-404B8CFC5AC3}" type="parTrans" cxnId="{76F8DD1D-87C5-4978-89B7-1A3942A95377}">
      <dgm:prSet/>
      <dgm:spPr/>
      <dgm:t>
        <a:bodyPr/>
        <a:lstStyle/>
        <a:p>
          <a:endParaRPr lang="en-US"/>
        </a:p>
      </dgm:t>
    </dgm:pt>
    <dgm:pt modelId="{CF000301-8F0D-48A9-9142-11DA3AEC92BF}" type="sibTrans" cxnId="{76F8DD1D-87C5-4978-89B7-1A3942A95377}">
      <dgm:prSet/>
      <dgm:spPr/>
      <dgm:t>
        <a:bodyPr/>
        <a:lstStyle/>
        <a:p>
          <a:endParaRPr lang="en-US"/>
        </a:p>
      </dgm:t>
    </dgm:pt>
    <dgm:pt modelId="{FE5F8C69-CAAD-419E-8E82-17CFF1DFDD15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considering to make Microsoft’s Bing its default search engine on both </a:t>
          </a:r>
          <a:r>
            <a:rPr lang="en-US" sz="14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iPhone</a:t>
          </a:r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and Apple’s Web Browser to take down Google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9C086299-47A7-41F6-AD77-ECA5545EAC13}" type="parTrans" cxnId="{DB0CE6C6-93DD-44F0-A921-4993613F16FE}">
      <dgm:prSet/>
      <dgm:spPr/>
      <dgm:t>
        <a:bodyPr/>
        <a:lstStyle/>
        <a:p>
          <a:endParaRPr lang="en-US"/>
        </a:p>
      </dgm:t>
    </dgm:pt>
    <dgm:pt modelId="{2D4F75E6-9F61-44CB-ABB3-5166539281D2}" type="sibTrans" cxnId="{DB0CE6C6-93DD-44F0-A921-4993613F16FE}">
      <dgm:prSet/>
      <dgm:spPr/>
      <dgm:t>
        <a:bodyPr/>
        <a:lstStyle/>
        <a:p>
          <a:endParaRPr lang="en-US"/>
        </a:p>
      </dgm:t>
    </dgm:pt>
    <dgm:pt modelId="{12B10AF1-FA5B-44FD-95B5-F2D625C2CBB3}">
      <dgm:prSet/>
      <dgm:spPr/>
      <dgm:t>
        <a:bodyPr/>
        <a:lstStyle/>
        <a:p>
          <a:endParaRPr lang="en-US" dirty="0"/>
        </a:p>
      </dgm:t>
    </dgm:pt>
    <dgm:pt modelId="{45F34E49-2890-4023-80A7-D3AA807420DF}" type="parTrans" cxnId="{5E9556F8-FF6D-4419-8026-D71DADB51ACB}">
      <dgm:prSet/>
      <dgm:spPr/>
      <dgm:t>
        <a:bodyPr/>
        <a:lstStyle/>
        <a:p>
          <a:endParaRPr lang="en-US"/>
        </a:p>
      </dgm:t>
    </dgm:pt>
    <dgm:pt modelId="{7A3672E3-3CC3-4FFE-A34D-094268E53B18}" type="sibTrans" cxnId="{5E9556F8-FF6D-4419-8026-D71DADB51ACB}">
      <dgm:prSet/>
      <dgm:spPr/>
      <dgm:t>
        <a:bodyPr/>
        <a:lstStyle/>
        <a:p>
          <a:endParaRPr lang="en-US"/>
        </a:p>
      </dgm:t>
    </dgm:pt>
    <dgm:pt modelId="{7491CE8C-8785-4624-9FAB-5899F5E75F2E}" type="pres">
      <dgm:prSet presAssocID="{34D2877A-50BB-4EF2-A1FA-18D9AC0666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2435-2959-4626-93DA-14C8FC076F05}" type="pres">
      <dgm:prSet presAssocID="{34D2877A-50BB-4EF2-A1FA-18D9AC066633}" presName="dummyMaxCanvas" presStyleCnt="0">
        <dgm:presLayoutVars/>
      </dgm:prSet>
      <dgm:spPr/>
    </dgm:pt>
    <dgm:pt modelId="{1DDDF2F4-9BA3-44E1-A819-F5DA01771060}" type="pres">
      <dgm:prSet presAssocID="{34D2877A-50BB-4EF2-A1FA-18D9AC0666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D69E-51BA-4D7B-99EE-BFB0B62E6EA6}" type="pres">
      <dgm:prSet presAssocID="{34D2877A-50BB-4EF2-A1FA-18D9AC0666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1CB64-40E5-4991-ABD7-889239369E11}" type="pres">
      <dgm:prSet presAssocID="{34D2877A-50BB-4EF2-A1FA-18D9AC0666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B7BE-54F1-4D01-93CD-DAC0D18AC287}" type="pres">
      <dgm:prSet presAssocID="{34D2877A-50BB-4EF2-A1FA-18D9AC0666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9618C-D03C-40A3-8F08-F3C64A6C6306}" type="pres">
      <dgm:prSet presAssocID="{34D2877A-50BB-4EF2-A1FA-18D9AC0666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C621-53FF-4D9D-9098-9F599C06FF0D}" type="pres">
      <dgm:prSet presAssocID="{34D2877A-50BB-4EF2-A1FA-18D9AC0666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51B7-82ED-4C26-A7C7-3B382CC2982F}" type="pres">
      <dgm:prSet presAssocID="{34D2877A-50BB-4EF2-A1FA-18D9AC0666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40883-E6F1-4084-87DD-C9C5A6BD854D}" type="pres">
      <dgm:prSet presAssocID="{34D2877A-50BB-4EF2-A1FA-18D9AC0666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0ED63-6A40-471A-A74D-0AC30C271849}" type="pres">
      <dgm:prSet presAssocID="{34D2877A-50BB-4EF2-A1FA-18D9AC0666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0557-8BBE-4800-B378-0A48525937A6}" type="pres">
      <dgm:prSet presAssocID="{34D2877A-50BB-4EF2-A1FA-18D9AC0666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3E9B-DEA1-435E-8C76-A82B32BBBBC7}" type="pres">
      <dgm:prSet presAssocID="{34D2877A-50BB-4EF2-A1FA-18D9AC0666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27D0-9FAF-4313-BF4C-7270D2678A46}" type="pres">
      <dgm:prSet presAssocID="{34D2877A-50BB-4EF2-A1FA-18D9AC0666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810C-3D89-4C3E-AAD0-C8816B2C45F8}" type="pres">
      <dgm:prSet presAssocID="{34D2877A-50BB-4EF2-A1FA-18D9AC0666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1F82-796C-410D-9654-94E15280BC40}" type="pres">
      <dgm:prSet presAssocID="{34D2877A-50BB-4EF2-A1FA-18D9AC0666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C36185-2D6A-4F55-944F-131860037565}" type="presOf" srcId="{5B66BB28-6B9E-46B6-BB9A-4EF44CD0F02B}" destId="{1DDDF2F4-9BA3-44E1-A819-F5DA01771060}" srcOrd="0" destOrd="0" presId="urn:microsoft.com/office/officeart/2005/8/layout/vProcess5"/>
    <dgm:cxn modelId="{A300D990-7663-43F5-86D1-5730F469A5C5}" type="presOf" srcId="{B00D89D8-4A25-4D62-A911-829EFF57F04D}" destId="{9DD4D69E-51BA-4D7B-99EE-BFB0B62E6EA6}" srcOrd="0" destOrd="0" presId="urn:microsoft.com/office/officeart/2005/8/layout/vProcess5"/>
    <dgm:cxn modelId="{C482ACBB-D167-4B82-99B7-7B6E6C2CE2CB}" type="presOf" srcId="{FE5F8C69-CAAD-419E-8E82-17CFF1DFDD15}" destId="{F6B9618C-D03C-40A3-8F08-F3C64A6C6306}" srcOrd="0" destOrd="0" presId="urn:microsoft.com/office/officeart/2005/8/layout/vProcess5"/>
    <dgm:cxn modelId="{5E9556F8-FF6D-4419-8026-D71DADB51ACB}" srcId="{34D2877A-50BB-4EF2-A1FA-18D9AC066633}" destId="{12B10AF1-FA5B-44FD-95B5-F2D625C2CBB3}" srcOrd="5" destOrd="0" parTransId="{45F34E49-2890-4023-80A7-D3AA807420DF}" sibTransId="{7A3672E3-3CC3-4FFE-A34D-094268E53B18}"/>
    <dgm:cxn modelId="{B07C1298-4690-4E13-ABA5-E7237B5B42EE}" type="presOf" srcId="{B5FA1E3D-2FC2-4472-A9B9-C8345B9AD68C}" destId="{F8140883-E6F1-4084-87DD-C9C5A6BD854D}" srcOrd="0" destOrd="0" presId="urn:microsoft.com/office/officeart/2005/8/layout/vProcess5"/>
    <dgm:cxn modelId="{D78C424A-345B-4BD7-A622-E9D1238D95C5}" type="presOf" srcId="{E37B35B7-7B56-4410-889F-F7065A5AC2DE}" destId="{1241CB64-40E5-4991-ABD7-889239369E11}" srcOrd="0" destOrd="0" presId="urn:microsoft.com/office/officeart/2005/8/layout/vProcess5"/>
    <dgm:cxn modelId="{87164B70-F859-426D-A0C5-3A1A75A7D61A}" srcId="{34D2877A-50BB-4EF2-A1FA-18D9AC066633}" destId="{5B66BB28-6B9E-46B6-BB9A-4EF44CD0F02B}" srcOrd="0" destOrd="0" parTransId="{CD243CCB-D15F-450F-B41F-AD93634848F2}" sibTransId="{7B6C2513-0F72-4F7F-AE1F-B6064EF96215}"/>
    <dgm:cxn modelId="{691FDD4E-6E6B-4317-9881-CD98DD8BF73E}" type="presOf" srcId="{FB414DA9-35F5-4431-A64E-9A803CA012FD}" destId="{D03D51B7-82ED-4C26-A7C7-3B382CC2982F}" srcOrd="0" destOrd="0" presId="urn:microsoft.com/office/officeart/2005/8/layout/vProcess5"/>
    <dgm:cxn modelId="{1AADBD5C-22D0-4363-8444-DDC8B8C88C09}" type="presOf" srcId="{77407A2A-D130-4B61-96D6-4B139ED11E7F}" destId="{1040810C-3D89-4C3E-AAD0-C8816B2C45F8}" srcOrd="1" destOrd="0" presId="urn:microsoft.com/office/officeart/2005/8/layout/vProcess5"/>
    <dgm:cxn modelId="{CF4C39DD-049E-40B2-8D4C-DCB198F3ECE4}" type="presOf" srcId="{7B6C2513-0F72-4F7F-AE1F-B6064EF96215}" destId="{407EC621-53FF-4D9D-9098-9F599C06FF0D}" srcOrd="0" destOrd="0" presId="urn:microsoft.com/office/officeart/2005/8/layout/vProcess5"/>
    <dgm:cxn modelId="{1B5CD1BB-DAB0-4936-8F33-F60FAC4DD786}" type="presOf" srcId="{34D2877A-50BB-4EF2-A1FA-18D9AC066633}" destId="{7491CE8C-8785-4624-9FAB-5899F5E75F2E}" srcOrd="0" destOrd="0" presId="urn:microsoft.com/office/officeart/2005/8/layout/vProcess5"/>
    <dgm:cxn modelId="{D2E7A5F1-981F-49F1-B7BF-701AFD924572}" type="presOf" srcId="{B00D89D8-4A25-4D62-A911-829EFF57F04D}" destId="{84293E9B-DEA1-435E-8C76-A82B32BBBBC7}" srcOrd="1" destOrd="0" presId="urn:microsoft.com/office/officeart/2005/8/layout/vProcess5"/>
    <dgm:cxn modelId="{76F8DD1D-87C5-4978-89B7-1A3942A95377}" srcId="{34D2877A-50BB-4EF2-A1FA-18D9AC066633}" destId="{77407A2A-D130-4B61-96D6-4B139ED11E7F}" srcOrd="3" destOrd="0" parTransId="{0E702521-5A2A-4706-AB7B-404B8CFC5AC3}" sibTransId="{CF000301-8F0D-48A9-9142-11DA3AEC92BF}"/>
    <dgm:cxn modelId="{6D804FBB-CCF4-49FC-B846-78EA0A42D632}" srcId="{34D2877A-50BB-4EF2-A1FA-18D9AC066633}" destId="{E37B35B7-7B56-4410-889F-F7065A5AC2DE}" srcOrd="2" destOrd="0" parTransId="{262F80B2-784A-417E-B891-641082B14948}" sibTransId="{B5FA1E3D-2FC2-4472-A9B9-C8345B9AD68C}"/>
    <dgm:cxn modelId="{CC6547DA-E8E4-47D6-A247-EFE0EF32C0F3}" type="presOf" srcId="{5B66BB28-6B9E-46B6-BB9A-4EF44CD0F02B}" destId="{38200557-8BBE-4800-B378-0A48525937A6}" srcOrd="1" destOrd="0" presId="urn:microsoft.com/office/officeart/2005/8/layout/vProcess5"/>
    <dgm:cxn modelId="{5ED89734-6446-4585-A7A6-6E695B2E3552}" type="presOf" srcId="{77407A2A-D130-4B61-96D6-4B139ED11E7F}" destId="{EC00B7BE-54F1-4D01-93CD-DAC0D18AC287}" srcOrd="0" destOrd="0" presId="urn:microsoft.com/office/officeart/2005/8/layout/vProcess5"/>
    <dgm:cxn modelId="{DB0CE6C6-93DD-44F0-A921-4993613F16FE}" srcId="{34D2877A-50BB-4EF2-A1FA-18D9AC066633}" destId="{FE5F8C69-CAAD-419E-8E82-17CFF1DFDD15}" srcOrd="4" destOrd="0" parTransId="{9C086299-47A7-41F6-AD77-ECA5545EAC13}" sibTransId="{2D4F75E6-9F61-44CB-ABB3-5166539281D2}"/>
    <dgm:cxn modelId="{943F129E-34A8-4816-B601-42DA7E1B84A5}" type="presOf" srcId="{FE5F8C69-CAAD-419E-8E82-17CFF1DFDD15}" destId="{A41B1F82-796C-410D-9654-94E15280BC40}" srcOrd="1" destOrd="0" presId="urn:microsoft.com/office/officeart/2005/8/layout/vProcess5"/>
    <dgm:cxn modelId="{8A72CB64-1957-4FEC-980C-C653F79064EC}" type="presOf" srcId="{CF000301-8F0D-48A9-9142-11DA3AEC92BF}" destId="{62B0ED63-6A40-471A-A74D-0AC30C271849}" srcOrd="0" destOrd="0" presId="urn:microsoft.com/office/officeart/2005/8/layout/vProcess5"/>
    <dgm:cxn modelId="{3F766240-D47C-4135-9C0E-E4EDBDE16617}" type="presOf" srcId="{E37B35B7-7B56-4410-889F-F7065A5AC2DE}" destId="{568627D0-9FAF-4313-BF4C-7270D2678A46}" srcOrd="1" destOrd="0" presId="urn:microsoft.com/office/officeart/2005/8/layout/vProcess5"/>
    <dgm:cxn modelId="{C5ADBFDF-6E6D-41E9-850C-AC0791A87C08}" srcId="{34D2877A-50BB-4EF2-A1FA-18D9AC066633}" destId="{B00D89D8-4A25-4D62-A911-829EFF57F04D}" srcOrd="1" destOrd="0" parTransId="{26722755-AEB7-47C0-A03C-8958532F7B5B}" sibTransId="{FB414DA9-35F5-4431-A64E-9A803CA012FD}"/>
    <dgm:cxn modelId="{6B66C063-73F5-4F41-81C6-5C95E9FFC6E1}" type="presParOf" srcId="{7491CE8C-8785-4624-9FAB-5899F5E75F2E}" destId="{DB802435-2959-4626-93DA-14C8FC076F05}" srcOrd="0" destOrd="0" presId="urn:microsoft.com/office/officeart/2005/8/layout/vProcess5"/>
    <dgm:cxn modelId="{0CC02247-C3B3-477F-8361-60B6BFFAC8A1}" type="presParOf" srcId="{7491CE8C-8785-4624-9FAB-5899F5E75F2E}" destId="{1DDDF2F4-9BA3-44E1-A819-F5DA01771060}" srcOrd="1" destOrd="0" presId="urn:microsoft.com/office/officeart/2005/8/layout/vProcess5"/>
    <dgm:cxn modelId="{5FBC4330-77D5-46A3-B208-A1B586A9AA12}" type="presParOf" srcId="{7491CE8C-8785-4624-9FAB-5899F5E75F2E}" destId="{9DD4D69E-51BA-4D7B-99EE-BFB0B62E6EA6}" srcOrd="2" destOrd="0" presId="urn:microsoft.com/office/officeart/2005/8/layout/vProcess5"/>
    <dgm:cxn modelId="{FED63A5B-774B-4771-A37F-715934445F12}" type="presParOf" srcId="{7491CE8C-8785-4624-9FAB-5899F5E75F2E}" destId="{1241CB64-40E5-4991-ABD7-889239369E11}" srcOrd="3" destOrd="0" presId="urn:microsoft.com/office/officeart/2005/8/layout/vProcess5"/>
    <dgm:cxn modelId="{57C58185-5382-48D6-9C7C-7D4BB14DE0E1}" type="presParOf" srcId="{7491CE8C-8785-4624-9FAB-5899F5E75F2E}" destId="{EC00B7BE-54F1-4D01-93CD-DAC0D18AC287}" srcOrd="4" destOrd="0" presId="urn:microsoft.com/office/officeart/2005/8/layout/vProcess5"/>
    <dgm:cxn modelId="{08F22C1E-E8F5-4C11-98F6-481166AFE4F3}" type="presParOf" srcId="{7491CE8C-8785-4624-9FAB-5899F5E75F2E}" destId="{F6B9618C-D03C-40A3-8F08-F3C64A6C6306}" srcOrd="5" destOrd="0" presId="urn:microsoft.com/office/officeart/2005/8/layout/vProcess5"/>
    <dgm:cxn modelId="{0CC11EE6-82A0-429A-AA6B-1889DBAF2FDD}" type="presParOf" srcId="{7491CE8C-8785-4624-9FAB-5899F5E75F2E}" destId="{407EC621-53FF-4D9D-9098-9F599C06FF0D}" srcOrd="6" destOrd="0" presId="urn:microsoft.com/office/officeart/2005/8/layout/vProcess5"/>
    <dgm:cxn modelId="{5601188E-6C4B-4401-B03E-A2BFF5827894}" type="presParOf" srcId="{7491CE8C-8785-4624-9FAB-5899F5E75F2E}" destId="{D03D51B7-82ED-4C26-A7C7-3B382CC2982F}" srcOrd="7" destOrd="0" presId="urn:microsoft.com/office/officeart/2005/8/layout/vProcess5"/>
    <dgm:cxn modelId="{543DD74F-5B46-4956-AE87-5FF57DFC47BD}" type="presParOf" srcId="{7491CE8C-8785-4624-9FAB-5899F5E75F2E}" destId="{F8140883-E6F1-4084-87DD-C9C5A6BD854D}" srcOrd="8" destOrd="0" presId="urn:microsoft.com/office/officeart/2005/8/layout/vProcess5"/>
    <dgm:cxn modelId="{7BC499B2-8BA0-43D1-A0A5-A672661DA184}" type="presParOf" srcId="{7491CE8C-8785-4624-9FAB-5899F5E75F2E}" destId="{62B0ED63-6A40-471A-A74D-0AC30C271849}" srcOrd="9" destOrd="0" presId="urn:microsoft.com/office/officeart/2005/8/layout/vProcess5"/>
    <dgm:cxn modelId="{B90AC227-400D-4B6B-B105-C7DFB08887DC}" type="presParOf" srcId="{7491CE8C-8785-4624-9FAB-5899F5E75F2E}" destId="{38200557-8BBE-4800-B378-0A48525937A6}" srcOrd="10" destOrd="0" presId="urn:microsoft.com/office/officeart/2005/8/layout/vProcess5"/>
    <dgm:cxn modelId="{20CB5EF3-9608-4A0D-B17B-6B94774C038E}" type="presParOf" srcId="{7491CE8C-8785-4624-9FAB-5899F5E75F2E}" destId="{84293E9B-DEA1-435E-8C76-A82B32BBBBC7}" srcOrd="11" destOrd="0" presId="urn:microsoft.com/office/officeart/2005/8/layout/vProcess5"/>
    <dgm:cxn modelId="{35E0DC4F-3883-49A2-BA07-95A4C86E90F1}" type="presParOf" srcId="{7491CE8C-8785-4624-9FAB-5899F5E75F2E}" destId="{568627D0-9FAF-4313-BF4C-7270D2678A46}" srcOrd="12" destOrd="0" presId="urn:microsoft.com/office/officeart/2005/8/layout/vProcess5"/>
    <dgm:cxn modelId="{23613AC8-2C32-4515-8A99-31E94FFB983A}" type="presParOf" srcId="{7491CE8C-8785-4624-9FAB-5899F5E75F2E}" destId="{1040810C-3D89-4C3E-AAD0-C8816B2C45F8}" srcOrd="13" destOrd="0" presId="urn:microsoft.com/office/officeart/2005/8/layout/vProcess5"/>
    <dgm:cxn modelId="{DBA2A41F-9D25-41BE-8B2F-D62FD4D5FCA2}" type="presParOf" srcId="{7491CE8C-8785-4624-9FAB-5899F5E75F2E}" destId="{A41B1F82-796C-410D-9654-94E15280BC40}" srcOrd="14" destOrd="0" presId="urn:microsoft.com/office/officeart/2005/8/layout/vProcess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D2877A-50BB-4EF2-A1FA-18D9AC06663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B28-6B9E-46B6-BB9A-4EF44CD0F02B}">
      <dgm:prSet phldrT="[Text]" custT="1"/>
      <dgm:spPr/>
      <dgm:t>
        <a:bodyPr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dominated Mobile Market. Microsoft failed. Google released Android</a:t>
          </a:r>
          <a:r>
            <a:rPr lang="en-US" sz="1600" dirty="0" smtClean="0">
              <a:solidFill>
                <a:schemeClr val="tx1"/>
              </a:solidFill>
              <a:latin typeface="Roboto Slab" charset="0"/>
              <a:ea typeface="Roboto Slab" charset="0"/>
            </a:rPr>
            <a:t>.</a:t>
          </a:r>
          <a:endParaRPr lang="en-US" sz="1600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CD243CCB-D15F-450F-B41F-AD93634848F2}" type="parTrans" cxnId="{87164B70-F859-426D-A0C5-3A1A75A7D61A}">
      <dgm:prSet/>
      <dgm:spPr/>
      <dgm:t>
        <a:bodyPr/>
        <a:lstStyle/>
        <a:p>
          <a:endParaRPr lang="en-US"/>
        </a:p>
      </dgm:t>
    </dgm:pt>
    <dgm:pt modelId="{7B6C2513-0F72-4F7F-AE1F-B6064EF96215}" type="sibTrans" cxnId="{87164B70-F859-426D-A0C5-3A1A75A7D61A}">
      <dgm:prSet/>
      <dgm:spPr/>
      <dgm:t>
        <a:bodyPr/>
        <a:lstStyle/>
        <a:p>
          <a:endParaRPr lang="en-US"/>
        </a:p>
      </dgm:t>
    </dgm:pt>
    <dgm:pt modelId="{B00D89D8-4A25-4D62-A911-829EFF57F04D}">
      <dgm:prSet phldrT="[Text]" custT="1"/>
      <dgm:spPr/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and Apple’s clashes over Apple’s proprietary standards, Apple’s rejection of Google Voice services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722755-AEB7-47C0-A03C-8958532F7B5B}" type="parTrans" cxnId="{C5ADBFDF-6E6D-41E9-850C-AC0791A87C08}">
      <dgm:prSet/>
      <dgm:spPr/>
      <dgm:t>
        <a:bodyPr/>
        <a:lstStyle/>
        <a:p>
          <a:endParaRPr lang="en-US"/>
        </a:p>
      </dgm:t>
    </dgm:pt>
    <dgm:pt modelId="{FB414DA9-35F5-4431-A64E-9A803CA012FD}" type="sibTrans" cxnId="{C5ADBFDF-6E6D-41E9-850C-AC0791A87C08}">
      <dgm:prSet/>
      <dgm:spPr/>
      <dgm:t>
        <a:bodyPr/>
        <a:lstStyle/>
        <a:p>
          <a:endParaRPr lang="en-US"/>
        </a:p>
      </dgm:t>
    </dgm:pt>
    <dgm:pt modelId="{E37B35B7-7B56-4410-889F-F7065A5AC2D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CEO Eric Schmidt stepped down from his post on Apple’s board of directors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2F80B2-784A-417E-B891-641082B14948}" type="parTrans" cxnId="{6D804FBB-CCF4-49FC-B846-78EA0A42D632}">
      <dgm:prSet/>
      <dgm:spPr/>
      <dgm:t>
        <a:bodyPr/>
        <a:lstStyle/>
        <a:p>
          <a:endParaRPr lang="en-US"/>
        </a:p>
      </dgm:t>
    </dgm:pt>
    <dgm:pt modelId="{B5FA1E3D-2FC2-4472-A9B9-C8345B9AD68C}" type="sibTrans" cxnId="{6D804FBB-CCF4-49FC-B846-78EA0A42D632}">
      <dgm:prSet/>
      <dgm:spPr/>
      <dgm:t>
        <a:bodyPr/>
        <a:lstStyle/>
        <a:p>
          <a:endParaRPr lang="en-US"/>
        </a:p>
      </dgm:t>
    </dgm:pt>
    <dgm:pt modelId="{77407A2A-D130-4B61-96D6-4B139ED11E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snatching away </a:t>
          </a:r>
          <a:r>
            <a:rPr lang="en-US" sz="16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AdMob</a:t>
          </a:r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to stall Apple. Apple sued HTC citing patent infringement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0E702521-5A2A-4706-AB7B-404B8CFC5AC3}" type="parTrans" cxnId="{76F8DD1D-87C5-4978-89B7-1A3942A95377}">
      <dgm:prSet/>
      <dgm:spPr/>
      <dgm:t>
        <a:bodyPr/>
        <a:lstStyle/>
        <a:p>
          <a:endParaRPr lang="en-US"/>
        </a:p>
      </dgm:t>
    </dgm:pt>
    <dgm:pt modelId="{CF000301-8F0D-48A9-9142-11DA3AEC92BF}" type="sibTrans" cxnId="{76F8DD1D-87C5-4978-89B7-1A3942A95377}">
      <dgm:prSet/>
      <dgm:spPr/>
      <dgm:t>
        <a:bodyPr/>
        <a:lstStyle/>
        <a:p>
          <a:endParaRPr lang="en-US"/>
        </a:p>
      </dgm:t>
    </dgm:pt>
    <dgm:pt modelId="{FE5F8C69-CAAD-419E-8E82-17CFF1DFDD15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considering to make Microsoft’s Bing its default search engine on both </a:t>
          </a:r>
          <a:r>
            <a:rPr lang="en-US" sz="14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iPhone</a:t>
          </a:r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and Apple’s Web Browser to take down Google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9C086299-47A7-41F6-AD77-ECA5545EAC13}" type="parTrans" cxnId="{DB0CE6C6-93DD-44F0-A921-4993613F16FE}">
      <dgm:prSet/>
      <dgm:spPr/>
      <dgm:t>
        <a:bodyPr/>
        <a:lstStyle/>
        <a:p>
          <a:endParaRPr lang="en-US"/>
        </a:p>
      </dgm:t>
    </dgm:pt>
    <dgm:pt modelId="{2D4F75E6-9F61-44CB-ABB3-5166539281D2}" type="sibTrans" cxnId="{DB0CE6C6-93DD-44F0-A921-4993613F16FE}">
      <dgm:prSet/>
      <dgm:spPr/>
      <dgm:t>
        <a:bodyPr/>
        <a:lstStyle/>
        <a:p>
          <a:endParaRPr lang="en-US"/>
        </a:p>
      </dgm:t>
    </dgm:pt>
    <dgm:pt modelId="{12B10AF1-FA5B-44FD-95B5-F2D625C2CBB3}">
      <dgm:prSet/>
      <dgm:spPr/>
      <dgm:t>
        <a:bodyPr/>
        <a:lstStyle/>
        <a:p>
          <a:endParaRPr lang="en-US" dirty="0"/>
        </a:p>
      </dgm:t>
    </dgm:pt>
    <dgm:pt modelId="{45F34E49-2890-4023-80A7-D3AA807420DF}" type="parTrans" cxnId="{5E9556F8-FF6D-4419-8026-D71DADB51ACB}">
      <dgm:prSet/>
      <dgm:spPr/>
      <dgm:t>
        <a:bodyPr/>
        <a:lstStyle/>
        <a:p>
          <a:endParaRPr lang="en-US"/>
        </a:p>
      </dgm:t>
    </dgm:pt>
    <dgm:pt modelId="{7A3672E3-3CC3-4FFE-A34D-094268E53B18}" type="sibTrans" cxnId="{5E9556F8-FF6D-4419-8026-D71DADB51ACB}">
      <dgm:prSet/>
      <dgm:spPr/>
      <dgm:t>
        <a:bodyPr/>
        <a:lstStyle/>
        <a:p>
          <a:endParaRPr lang="en-US"/>
        </a:p>
      </dgm:t>
    </dgm:pt>
    <dgm:pt modelId="{7491CE8C-8785-4624-9FAB-5899F5E75F2E}" type="pres">
      <dgm:prSet presAssocID="{34D2877A-50BB-4EF2-A1FA-18D9AC0666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2435-2959-4626-93DA-14C8FC076F05}" type="pres">
      <dgm:prSet presAssocID="{34D2877A-50BB-4EF2-A1FA-18D9AC066633}" presName="dummyMaxCanvas" presStyleCnt="0">
        <dgm:presLayoutVars/>
      </dgm:prSet>
      <dgm:spPr/>
    </dgm:pt>
    <dgm:pt modelId="{1DDDF2F4-9BA3-44E1-A819-F5DA01771060}" type="pres">
      <dgm:prSet presAssocID="{34D2877A-50BB-4EF2-A1FA-18D9AC0666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D69E-51BA-4D7B-99EE-BFB0B62E6EA6}" type="pres">
      <dgm:prSet presAssocID="{34D2877A-50BB-4EF2-A1FA-18D9AC0666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1CB64-40E5-4991-ABD7-889239369E11}" type="pres">
      <dgm:prSet presAssocID="{34D2877A-50BB-4EF2-A1FA-18D9AC0666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B7BE-54F1-4D01-93CD-DAC0D18AC287}" type="pres">
      <dgm:prSet presAssocID="{34D2877A-50BB-4EF2-A1FA-18D9AC0666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9618C-D03C-40A3-8F08-F3C64A6C6306}" type="pres">
      <dgm:prSet presAssocID="{34D2877A-50BB-4EF2-A1FA-18D9AC0666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C621-53FF-4D9D-9098-9F599C06FF0D}" type="pres">
      <dgm:prSet presAssocID="{34D2877A-50BB-4EF2-A1FA-18D9AC0666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51B7-82ED-4C26-A7C7-3B382CC2982F}" type="pres">
      <dgm:prSet presAssocID="{34D2877A-50BB-4EF2-A1FA-18D9AC0666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40883-E6F1-4084-87DD-C9C5A6BD854D}" type="pres">
      <dgm:prSet presAssocID="{34D2877A-50BB-4EF2-A1FA-18D9AC0666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0ED63-6A40-471A-A74D-0AC30C271849}" type="pres">
      <dgm:prSet presAssocID="{34D2877A-50BB-4EF2-A1FA-18D9AC0666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0557-8BBE-4800-B378-0A48525937A6}" type="pres">
      <dgm:prSet presAssocID="{34D2877A-50BB-4EF2-A1FA-18D9AC0666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3E9B-DEA1-435E-8C76-A82B32BBBBC7}" type="pres">
      <dgm:prSet presAssocID="{34D2877A-50BB-4EF2-A1FA-18D9AC0666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27D0-9FAF-4313-BF4C-7270D2678A46}" type="pres">
      <dgm:prSet presAssocID="{34D2877A-50BB-4EF2-A1FA-18D9AC0666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810C-3D89-4C3E-AAD0-C8816B2C45F8}" type="pres">
      <dgm:prSet presAssocID="{34D2877A-50BB-4EF2-A1FA-18D9AC0666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1F82-796C-410D-9654-94E15280BC40}" type="pres">
      <dgm:prSet presAssocID="{34D2877A-50BB-4EF2-A1FA-18D9AC0666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C1BB1-8835-4AAC-A7A3-AA4A8CF3C78A}" type="presOf" srcId="{B5FA1E3D-2FC2-4472-A9B9-C8345B9AD68C}" destId="{F8140883-E6F1-4084-87DD-C9C5A6BD854D}" srcOrd="0" destOrd="0" presId="urn:microsoft.com/office/officeart/2005/8/layout/vProcess5"/>
    <dgm:cxn modelId="{B3C04153-D675-4ED8-98FC-A0F304214E2C}" type="presOf" srcId="{FB414DA9-35F5-4431-A64E-9A803CA012FD}" destId="{D03D51B7-82ED-4C26-A7C7-3B382CC2982F}" srcOrd="0" destOrd="0" presId="urn:microsoft.com/office/officeart/2005/8/layout/vProcess5"/>
    <dgm:cxn modelId="{929E7B47-7B20-413E-AFC5-16E11E72332B}" type="presOf" srcId="{7B6C2513-0F72-4F7F-AE1F-B6064EF96215}" destId="{407EC621-53FF-4D9D-9098-9F599C06FF0D}" srcOrd="0" destOrd="0" presId="urn:microsoft.com/office/officeart/2005/8/layout/vProcess5"/>
    <dgm:cxn modelId="{5E9556F8-FF6D-4419-8026-D71DADB51ACB}" srcId="{34D2877A-50BB-4EF2-A1FA-18D9AC066633}" destId="{12B10AF1-FA5B-44FD-95B5-F2D625C2CBB3}" srcOrd="5" destOrd="0" parTransId="{45F34E49-2890-4023-80A7-D3AA807420DF}" sibTransId="{7A3672E3-3CC3-4FFE-A34D-094268E53B18}"/>
    <dgm:cxn modelId="{EBAB7C2D-C9D5-473F-97BF-4A6F98752542}" type="presOf" srcId="{5B66BB28-6B9E-46B6-BB9A-4EF44CD0F02B}" destId="{38200557-8BBE-4800-B378-0A48525937A6}" srcOrd="1" destOrd="0" presId="urn:microsoft.com/office/officeart/2005/8/layout/vProcess5"/>
    <dgm:cxn modelId="{5F26C34D-2320-4180-B89F-5669DFBD533D}" type="presOf" srcId="{FE5F8C69-CAAD-419E-8E82-17CFF1DFDD15}" destId="{A41B1F82-796C-410D-9654-94E15280BC40}" srcOrd="1" destOrd="0" presId="urn:microsoft.com/office/officeart/2005/8/layout/vProcess5"/>
    <dgm:cxn modelId="{2AB8B6EB-38B0-42E7-B2F5-9555BD00AC1B}" type="presOf" srcId="{FE5F8C69-CAAD-419E-8E82-17CFF1DFDD15}" destId="{F6B9618C-D03C-40A3-8F08-F3C64A6C6306}" srcOrd="0" destOrd="0" presId="urn:microsoft.com/office/officeart/2005/8/layout/vProcess5"/>
    <dgm:cxn modelId="{3A2E6388-D597-4425-8D15-0369EBA88644}" type="presOf" srcId="{B00D89D8-4A25-4D62-A911-829EFF57F04D}" destId="{9DD4D69E-51BA-4D7B-99EE-BFB0B62E6EA6}" srcOrd="0" destOrd="0" presId="urn:microsoft.com/office/officeart/2005/8/layout/vProcess5"/>
    <dgm:cxn modelId="{4D520101-5F57-40F9-A2E4-B07F087B09B5}" type="presOf" srcId="{77407A2A-D130-4B61-96D6-4B139ED11E7F}" destId="{1040810C-3D89-4C3E-AAD0-C8816B2C45F8}" srcOrd="1" destOrd="0" presId="urn:microsoft.com/office/officeart/2005/8/layout/vProcess5"/>
    <dgm:cxn modelId="{87164B70-F859-426D-A0C5-3A1A75A7D61A}" srcId="{34D2877A-50BB-4EF2-A1FA-18D9AC066633}" destId="{5B66BB28-6B9E-46B6-BB9A-4EF44CD0F02B}" srcOrd="0" destOrd="0" parTransId="{CD243CCB-D15F-450F-B41F-AD93634848F2}" sibTransId="{7B6C2513-0F72-4F7F-AE1F-B6064EF96215}"/>
    <dgm:cxn modelId="{9AA89A2B-2EFC-45BC-B830-F1583348ED3C}" type="presOf" srcId="{77407A2A-D130-4B61-96D6-4B139ED11E7F}" destId="{EC00B7BE-54F1-4D01-93CD-DAC0D18AC287}" srcOrd="0" destOrd="0" presId="urn:microsoft.com/office/officeart/2005/8/layout/vProcess5"/>
    <dgm:cxn modelId="{76F8DD1D-87C5-4978-89B7-1A3942A95377}" srcId="{34D2877A-50BB-4EF2-A1FA-18D9AC066633}" destId="{77407A2A-D130-4B61-96D6-4B139ED11E7F}" srcOrd="3" destOrd="0" parTransId="{0E702521-5A2A-4706-AB7B-404B8CFC5AC3}" sibTransId="{CF000301-8F0D-48A9-9142-11DA3AEC92BF}"/>
    <dgm:cxn modelId="{6D804FBB-CCF4-49FC-B846-78EA0A42D632}" srcId="{34D2877A-50BB-4EF2-A1FA-18D9AC066633}" destId="{E37B35B7-7B56-4410-889F-F7065A5AC2DE}" srcOrd="2" destOrd="0" parTransId="{262F80B2-784A-417E-B891-641082B14948}" sibTransId="{B5FA1E3D-2FC2-4472-A9B9-C8345B9AD68C}"/>
    <dgm:cxn modelId="{DB0CE6C6-93DD-44F0-A921-4993613F16FE}" srcId="{34D2877A-50BB-4EF2-A1FA-18D9AC066633}" destId="{FE5F8C69-CAAD-419E-8E82-17CFF1DFDD15}" srcOrd="4" destOrd="0" parTransId="{9C086299-47A7-41F6-AD77-ECA5545EAC13}" sibTransId="{2D4F75E6-9F61-44CB-ABB3-5166539281D2}"/>
    <dgm:cxn modelId="{8E91657A-0123-465E-9AC4-BC7FDDEC7158}" type="presOf" srcId="{34D2877A-50BB-4EF2-A1FA-18D9AC066633}" destId="{7491CE8C-8785-4624-9FAB-5899F5E75F2E}" srcOrd="0" destOrd="0" presId="urn:microsoft.com/office/officeart/2005/8/layout/vProcess5"/>
    <dgm:cxn modelId="{0BE45260-19C4-4A9B-94F3-FA6457D7D93E}" type="presOf" srcId="{B00D89D8-4A25-4D62-A911-829EFF57F04D}" destId="{84293E9B-DEA1-435E-8C76-A82B32BBBBC7}" srcOrd="1" destOrd="0" presId="urn:microsoft.com/office/officeart/2005/8/layout/vProcess5"/>
    <dgm:cxn modelId="{74E1645E-477A-4B19-BA60-E596DB1A9142}" type="presOf" srcId="{E37B35B7-7B56-4410-889F-F7065A5AC2DE}" destId="{1241CB64-40E5-4991-ABD7-889239369E11}" srcOrd="0" destOrd="0" presId="urn:microsoft.com/office/officeart/2005/8/layout/vProcess5"/>
    <dgm:cxn modelId="{3449B0B9-5346-4208-8D4D-A0CF1413B11E}" type="presOf" srcId="{CF000301-8F0D-48A9-9142-11DA3AEC92BF}" destId="{62B0ED63-6A40-471A-A74D-0AC30C271849}" srcOrd="0" destOrd="0" presId="urn:microsoft.com/office/officeart/2005/8/layout/vProcess5"/>
    <dgm:cxn modelId="{C5ADBFDF-6E6D-41E9-850C-AC0791A87C08}" srcId="{34D2877A-50BB-4EF2-A1FA-18D9AC066633}" destId="{B00D89D8-4A25-4D62-A911-829EFF57F04D}" srcOrd="1" destOrd="0" parTransId="{26722755-AEB7-47C0-A03C-8958532F7B5B}" sibTransId="{FB414DA9-35F5-4431-A64E-9A803CA012FD}"/>
    <dgm:cxn modelId="{9D504801-CE73-4F0C-A27A-0E2455746D74}" type="presOf" srcId="{5B66BB28-6B9E-46B6-BB9A-4EF44CD0F02B}" destId="{1DDDF2F4-9BA3-44E1-A819-F5DA01771060}" srcOrd="0" destOrd="0" presId="urn:microsoft.com/office/officeart/2005/8/layout/vProcess5"/>
    <dgm:cxn modelId="{4B2F7568-B8D7-4C84-89CA-43F8F4230EF0}" type="presOf" srcId="{E37B35B7-7B56-4410-889F-F7065A5AC2DE}" destId="{568627D0-9FAF-4313-BF4C-7270D2678A46}" srcOrd="1" destOrd="0" presId="urn:microsoft.com/office/officeart/2005/8/layout/vProcess5"/>
    <dgm:cxn modelId="{EBF9FF19-A4CC-42DF-8C9A-4FFC39ED9890}" type="presParOf" srcId="{7491CE8C-8785-4624-9FAB-5899F5E75F2E}" destId="{DB802435-2959-4626-93DA-14C8FC076F05}" srcOrd="0" destOrd="0" presId="urn:microsoft.com/office/officeart/2005/8/layout/vProcess5"/>
    <dgm:cxn modelId="{AC4D5101-4EA9-44BA-9923-983750EE1664}" type="presParOf" srcId="{7491CE8C-8785-4624-9FAB-5899F5E75F2E}" destId="{1DDDF2F4-9BA3-44E1-A819-F5DA01771060}" srcOrd="1" destOrd="0" presId="urn:microsoft.com/office/officeart/2005/8/layout/vProcess5"/>
    <dgm:cxn modelId="{1FA2D6CB-6F93-48B6-88DF-208B6B5EB846}" type="presParOf" srcId="{7491CE8C-8785-4624-9FAB-5899F5E75F2E}" destId="{9DD4D69E-51BA-4D7B-99EE-BFB0B62E6EA6}" srcOrd="2" destOrd="0" presId="urn:microsoft.com/office/officeart/2005/8/layout/vProcess5"/>
    <dgm:cxn modelId="{FDB63923-2C14-4389-A611-09BA2860464B}" type="presParOf" srcId="{7491CE8C-8785-4624-9FAB-5899F5E75F2E}" destId="{1241CB64-40E5-4991-ABD7-889239369E11}" srcOrd="3" destOrd="0" presId="urn:microsoft.com/office/officeart/2005/8/layout/vProcess5"/>
    <dgm:cxn modelId="{6C538620-FC47-43E9-83F0-47339E4E115B}" type="presParOf" srcId="{7491CE8C-8785-4624-9FAB-5899F5E75F2E}" destId="{EC00B7BE-54F1-4D01-93CD-DAC0D18AC287}" srcOrd="4" destOrd="0" presId="urn:microsoft.com/office/officeart/2005/8/layout/vProcess5"/>
    <dgm:cxn modelId="{2DCF6DD5-52A0-482C-9E22-C617D6D4C9A6}" type="presParOf" srcId="{7491CE8C-8785-4624-9FAB-5899F5E75F2E}" destId="{F6B9618C-D03C-40A3-8F08-F3C64A6C6306}" srcOrd="5" destOrd="0" presId="urn:microsoft.com/office/officeart/2005/8/layout/vProcess5"/>
    <dgm:cxn modelId="{8A76946D-E547-4508-85FD-7D50F10E225D}" type="presParOf" srcId="{7491CE8C-8785-4624-9FAB-5899F5E75F2E}" destId="{407EC621-53FF-4D9D-9098-9F599C06FF0D}" srcOrd="6" destOrd="0" presId="urn:microsoft.com/office/officeart/2005/8/layout/vProcess5"/>
    <dgm:cxn modelId="{90778268-801A-45C4-8EC7-4812DFB3D16C}" type="presParOf" srcId="{7491CE8C-8785-4624-9FAB-5899F5E75F2E}" destId="{D03D51B7-82ED-4C26-A7C7-3B382CC2982F}" srcOrd="7" destOrd="0" presId="urn:microsoft.com/office/officeart/2005/8/layout/vProcess5"/>
    <dgm:cxn modelId="{B8E4CF64-AEE0-4983-91FE-FE733AE3E27E}" type="presParOf" srcId="{7491CE8C-8785-4624-9FAB-5899F5E75F2E}" destId="{F8140883-E6F1-4084-87DD-C9C5A6BD854D}" srcOrd="8" destOrd="0" presId="urn:microsoft.com/office/officeart/2005/8/layout/vProcess5"/>
    <dgm:cxn modelId="{54A7B22E-D938-4FC9-ACB7-202394018F6B}" type="presParOf" srcId="{7491CE8C-8785-4624-9FAB-5899F5E75F2E}" destId="{62B0ED63-6A40-471A-A74D-0AC30C271849}" srcOrd="9" destOrd="0" presId="urn:microsoft.com/office/officeart/2005/8/layout/vProcess5"/>
    <dgm:cxn modelId="{2CBB7F20-C40E-471A-8E05-B15D7F983BB8}" type="presParOf" srcId="{7491CE8C-8785-4624-9FAB-5899F5E75F2E}" destId="{38200557-8BBE-4800-B378-0A48525937A6}" srcOrd="10" destOrd="0" presId="urn:microsoft.com/office/officeart/2005/8/layout/vProcess5"/>
    <dgm:cxn modelId="{02B19A26-CF8B-4739-8B2C-9F44A3369E25}" type="presParOf" srcId="{7491CE8C-8785-4624-9FAB-5899F5E75F2E}" destId="{84293E9B-DEA1-435E-8C76-A82B32BBBBC7}" srcOrd="11" destOrd="0" presId="urn:microsoft.com/office/officeart/2005/8/layout/vProcess5"/>
    <dgm:cxn modelId="{15EB4583-D7E7-48D9-8897-1941512868FF}" type="presParOf" srcId="{7491CE8C-8785-4624-9FAB-5899F5E75F2E}" destId="{568627D0-9FAF-4313-BF4C-7270D2678A46}" srcOrd="12" destOrd="0" presId="urn:microsoft.com/office/officeart/2005/8/layout/vProcess5"/>
    <dgm:cxn modelId="{DA7D35BD-5A21-4054-A560-08CCCA0F2398}" type="presParOf" srcId="{7491CE8C-8785-4624-9FAB-5899F5E75F2E}" destId="{1040810C-3D89-4C3E-AAD0-C8816B2C45F8}" srcOrd="13" destOrd="0" presId="urn:microsoft.com/office/officeart/2005/8/layout/vProcess5"/>
    <dgm:cxn modelId="{08213C8C-B44D-45B9-8CFA-A6046BD34FE0}" type="presParOf" srcId="{7491CE8C-8785-4624-9FAB-5899F5E75F2E}" destId="{A41B1F82-796C-410D-9654-94E15280BC40}" srcOrd="14" destOrd="0" presId="urn:microsoft.com/office/officeart/2005/8/layout/vProcess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D2877A-50BB-4EF2-A1FA-18D9AC06663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B28-6B9E-46B6-BB9A-4EF44CD0F02B}">
      <dgm:prSet phldrT="[Text]" custT="1"/>
      <dgm:spPr/>
      <dgm:t>
        <a:bodyPr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dominated Mobile Market. Microsoft failed. Google released Android</a:t>
          </a:r>
          <a:r>
            <a:rPr lang="en-US" sz="1600" dirty="0" smtClean="0">
              <a:solidFill>
                <a:schemeClr val="tx1"/>
              </a:solidFill>
              <a:latin typeface="Roboto Slab" charset="0"/>
              <a:ea typeface="Roboto Slab" charset="0"/>
            </a:rPr>
            <a:t>.</a:t>
          </a:r>
          <a:endParaRPr lang="en-US" sz="1600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CD243CCB-D15F-450F-B41F-AD93634848F2}" type="parTrans" cxnId="{87164B70-F859-426D-A0C5-3A1A75A7D61A}">
      <dgm:prSet/>
      <dgm:spPr/>
      <dgm:t>
        <a:bodyPr/>
        <a:lstStyle/>
        <a:p>
          <a:endParaRPr lang="en-US"/>
        </a:p>
      </dgm:t>
    </dgm:pt>
    <dgm:pt modelId="{7B6C2513-0F72-4F7F-AE1F-B6064EF96215}" type="sibTrans" cxnId="{87164B70-F859-426D-A0C5-3A1A75A7D61A}">
      <dgm:prSet/>
      <dgm:spPr/>
      <dgm:t>
        <a:bodyPr/>
        <a:lstStyle/>
        <a:p>
          <a:endParaRPr lang="en-US"/>
        </a:p>
      </dgm:t>
    </dgm:pt>
    <dgm:pt modelId="{B00D89D8-4A25-4D62-A911-829EFF57F04D}">
      <dgm:prSet phldrT="[Text]" custT="1"/>
      <dgm:spPr/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and Apple’s clashes over Apple’s proprietary standards, Apple’s rejection of Google Voice services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722755-AEB7-47C0-A03C-8958532F7B5B}" type="parTrans" cxnId="{C5ADBFDF-6E6D-41E9-850C-AC0791A87C08}">
      <dgm:prSet/>
      <dgm:spPr/>
      <dgm:t>
        <a:bodyPr/>
        <a:lstStyle/>
        <a:p>
          <a:endParaRPr lang="en-US"/>
        </a:p>
      </dgm:t>
    </dgm:pt>
    <dgm:pt modelId="{FB414DA9-35F5-4431-A64E-9A803CA012FD}" type="sibTrans" cxnId="{C5ADBFDF-6E6D-41E9-850C-AC0791A87C08}">
      <dgm:prSet/>
      <dgm:spPr/>
      <dgm:t>
        <a:bodyPr/>
        <a:lstStyle/>
        <a:p>
          <a:endParaRPr lang="en-US"/>
        </a:p>
      </dgm:t>
    </dgm:pt>
    <dgm:pt modelId="{E37B35B7-7B56-4410-889F-F7065A5AC2D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CEO Eric Schmidt stepped down from his post on Apple’s board of directors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262F80B2-784A-417E-B891-641082B14948}" type="parTrans" cxnId="{6D804FBB-CCF4-49FC-B846-78EA0A42D632}">
      <dgm:prSet/>
      <dgm:spPr/>
      <dgm:t>
        <a:bodyPr/>
        <a:lstStyle/>
        <a:p>
          <a:endParaRPr lang="en-US"/>
        </a:p>
      </dgm:t>
    </dgm:pt>
    <dgm:pt modelId="{B5FA1E3D-2FC2-4472-A9B9-C8345B9AD68C}" type="sibTrans" cxnId="{6D804FBB-CCF4-49FC-B846-78EA0A42D632}">
      <dgm:prSet/>
      <dgm:spPr/>
      <dgm:t>
        <a:bodyPr/>
        <a:lstStyle/>
        <a:p>
          <a:endParaRPr lang="en-US"/>
        </a:p>
      </dgm:t>
    </dgm:pt>
    <dgm:pt modelId="{77407A2A-D130-4B61-96D6-4B139ED11E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Google snatching away </a:t>
          </a:r>
          <a:r>
            <a:rPr lang="en-US" sz="16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AdMob</a:t>
          </a:r>
          <a:r>
            <a:rPr lang="en-US" sz="16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to stall Apple. Apple sued HTC citing patent infringement</a:t>
          </a:r>
          <a:endParaRPr lang="en-US" sz="16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0E702521-5A2A-4706-AB7B-404B8CFC5AC3}" type="parTrans" cxnId="{76F8DD1D-87C5-4978-89B7-1A3942A95377}">
      <dgm:prSet/>
      <dgm:spPr/>
      <dgm:t>
        <a:bodyPr/>
        <a:lstStyle/>
        <a:p>
          <a:endParaRPr lang="en-US"/>
        </a:p>
      </dgm:t>
    </dgm:pt>
    <dgm:pt modelId="{CF000301-8F0D-48A9-9142-11DA3AEC92BF}" type="sibTrans" cxnId="{76F8DD1D-87C5-4978-89B7-1A3942A95377}">
      <dgm:prSet/>
      <dgm:spPr/>
      <dgm:t>
        <a:bodyPr/>
        <a:lstStyle/>
        <a:p>
          <a:endParaRPr lang="en-US"/>
        </a:p>
      </dgm:t>
    </dgm:pt>
    <dgm:pt modelId="{FE5F8C69-CAAD-419E-8E82-17CFF1DFDD15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Apple considering to make Microsoft’s Bing its default search engine on both </a:t>
          </a:r>
          <a:r>
            <a:rPr lang="en-US" sz="1400" b="1" dirty="0" err="1" smtClean="0">
              <a:solidFill>
                <a:schemeClr val="tx1"/>
              </a:solidFill>
              <a:latin typeface="Roboto Slab" charset="0"/>
              <a:ea typeface="Roboto Slab" charset="0"/>
            </a:rPr>
            <a:t>iPhone</a:t>
          </a:r>
          <a:r>
            <a:rPr lang="en-US" sz="1400" b="1" dirty="0" smtClean="0">
              <a:solidFill>
                <a:schemeClr val="tx1"/>
              </a:solidFill>
              <a:latin typeface="Roboto Slab" charset="0"/>
              <a:ea typeface="Roboto Slab" charset="0"/>
            </a:rPr>
            <a:t> and Apple’s Web Browser to take down Google</a:t>
          </a:r>
          <a:endParaRPr lang="en-US" sz="1400" b="1" dirty="0">
            <a:solidFill>
              <a:schemeClr val="tx1"/>
            </a:solidFill>
            <a:latin typeface="Roboto Slab" charset="0"/>
            <a:ea typeface="Roboto Slab" charset="0"/>
          </a:endParaRPr>
        </a:p>
      </dgm:t>
    </dgm:pt>
    <dgm:pt modelId="{9C086299-47A7-41F6-AD77-ECA5545EAC13}" type="parTrans" cxnId="{DB0CE6C6-93DD-44F0-A921-4993613F16FE}">
      <dgm:prSet/>
      <dgm:spPr/>
      <dgm:t>
        <a:bodyPr/>
        <a:lstStyle/>
        <a:p>
          <a:endParaRPr lang="en-US"/>
        </a:p>
      </dgm:t>
    </dgm:pt>
    <dgm:pt modelId="{2D4F75E6-9F61-44CB-ABB3-5166539281D2}" type="sibTrans" cxnId="{DB0CE6C6-93DD-44F0-A921-4993613F16FE}">
      <dgm:prSet/>
      <dgm:spPr/>
      <dgm:t>
        <a:bodyPr/>
        <a:lstStyle/>
        <a:p>
          <a:endParaRPr lang="en-US"/>
        </a:p>
      </dgm:t>
    </dgm:pt>
    <dgm:pt modelId="{12B10AF1-FA5B-44FD-95B5-F2D625C2CBB3}">
      <dgm:prSet/>
      <dgm:spPr/>
      <dgm:t>
        <a:bodyPr/>
        <a:lstStyle/>
        <a:p>
          <a:endParaRPr lang="en-US" dirty="0"/>
        </a:p>
      </dgm:t>
    </dgm:pt>
    <dgm:pt modelId="{45F34E49-2890-4023-80A7-D3AA807420DF}" type="parTrans" cxnId="{5E9556F8-FF6D-4419-8026-D71DADB51ACB}">
      <dgm:prSet/>
      <dgm:spPr/>
      <dgm:t>
        <a:bodyPr/>
        <a:lstStyle/>
        <a:p>
          <a:endParaRPr lang="en-US"/>
        </a:p>
      </dgm:t>
    </dgm:pt>
    <dgm:pt modelId="{7A3672E3-3CC3-4FFE-A34D-094268E53B18}" type="sibTrans" cxnId="{5E9556F8-FF6D-4419-8026-D71DADB51ACB}">
      <dgm:prSet/>
      <dgm:spPr/>
      <dgm:t>
        <a:bodyPr/>
        <a:lstStyle/>
        <a:p>
          <a:endParaRPr lang="en-US"/>
        </a:p>
      </dgm:t>
    </dgm:pt>
    <dgm:pt modelId="{7491CE8C-8785-4624-9FAB-5899F5E75F2E}" type="pres">
      <dgm:prSet presAssocID="{34D2877A-50BB-4EF2-A1FA-18D9AC0666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2435-2959-4626-93DA-14C8FC076F05}" type="pres">
      <dgm:prSet presAssocID="{34D2877A-50BB-4EF2-A1FA-18D9AC066633}" presName="dummyMaxCanvas" presStyleCnt="0">
        <dgm:presLayoutVars/>
      </dgm:prSet>
      <dgm:spPr/>
    </dgm:pt>
    <dgm:pt modelId="{1DDDF2F4-9BA3-44E1-A819-F5DA01771060}" type="pres">
      <dgm:prSet presAssocID="{34D2877A-50BB-4EF2-A1FA-18D9AC0666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D69E-51BA-4D7B-99EE-BFB0B62E6EA6}" type="pres">
      <dgm:prSet presAssocID="{34D2877A-50BB-4EF2-A1FA-18D9AC0666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1CB64-40E5-4991-ABD7-889239369E11}" type="pres">
      <dgm:prSet presAssocID="{34D2877A-50BB-4EF2-A1FA-18D9AC0666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B7BE-54F1-4D01-93CD-DAC0D18AC287}" type="pres">
      <dgm:prSet presAssocID="{34D2877A-50BB-4EF2-A1FA-18D9AC0666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9618C-D03C-40A3-8F08-F3C64A6C6306}" type="pres">
      <dgm:prSet presAssocID="{34D2877A-50BB-4EF2-A1FA-18D9AC0666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C621-53FF-4D9D-9098-9F599C06FF0D}" type="pres">
      <dgm:prSet presAssocID="{34D2877A-50BB-4EF2-A1FA-18D9AC0666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51B7-82ED-4C26-A7C7-3B382CC2982F}" type="pres">
      <dgm:prSet presAssocID="{34D2877A-50BB-4EF2-A1FA-18D9AC0666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40883-E6F1-4084-87DD-C9C5A6BD854D}" type="pres">
      <dgm:prSet presAssocID="{34D2877A-50BB-4EF2-A1FA-18D9AC0666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0ED63-6A40-471A-A74D-0AC30C271849}" type="pres">
      <dgm:prSet presAssocID="{34D2877A-50BB-4EF2-A1FA-18D9AC0666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0557-8BBE-4800-B378-0A48525937A6}" type="pres">
      <dgm:prSet presAssocID="{34D2877A-50BB-4EF2-A1FA-18D9AC0666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3E9B-DEA1-435E-8C76-A82B32BBBBC7}" type="pres">
      <dgm:prSet presAssocID="{34D2877A-50BB-4EF2-A1FA-18D9AC0666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27D0-9FAF-4313-BF4C-7270D2678A46}" type="pres">
      <dgm:prSet presAssocID="{34D2877A-50BB-4EF2-A1FA-18D9AC0666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810C-3D89-4C3E-AAD0-C8816B2C45F8}" type="pres">
      <dgm:prSet presAssocID="{34D2877A-50BB-4EF2-A1FA-18D9AC0666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1F82-796C-410D-9654-94E15280BC40}" type="pres">
      <dgm:prSet presAssocID="{34D2877A-50BB-4EF2-A1FA-18D9AC0666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9556F8-FF6D-4419-8026-D71DADB51ACB}" srcId="{34D2877A-50BB-4EF2-A1FA-18D9AC066633}" destId="{12B10AF1-FA5B-44FD-95B5-F2D625C2CBB3}" srcOrd="5" destOrd="0" parTransId="{45F34E49-2890-4023-80A7-D3AA807420DF}" sibTransId="{7A3672E3-3CC3-4FFE-A34D-094268E53B18}"/>
    <dgm:cxn modelId="{5034CB6C-00BC-4802-8187-049CBD320605}" type="presOf" srcId="{E37B35B7-7B56-4410-889F-F7065A5AC2DE}" destId="{568627D0-9FAF-4313-BF4C-7270D2678A46}" srcOrd="1" destOrd="0" presId="urn:microsoft.com/office/officeart/2005/8/layout/vProcess5"/>
    <dgm:cxn modelId="{66749039-B122-4815-8BD4-618FEABE167C}" type="presOf" srcId="{34D2877A-50BB-4EF2-A1FA-18D9AC066633}" destId="{7491CE8C-8785-4624-9FAB-5899F5E75F2E}" srcOrd="0" destOrd="0" presId="urn:microsoft.com/office/officeart/2005/8/layout/vProcess5"/>
    <dgm:cxn modelId="{6487EF98-8F7F-41DA-951B-4F487BA9F285}" type="presOf" srcId="{FE5F8C69-CAAD-419E-8E82-17CFF1DFDD15}" destId="{F6B9618C-D03C-40A3-8F08-F3C64A6C6306}" srcOrd="0" destOrd="0" presId="urn:microsoft.com/office/officeart/2005/8/layout/vProcess5"/>
    <dgm:cxn modelId="{8B75C09F-12B6-47FA-ABC4-E51BBA3FC33F}" type="presOf" srcId="{CF000301-8F0D-48A9-9142-11DA3AEC92BF}" destId="{62B0ED63-6A40-471A-A74D-0AC30C271849}" srcOrd="0" destOrd="0" presId="urn:microsoft.com/office/officeart/2005/8/layout/vProcess5"/>
    <dgm:cxn modelId="{87164B70-F859-426D-A0C5-3A1A75A7D61A}" srcId="{34D2877A-50BB-4EF2-A1FA-18D9AC066633}" destId="{5B66BB28-6B9E-46B6-BB9A-4EF44CD0F02B}" srcOrd="0" destOrd="0" parTransId="{CD243CCB-D15F-450F-B41F-AD93634848F2}" sibTransId="{7B6C2513-0F72-4F7F-AE1F-B6064EF96215}"/>
    <dgm:cxn modelId="{794AAB2A-65E1-4B59-A54C-E0E42215289C}" type="presOf" srcId="{B00D89D8-4A25-4D62-A911-829EFF57F04D}" destId="{9DD4D69E-51BA-4D7B-99EE-BFB0B62E6EA6}" srcOrd="0" destOrd="0" presId="urn:microsoft.com/office/officeart/2005/8/layout/vProcess5"/>
    <dgm:cxn modelId="{35760F61-133B-41A2-9DC6-9C20CC5224B5}" type="presOf" srcId="{7B6C2513-0F72-4F7F-AE1F-B6064EF96215}" destId="{407EC621-53FF-4D9D-9098-9F599C06FF0D}" srcOrd="0" destOrd="0" presId="urn:microsoft.com/office/officeart/2005/8/layout/vProcess5"/>
    <dgm:cxn modelId="{76F8DD1D-87C5-4978-89B7-1A3942A95377}" srcId="{34D2877A-50BB-4EF2-A1FA-18D9AC066633}" destId="{77407A2A-D130-4B61-96D6-4B139ED11E7F}" srcOrd="3" destOrd="0" parTransId="{0E702521-5A2A-4706-AB7B-404B8CFC5AC3}" sibTransId="{CF000301-8F0D-48A9-9142-11DA3AEC92BF}"/>
    <dgm:cxn modelId="{6D804FBB-CCF4-49FC-B846-78EA0A42D632}" srcId="{34D2877A-50BB-4EF2-A1FA-18D9AC066633}" destId="{E37B35B7-7B56-4410-889F-F7065A5AC2DE}" srcOrd="2" destOrd="0" parTransId="{262F80B2-784A-417E-B891-641082B14948}" sibTransId="{B5FA1E3D-2FC2-4472-A9B9-C8345B9AD68C}"/>
    <dgm:cxn modelId="{1D371009-9777-4879-B7C4-8E3B8C84ABEA}" type="presOf" srcId="{5B66BB28-6B9E-46B6-BB9A-4EF44CD0F02B}" destId="{38200557-8BBE-4800-B378-0A48525937A6}" srcOrd="1" destOrd="0" presId="urn:microsoft.com/office/officeart/2005/8/layout/vProcess5"/>
    <dgm:cxn modelId="{DB0CE6C6-93DD-44F0-A921-4993613F16FE}" srcId="{34D2877A-50BB-4EF2-A1FA-18D9AC066633}" destId="{FE5F8C69-CAAD-419E-8E82-17CFF1DFDD15}" srcOrd="4" destOrd="0" parTransId="{9C086299-47A7-41F6-AD77-ECA5545EAC13}" sibTransId="{2D4F75E6-9F61-44CB-ABB3-5166539281D2}"/>
    <dgm:cxn modelId="{5FF08F8F-15D8-4A69-B98F-5E4D611DFA26}" type="presOf" srcId="{B5FA1E3D-2FC2-4472-A9B9-C8345B9AD68C}" destId="{F8140883-E6F1-4084-87DD-C9C5A6BD854D}" srcOrd="0" destOrd="0" presId="urn:microsoft.com/office/officeart/2005/8/layout/vProcess5"/>
    <dgm:cxn modelId="{0CE9FF97-0FB0-4FEB-99EE-0492F8E5C49A}" type="presOf" srcId="{B00D89D8-4A25-4D62-A911-829EFF57F04D}" destId="{84293E9B-DEA1-435E-8C76-A82B32BBBBC7}" srcOrd="1" destOrd="0" presId="urn:microsoft.com/office/officeart/2005/8/layout/vProcess5"/>
    <dgm:cxn modelId="{F23332EF-B2FD-4FD3-88CB-392F5E84F023}" type="presOf" srcId="{E37B35B7-7B56-4410-889F-F7065A5AC2DE}" destId="{1241CB64-40E5-4991-ABD7-889239369E11}" srcOrd="0" destOrd="0" presId="urn:microsoft.com/office/officeart/2005/8/layout/vProcess5"/>
    <dgm:cxn modelId="{D17175FC-EC20-40F2-B406-0F6BBEB5FF08}" type="presOf" srcId="{FE5F8C69-CAAD-419E-8E82-17CFF1DFDD15}" destId="{A41B1F82-796C-410D-9654-94E15280BC40}" srcOrd="1" destOrd="0" presId="urn:microsoft.com/office/officeart/2005/8/layout/vProcess5"/>
    <dgm:cxn modelId="{C5ADBFDF-6E6D-41E9-850C-AC0791A87C08}" srcId="{34D2877A-50BB-4EF2-A1FA-18D9AC066633}" destId="{B00D89D8-4A25-4D62-A911-829EFF57F04D}" srcOrd="1" destOrd="0" parTransId="{26722755-AEB7-47C0-A03C-8958532F7B5B}" sibTransId="{FB414DA9-35F5-4431-A64E-9A803CA012FD}"/>
    <dgm:cxn modelId="{114D496B-FAA4-4A2C-B1C8-0A7CF99A5CF8}" type="presOf" srcId="{FB414DA9-35F5-4431-A64E-9A803CA012FD}" destId="{D03D51B7-82ED-4C26-A7C7-3B382CC2982F}" srcOrd="0" destOrd="0" presId="urn:microsoft.com/office/officeart/2005/8/layout/vProcess5"/>
    <dgm:cxn modelId="{79363392-B6EB-4A3C-85E3-57CB01B967B8}" type="presOf" srcId="{77407A2A-D130-4B61-96D6-4B139ED11E7F}" destId="{EC00B7BE-54F1-4D01-93CD-DAC0D18AC287}" srcOrd="0" destOrd="0" presId="urn:microsoft.com/office/officeart/2005/8/layout/vProcess5"/>
    <dgm:cxn modelId="{5291782A-3C91-4FF7-BDCE-FAF99EBBE007}" type="presOf" srcId="{5B66BB28-6B9E-46B6-BB9A-4EF44CD0F02B}" destId="{1DDDF2F4-9BA3-44E1-A819-F5DA01771060}" srcOrd="0" destOrd="0" presId="urn:microsoft.com/office/officeart/2005/8/layout/vProcess5"/>
    <dgm:cxn modelId="{313326D5-5A5E-4D6E-867B-79A7D7A098CA}" type="presOf" srcId="{77407A2A-D130-4B61-96D6-4B139ED11E7F}" destId="{1040810C-3D89-4C3E-AAD0-C8816B2C45F8}" srcOrd="1" destOrd="0" presId="urn:microsoft.com/office/officeart/2005/8/layout/vProcess5"/>
    <dgm:cxn modelId="{E4EEA2A2-00BD-480E-9B49-B42918A97BF4}" type="presParOf" srcId="{7491CE8C-8785-4624-9FAB-5899F5E75F2E}" destId="{DB802435-2959-4626-93DA-14C8FC076F05}" srcOrd="0" destOrd="0" presId="urn:microsoft.com/office/officeart/2005/8/layout/vProcess5"/>
    <dgm:cxn modelId="{9AE84416-AEAD-4288-BAED-07541EA93991}" type="presParOf" srcId="{7491CE8C-8785-4624-9FAB-5899F5E75F2E}" destId="{1DDDF2F4-9BA3-44E1-A819-F5DA01771060}" srcOrd="1" destOrd="0" presId="urn:microsoft.com/office/officeart/2005/8/layout/vProcess5"/>
    <dgm:cxn modelId="{FF8370A7-1D5C-48F6-B084-67F8F6BC87E0}" type="presParOf" srcId="{7491CE8C-8785-4624-9FAB-5899F5E75F2E}" destId="{9DD4D69E-51BA-4D7B-99EE-BFB0B62E6EA6}" srcOrd="2" destOrd="0" presId="urn:microsoft.com/office/officeart/2005/8/layout/vProcess5"/>
    <dgm:cxn modelId="{136C1D99-4278-445B-B56E-5BFF64C1D0FA}" type="presParOf" srcId="{7491CE8C-8785-4624-9FAB-5899F5E75F2E}" destId="{1241CB64-40E5-4991-ABD7-889239369E11}" srcOrd="3" destOrd="0" presId="urn:microsoft.com/office/officeart/2005/8/layout/vProcess5"/>
    <dgm:cxn modelId="{9BDAC802-6666-4BE5-A41E-E6D32AB8FA3C}" type="presParOf" srcId="{7491CE8C-8785-4624-9FAB-5899F5E75F2E}" destId="{EC00B7BE-54F1-4D01-93CD-DAC0D18AC287}" srcOrd="4" destOrd="0" presId="urn:microsoft.com/office/officeart/2005/8/layout/vProcess5"/>
    <dgm:cxn modelId="{AF506037-2D2A-46FF-A2A5-FB2B1F6EA1BE}" type="presParOf" srcId="{7491CE8C-8785-4624-9FAB-5899F5E75F2E}" destId="{F6B9618C-D03C-40A3-8F08-F3C64A6C6306}" srcOrd="5" destOrd="0" presId="urn:microsoft.com/office/officeart/2005/8/layout/vProcess5"/>
    <dgm:cxn modelId="{40D94D30-E00A-4571-845E-D01E42B33EB3}" type="presParOf" srcId="{7491CE8C-8785-4624-9FAB-5899F5E75F2E}" destId="{407EC621-53FF-4D9D-9098-9F599C06FF0D}" srcOrd="6" destOrd="0" presId="urn:microsoft.com/office/officeart/2005/8/layout/vProcess5"/>
    <dgm:cxn modelId="{A5D6116D-667A-483F-B450-FDCBCCFD9104}" type="presParOf" srcId="{7491CE8C-8785-4624-9FAB-5899F5E75F2E}" destId="{D03D51B7-82ED-4C26-A7C7-3B382CC2982F}" srcOrd="7" destOrd="0" presId="urn:microsoft.com/office/officeart/2005/8/layout/vProcess5"/>
    <dgm:cxn modelId="{8116A465-6BFA-414B-AA7B-983026DFDFF1}" type="presParOf" srcId="{7491CE8C-8785-4624-9FAB-5899F5E75F2E}" destId="{F8140883-E6F1-4084-87DD-C9C5A6BD854D}" srcOrd="8" destOrd="0" presId="urn:microsoft.com/office/officeart/2005/8/layout/vProcess5"/>
    <dgm:cxn modelId="{A5A56CAB-C0A9-40B6-96A9-6DF3377ADED3}" type="presParOf" srcId="{7491CE8C-8785-4624-9FAB-5899F5E75F2E}" destId="{62B0ED63-6A40-471A-A74D-0AC30C271849}" srcOrd="9" destOrd="0" presId="urn:microsoft.com/office/officeart/2005/8/layout/vProcess5"/>
    <dgm:cxn modelId="{6B46751E-BC5D-42A4-80A8-38F96C2E861F}" type="presParOf" srcId="{7491CE8C-8785-4624-9FAB-5899F5E75F2E}" destId="{38200557-8BBE-4800-B378-0A48525937A6}" srcOrd="10" destOrd="0" presId="urn:microsoft.com/office/officeart/2005/8/layout/vProcess5"/>
    <dgm:cxn modelId="{B7AF4798-1980-491A-8A04-6E545367DF19}" type="presParOf" srcId="{7491CE8C-8785-4624-9FAB-5899F5E75F2E}" destId="{84293E9B-DEA1-435E-8C76-A82B32BBBBC7}" srcOrd="11" destOrd="0" presId="urn:microsoft.com/office/officeart/2005/8/layout/vProcess5"/>
    <dgm:cxn modelId="{D2B7E927-920C-4D04-8360-D8E2756F989A}" type="presParOf" srcId="{7491CE8C-8785-4624-9FAB-5899F5E75F2E}" destId="{568627D0-9FAF-4313-BF4C-7270D2678A46}" srcOrd="12" destOrd="0" presId="urn:microsoft.com/office/officeart/2005/8/layout/vProcess5"/>
    <dgm:cxn modelId="{DA1B0544-F65C-4761-8AD4-93DFAFD5DCA6}" type="presParOf" srcId="{7491CE8C-8785-4624-9FAB-5899F5E75F2E}" destId="{1040810C-3D89-4C3E-AAD0-C8816B2C45F8}" srcOrd="13" destOrd="0" presId="urn:microsoft.com/office/officeart/2005/8/layout/vProcess5"/>
    <dgm:cxn modelId="{1807326F-E789-4407-B1CD-4793A1D6953B}" type="presParOf" srcId="{7491CE8C-8785-4624-9FAB-5899F5E75F2E}" destId="{A41B1F82-796C-410D-9654-94E15280BC40}" srcOrd="14" destOrd="0" presId="urn:microsoft.com/office/officeart/2005/8/layout/vProcess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F76A38-E2FD-46CF-AF36-2E3839FBB16D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9F2EEC-6613-418C-BB64-BCD3B1AA6E1F}">
      <dgm:prSet phldrT="[Text]"/>
      <dgm:spPr/>
      <dgm:t>
        <a:bodyPr/>
        <a:lstStyle/>
        <a:p>
          <a:r>
            <a:rPr lang="en-US" dirty="0" smtClean="0">
              <a:latin typeface="Roboto Slab" charset="0"/>
              <a:ea typeface="Roboto Slab" charset="0"/>
            </a:rPr>
            <a:t>Apple</a:t>
          </a:r>
          <a:endParaRPr lang="en-US" dirty="0">
            <a:latin typeface="Roboto Slab" charset="0"/>
            <a:ea typeface="Roboto Slab" charset="0"/>
          </a:endParaRPr>
        </a:p>
      </dgm:t>
    </dgm:pt>
    <dgm:pt modelId="{01E0438E-D505-45AE-8011-38D3052C9A08}" type="parTrans" cxnId="{43F26B68-FEC9-40AD-952E-1807474D8CA7}">
      <dgm:prSet/>
      <dgm:spPr/>
      <dgm:t>
        <a:bodyPr/>
        <a:lstStyle/>
        <a:p>
          <a:endParaRPr lang="en-US"/>
        </a:p>
      </dgm:t>
    </dgm:pt>
    <dgm:pt modelId="{46F08DD9-2BAF-4119-B7A9-DDE0CD241ED0}" type="sibTrans" cxnId="{43F26B68-FEC9-40AD-952E-1807474D8CA7}">
      <dgm:prSet/>
      <dgm:spPr/>
      <dgm:t>
        <a:bodyPr/>
        <a:lstStyle/>
        <a:p>
          <a:endParaRPr lang="en-US"/>
        </a:p>
      </dgm:t>
    </dgm:pt>
    <dgm:pt modelId="{E4D9447E-A2E9-4BEE-9CA5-9810C10D5067}">
      <dgm:prSet phldrT="[Text]"/>
      <dgm:spPr/>
      <dgm:t>
        <a:bodyPr/>
        <a:lstStyle/>
        <a:p>
          <a:r>
            <a:rPr lang="en-US" dirty="0" smtClean="0">
              <a:latin typeface="Roboto Slab" charset="0"/>
              <a:ea typeface="Roboto Slab" charset="0"/>
            </a:rPr>
            <a:t>App sales and user experience</a:t>
          </a:r>
          <a:endParaRPr lang="en-US" dirty="0">
            <a:latin typeface="Roboto Slab" charset="0"/>
            <a:ea typeface="Roboto Slab" charset="0"/>
          </a:endParaRPr>
        </a:p>
      </dgm:t>
    </dgm:pt>
    <dgm:pt modelId="{52BBAF8E-030D-4ACB-9CF2-A0EE65285A1C}" type="parTrans" cxnId="{7198086A-0272-4D01-8A6D-B187ED942AB2}">
      <dgm:prSet/>
      <dgm:spPr/>
      <dgm:t>
        <a:bodyPr/>
        <a:lstStyle/>
        <a:p>
          <a:endParaRPr lang="en-US"/>
        </a:p>
      </dgm:t>
    </dgm:pt>
    <dgm:pt modelId="{E0447312-A048-42B0-B00D-7E30A9899492}" type="sibTrans" cxnId="{7198086A-0272-4D01-8A6D-B187ED942AB2}">
      <dgm:prSet/>
      <dgm:spPr/>
      <dgm:t>
        <a:bodyPr/>
        <a:lstStyle/>
        <a:p>
          <a:endParaRPr lang="en-US"/>
        </a:p>
      </dgm:t>
    </dgm:pt>
    <dgm:pt modelId="{A06E4763-05DC-4E0F-8354-6D2C5ABED91A}">
      <dgm:prSet phldrT="[Text]"/>
      <dgm:spPr/>
      <dgm:t>
        <a:bodyPr/>
        <a:lstStyle/>
        <a:p>
          <a:r>
            <a:rPr lang="en-US" dirty="0" smtClean="0">
              <a:latin typeface="Roboto Slab" charset="0"/>
              <a:ea typeface="Roboto Slab" charset="0"/>
            </a:rPr>
            <a:t>Dependent on sale of devices</a:t>
          </a:r>
          <a:endParaRPr lang="en-US" dirty="0">
            <a:latin typeface="Roboto Slab" charset="0"/>
            <a:ea typeface="Roboto Slab" charset="0"/>
          </a:endParaRPr>
        </a:p>
      </dgm:t>
    </dgm:pt>
    <dgm:pt modelId="{3D61DC08-258C-411D-8B1C-20AC49F1BF22}" type="parTrans" cxnId="{B51E2065-91D6-43C3-AF51-8A969BAE7283}">
      <dgm:prSet/>
      <dgm:spPr/>
      <dgm:t>
        <a:bodyPr/>
        <a:lstStyle/>
        <a:p>
          <a:endParaRPr lang="en-US"/>
        </a:p>
      </dgm:t>
    </dgm:pt>
    <dgm:pt modelId="{6631B020-BA39-459A-A971-424ED0A19D75}" type="sibTrans" cxnId="{B51E2065-91D6-43C3-AF51-8A969BAE7283}">
      <dgm:prSet/>
      <dgm:spPr/>
      <dgm:t>
        <a:bodyPr/>
        <a:lstStyle/>
        <a:p>
          <a:endParaRPr lang="en-US"/>
        </a:p>
      </dgm:t>
    </dgm:pt>
    <dgm:pt modelId="{022BF73A-A0E7-42A2-92EC-6BF5669D3AB1}">
      <dgm:prSet phldrT="[Text]"/>
      <dgm:spPr/>
      <dgm:t>
        <a:bodyPr/>
        <a:lstStyle/>
        <a:p>
          <a:r>
            <a:rPr lang="en-US" dirty="0" smtClean="0"/>
            <a:t>Google</a:t>
          </a:r>
          <a:endParaRPr lang="en-US" dirty="0"/>
        </a:p>
      </dgm:t>
    </dgm:pt>
    <dgm:pt modelId="{1D3408AA-9CE4-4727-9351-F77C4330C739}" type="parTrans" cxnId="{3ADE527B-CF36-4652-B5ED-01B779C26684}">
      <dgm:prSet/>
      <dgm:spPr/>
      <dgm:t>
        <a:bodyPr/>
        <a:lstStyle/>
        <a:p>
          <a:endParaRPr lang="en-US"/>
        </a:p>
      </dgm:t>
    </dgm:pt>
    <dgm:pt modelId="{6D132EFA-796E-400D-BB9E-C14BA85F1A23}" type="sibTrans" cxnId="{3ADE527B-CF36-4652-B5ED-01B779C26684}">
      <dgm:prSet/>
      <dgm:spPr/>
      <dgm:t>
        <a:bodyPr/>
        <a:lstStyle/>
        <a:p>
          <a:endParaRPr lang="en-US"/>
        </a:p>
      </dgm:t>
    </dgm:pt>
    <dgm:pt modelId="{3734D829-4C18-445C-A29A-3A4A901A4559}">
      <dgm:prSet phldrT="[Text]"/>
      <dgm:spPr/>
      <dgm:t>
        <a:bodyPr/>
        <a:lstStyle/>
        <a:p>
          <a:r>
            <a:rPr lang="en-US" dirty="0" smtClean="0"/>
            <a:t>Advertising and Android which is an </a:t>
          </a:r>
          <a:r>
            <a:rPr lang="en-US" dirty="0" err="1" smtClean="0"/>
            <a:t>iPhone</a:t>
          </a:r>
          <a:r>
            <a:rPr lang="en-US" dirty="0" smtClean="0"/>
            <a:t> competitor</a:t>
          </a:r>
          <a:endParaRPr lang="en-US" dirty="0"/>
        </a:p>
      </dgm:t>
    </dgm:pt>
    <dgm:pt modelId="{2A8E8A70-E980-4BCE-85B0-486EDD84222E}" type="parTrans" cxnId="{2B180E69-FBF4-4391-96AF-A8BC229DA5F8}">
      <dgm:prSet/>
      <dgm:spPr/>
      <dgm:t>
        <a:bodyPr/>
        <a:lstStyle/>
        <a:p>
          <a:endParaRPr lang="en-US"/>
        </a:p>
      </dgm:t>
    </dgm:pt>
    <dgm:pt modelId="{29125A2B-0294-47A5-9A4C-60FE95CECDDC}" type="sibTrans" cxnId="{2B180E69-FBF4-4391-96AF-A8BC229DA5F8}">
      <dgm:prSet/>
      <dgm:spPr/>
      <dgm:t>
        <a:bodyPr/>
        <a:lstStyle/>
        <a:p>
          <a:endParaRPr lang="en-US"/>
        </a:p>
      </dgm:t>
    </dgm:pt>
    <dgm:pt modelId="{A383FC04-171C-4679-B460-3B523810E3D2}">
      <dgm:prSet phldrT="[Text]"/>
      <dgm:spPr/>
      <dgm:t>
        <a:bodyPr/>
        <a:lstStyle/>
        <a:p>
          <a:r>
            <a:rPr lang="en-US" dirty="0" smtClean="0"/>
            <a:t>Dependent on Advertising</a:t>
          </a:r>
          <a:endParaRPr lang="en-US" dirty="0"/>
        </a:p>
      </dgm:t>
    </dgm:pt>
    <dgm:pt modelId="{6ECCDC0E-940E-44F8-85A4-F4AC4D5526B9}" type="parTrans" cxnId="{B48838F6-4C28-4287-8152-E8821E78FFF7}">
      <dgm:prSet/>
      <dgm:spPr/>
      <dgm:t>
        <a:bodyPr/>
        <a:lstStyle/>
        <a:p>
          <a:endParaRPr lang="en-US"/>
        </a:p>
      </dgm:t>
    </dgm:pt>
    <dgm:pt modelId="{FD0BD792-3A2E-49BD-BC01-F802364B4C73}" type="sibTrans" cxnId="{B48838F6-4C28-4287-8152-E8821E78FFF7}">
      <dgm:prSet/>
      <dgm:spPr/>
      <dgm:t>
        <a:bodyPr/>
        <a:lstStyle/>
        <a:p>
          <a:endParaRPr lang="en-US"/>
        </a:p>
      </dgm:t>
    </dgm:pt>
    <dgm:pt modelId="{746E269A-9B40-42CA-96F0-3DC04EED5257}">
      <dgm:prSet phldrT="[Text]"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C32A8185-FE30-40B9-8DED-1278B68DC2E7}" type="parTrans" cxnId="{2F88CD8F-965A-4055-843E-F5A29FA3FDBA}">
      <dgm:prSet/>
      <dgm:spPr/>
      <dgm:t>
        <a:bodyPr/>
        <a:lstStyle/>
        <a:p>
          <a:endParaRPr lang="en-US"/>
        </a:p>
      </dgm:t>
    </dgm:pt>
    <dgm:pt modelId="{F0F82505-DFEC-4C45-AF33-BE5076057318}" type="sibTrans" cxnId="{2F88CD8F-965A-4055-843E-F5A29FA3FDBA}">
      <dgm:prSet/>
      <dgm:spPr/>
      <dgm:t>
        <a:bodyPr/>
        <a:lstStyle/>
        <a:p>
          <a:endParaRPr lang="en-US"/>
        </a:p>
      </dgm:t>
    </dgm:pt>
    <dgm:pt modelId="{C1630DC6-2AED-464B-A8A7-3C76B5FB1497}">
      <dgm:prSet phldrT="[Text]"/>
      <dgm:spPr/>
      <dgm:t>
        <a:bodyPr/>
        <a:lstStyle/>
        <a:p>
          <a:r>
            <a:rPr lang="en-US" dirty="0" smtClean="0"/>
            <a:t>PC and Operating Systems</a:t>
          </a:r>
          <a:endParaRPr lang="en-US" dirty="0"/>
        </a:p>
      </dgm:t>
    </dgm:pt>
    <dgm:pt modelId="{74AD7C44-D030-4143-B3CE-F0724F813A4A}" type="parTrans" cxnId="{965A855A-EF58-42B0-9CA7-44DC5C85C25B}">
      <dgm:prSet/>
      <dgm:spPr/>
      <dgm:t>
        <a:bodyPr/>
        <a:lstStyle/>
        <a:p>
          <a:endParaRPr lang="en-US"/>
        </a:p>
      </dgm:t>
    </dgm:pt>
    <dgm:pt modelId="{040A60A5-676A-4DAB-B965-F8CFEB81353C}" type="sibTrans" cxnId="{965A855A-EF58-42B0-9CA7-44DC5C85C25B}">
      <dgm:prSet/>
      <dgm:spPr/>
      <dgm:t>
        <a:bodyPr/>
        <a:lstStyle/>
        <a:p>
          <a:endParaRPr lang="en-US"/>
        </a:p>
      </dgm:t>
    </dgm:pt>
    <dgm:pt modelId="{559BC8F7-5665-4B1A-B332-8985A27C72DF}">
      <dgm:prSet phldrT="[Text]"/>
      <dgm:spPr/>
      <dgm:t>
        <a:bodyPr/>
        <a:lstStyle/>
        <a:p>
          <a:r>
            <a:rPr lang="en-US" dirty="0" smtClean="0"/>
            <a:t>Dependent on software services</a:t>
          </a:r>
          <a:endParaRPr lang="en-US" dirty="0"/>
        </a:p>
      </dgm:t>
    </dgm:pt>
    <dgm:pt modelId="{526FB107-A593-46E3-AB71-50A8FDA7F026}" type="parTrans" cxnId="{7E426D68-5A03-4CE7-B1E8-38797ED86CB0}">
      <dgm:prSet/>
      <dgm:spPr/>
      <dgm:t>
        <a:bodyPr/>
        <a:lstStyle/>
        <a:p>
          <a:endParaRPr lang="en-US"/>
        </a:p>
      </dgm:t>
    </dgm:pt>
    <dgm:pt modelId="{DA0C1367-3A22-4597-8F38-ADE692C2B0F2}" type="sibTrans" cxnId="{7E426D68-5A03-4CE7-B1E8-38797ED86CB0}">
      <dgm:prSet/>
      <dgm:spPr/>
      <dgm:t>
        <a:bodyPr/>
        <a:lstStyle/>
        <a:p>
          <a:endParaRPr lang="en-US"/>
        </a:p>
      </dgm:t>
    </dgm:pt>
    <dgm:pt modelId="{8C9EC722-85A0-4B6C-8E68-EF7089312857}" type="pres">
      <dgm:prSet presAssocID="{BFF76A38-E2FD-46CF-AF36-2E3839FBB16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E8912-89A8-46D0-A398-E1016884F944}" type="pres">
      <dgm:prSet presAssocID="{C89F2EEC-6613-418C-BB64-BCD3B1AA6E1F}" presName="comp" presStyleCnt="0"/>
      <dgm:spPr/>
    </dgm:pt>
    <dgm:pt modelId="{B7BDDA16-1B44-4651-8FF0-F6661D317FFB}" type="pres">
      <dgm:prSet presAssocID="{C89F2EEC-6613-418C-BB64-BCD3B1AA6E1F}" presName="box" presStyleLbl="node1" presStyleIdx="0" presStyleCnt="3"/>
      <dgm:spPr/>
      <dgm:t>
        <a:bodyPr/>
        <a:lstStyle/>
        <a:p>
          <a:endParaRPr lang="en-US"/>
        </a:p>
      </dgm:t>
    </dgm:pt>
    <dgm:pt modelId="{74CD2B92-3767-473D-8839-1E561A0CF4A3}" type="pres">
      <dgm:prSet presAssocID="{C89F2EEC-6613-418C-BB64-BCD3B1AA6E1F}" presName="img" presStyleLbl="fgImgPlace1" presStyleIdx="0" presStyleCnt="3"/>
      <dgm:spPr/>
    </dgm:pt>
    <dgm:pt modelId="{F76639F0-4D9E-411B-B044-CF6E2F8C93BD}" type="pres">
      <dgm:prSet presAssocID="{C89F2EEC-6613-418C-BB64-BCD3B1AA6E1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37B12-EF9F-40C1-AC12-8D63508C8FE3}" type="pres">
      <dgm:prSet presAssocID="{46F08DD9-2BAF-4119-B7A9-DDE0CD241ED0}" presName="spacer" presStyleCnt="0"/>
      <dgm:spPr/>
    </dgm:pt>
    <dgm:pt modelId="{8E38CAF4-A25C-494F-8EE6-F5B326E7B46B}" type="pres">
      <dgm:prSet presAssocID="{022BF73A-A0E7-42A2-92EC-6BF5669D3AB1}" presName="comp" presStyleCnt="0"/>
      <dgm:spPr/>
    </dgm:pt>
    <dgm:pt modelId="{314636F0-EA24-47C1-9535-670984F64828}" type="pres">
      <dgm:prSet presAssocID="{022BF73A-A0E7-42A2-92EC-6BF5669D3AB1}" presName="box" presStyleLbl="node1" presStyleIdx="1" presStyleCnt="3"/>
      <dgm:spPr/>
      <dgm:t>
        <a:bodyPr/>
        <a:lstStyle/>
        <a:p>
          <a:endParaRPr lang="en-US"/>
        </a:p>
      </dgm:t>
    </dgm:pt>
    <dgm:pt modelId="{0CA287EE-5912-4F27-BA3A-7DFFA021A25F}" type="pres">
      <dgm:prSet presAssocID="{022BF73A-A0E7-42A2-92EC-6BF5669D3AB1}" presName="img" presStyleLbl="fgImgPlace1" presStyleIdx="1" presStyleCnt="3"/>
      <dgm:spPr/>
    </dgm:pt>
    <dgm:pt modelId="{70399ADB-729F-435C-B718-571C5A01C6E9}" type="pres">
      <dgm:prSet presAssocID="{022BF73A-A0E7-42A2-92EC-6BF5669D3AB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49BAC-D978-42CA-A2B1-410EF60E29AC}" type="pres">
      <dgm:prSet presAssocID="{6D132EFA-796E-400D-BB9E-C14BA85F1A23}" presName="spacer" presStyleCnt="0"/>
      <dgm:spPr/>
    </dgm:pt>
    <dgm:pt modelId="{9BAA2DA4-0CDB-4FA9-BC83-558D1454762C}" type="pres">
      <dgm:prSet presAssocID="{746E269A-9B40-42CA-96F0-3DC04EED5257}" presName="comp" presStyleCnt="0"/>
      <dgm:spPr/>
    </dgm:pt>
    <dgm:pt modelId="{05A82317-DA56-4846-BE49-5176F91840EE}" type="pres">
      <dgm:prSet presAssocID="{746E269A-9B40-42CA-96F0-3DC04EED5257}" presName="box" presStyleLbl="node1" presStyleIdx="2" presStyleCnt="3"/>
      <dgm:spPr/>
      <dgm:t>
        <a:bodyPr/>
        <a:lstStyle/>
        <a:p>
          <a:endParaRPr lang="en-US"/>
        </a:p>
      </dgm:t>
    </dgm:pt>
    <dgm:pt modelId="{258D0119-E39D-4890-9DAA-8F380339E5D8}" type="pres">
      <dgm:prSet presAssocID="{746E269A-9B40-42CA-96F0-3DC04EED5257}" presName="img" presStyleLbl="fgImgPlace1" presStyleIdx="2" presStyleCnt="3"/>
      <dgm:spPr/>
    </dgm:pt>
    <dgm:pt modelId="{E241E0E7-7763-4EFB-B0F8-044242BB63B4}" type="pres">
      <dgm:prSet presAssocID="{746E269A-9B40-42CA-96F0-3DC04EED525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9819E3-45C9-417F-9BB6-F20CADE033F9}" type="presOf" srcId="{3734D829-4C18-445C-A29A-3A4A901A4559}" destId="{70399ADB-729F-435C-B718-571C5A01C6E9}" srcOrd="1" destOrd="1" presId="urn:microsoft.com/office/officeart/2005/8/layout/vList4"/>
    <dgm:cxn modelId="{7198086A-0272-4D01-8A6D-B187ED942AB2}" srcId="{C89F2EEC-6613-418C-BB64-BCD3B1AA6E1F}" destId="{E4D9447E-A2E9-4BEE-9CA5-9810C10D5067}" srcOrd="0" destOrd="0" parTransId="{52BBAF8E-030D-4ACB-9CF2-A0EE65285A1C}" sibTransId="{E0447312-A048-42B0-B00D-7E30A9899492}"/>
    <dgm:cxn modelId="{07F72868-4907-4329-9427-D1D8D7A8CBB6}" type="presOf" srcId="{746E269A-9B40-42CA-96F0-3DC04EED5257}" destId="{05A82317-DA56-4846-BE49-5176F91840EE}" srcOrd="0" destOrd="0" presId="urn:microsoft.com/office/officeart/2005/8/layout/vList4"/>
    <dgm:cxn modelId="{4C02EB2F-7F9E-4FBC-B0EB-378DA35D728E}" type="presOf" srcId="{022BF73A-A0E7-42A2-92EC-6BF5669D3AB1}" destId="{314636F0-EA24-47C1-9535-670984F64828}" srcOrd="0" destOrd="0" presId="urn:microsoft.com/office/officeart/2005/8/layout/vList4"/>
    <dgm:cxn modelId="{4889CAF4-C9B8-4272-88EE-3C40DF7FA0C1}" type="presOf" srcId="{559BC8F7-5665-4B1A-B332-8985A27C72DF}" destId="{05A82317-DA56-4846-BE49-5176F91840EE}" srcOrd="0" destOrd="2" presId="urn:microsoft.com/office/officeart/2005/8/layout/vList4"/>
    <dgm:cxn modelId="{CAF1F903-5591-4452-A774-06F8E24AA266}" type="presOf" srcId="{A383FC04-171C-4679-B460-3B523810E3D2}" destId="{314636F0-EA24-47C1-9535-670984F64828}" srcOrd="0" destOrd="2" presId="urn:microsoft.com/office/officeart/2005/8/layout/vList4"/>
    <dgm:cxn modelId="{EB13AA4F-DDAA-402F-82D0-07E21FA9869F}" type="presOf" srcId="{C1630DC6-2AED-464B-A8A7-3C76B5FB1497}" destId="{05A82317-DA56-4846-BE49-5176F91840EE}" srcOrd="0" destOrd="1" presId="urn:microsoft.com/office/officeart/2005/8/layout/vList4"/>
    <dgm:cxn modelId="{61C2AB91-1550-4AA1-B939-4A0D8A966E58}" type="presOf" srcId="{C89F2EEC-6613-418C-BB64-BCD3B1AA6E1F}" destId="{B7BDDA16-1B44-4651-8FF0-F6661D317FFB}" srcOrd="0" destOrd="0" presId="urn:microsoft.com/office/officeart/2005/8/layout/vList4"/>
    <dgm:cxn modelId="{B51E2065-91D6-43C3-AF51-8A969BAE7283}" srcId="{C89F2EEC-6613-418C-BB64-BCD3B1AA6E1F}" destId="{A06E4763-05DC-4E0F-8354-6D2C5ABED91A}" srcOrd="1" destOrd="0" parTransId="{3D61DC08-258C-411D-8B1C-20AC49F1BF22}" sibTransId="{6631B020-BA39-459A-A971-424ED0A19D75}"/>
    <dgm:cxn modelId="{3ADE527B-CF36-4652-B5ED-01B779C26684}" srcId="{BFF76A38-E2FD-46CF-AF36-2E3839FBB16D}" destId="{022BF73A-A0E7-42A2-92EC-6BF5669D3AB1}" srcOrd="1" destOrd="0" parTransId="{1D3408AA-9CE4-4727-9351-F77C4330C739}" sibTransId="{6D132EFA-796E-400D-BB9E-C14BA85F1A23}"/>
    <dgm:cxn modelId="{4BD8594D-BBCD-4EE7-9A60-D9D1BC817EB4}" type="presOf" srcId="{C1630DC6-2AED-464B-A8A7-3C76B5FB1497}" destId="{E241E0E7-7763-4EFB-B0F8-044242BB63B4}" srcOrd="1" destOrd="1" presId="urn:microsoft.com/office/officeart/2005/8/layout/vList4"/>
    <dgm:cxn modelId="{43F26B68-FEC9-40AD-952E-1807474D8CA7}" srcId="{BFF76A38-E2FD-46CF-AF36-2E3839FBB16D}" destId="{C89F2EEC-6613-418C-BB64-BCD3B1AA6E1F}" srcOrd="0" destOrd="0" parTransId="{01E0438E-D505-45AE-8011-38D3052C9A08}" sibTransId="{46F08DD9-2BAF-4119-B7A9-DDE0CD241ED0}"/>
    <dgm:cxn modelId="{AE9C9FA1-85AE-476F-A9A7-4928961755AC}" type="presOf" srcId="{3734D829-4C18-445C-A29A-3A4A901A4559}" destId="{314636F0-EA24-47C1-9535-670984F64828}" srcOrd="0" destOrd="1" presId="urn:microsoft.com/office/officeart/2005/8/layout/vList4"/>
    <dgm:cxn modelId="{73F3C2F5-71DE-485F-9804-0E723DBC7A1F}" type="presOf" srcId="{559BC8F7-5665-4B1A-B332-8985A27C72DF}" destId="{E241E0E7-7763-4EFB-B0F8-044242BB63B4}" srcOrd="1" destOrd="2" presId="urn:microsoft.com/office/officeart/2005/8/layout/vList4"/>
    <dgm:cxn modelId="{56039C51-957C-4647-9528-BDE7351E8C79}" type="presOf" srcId="{A06E4763-05DC-4E0F-8354-6D2C5ABED91A}" destId="{B7BDDA16-1B44-4651-8FF0-F6661D317FFB}" srcOrd="0" destOrd="2" presId="urn:microsoft.com/office/officeart/2005/8/layout/vList4"/>
    <dgm:cxn modelId="{539EC7DD-9CF4-46B6-B183-ADE34FC62998}" type="presOf" srcId="{A383FC04-171C-4679-B460-3B523810E3D2}" destId="{70399ADB-729F-435C-B718-571C5A01C6E9}" srcOrd="1" destOrd="2" presId="urn:microsoft.com/office/officeart/2005/8/layout/vList4"/>
    <dgm:cxn modelId="{E812B103-64AB-4A7D-9354-6A39AAB28B60}" type="presOf" srcId="{A06E4763-05DC-4E0F-8354-6D2C5ABED91A}" destId="{F76639F0-4D9E-411B-B044-CF6E2F8C93BD}" srcOrd="1" destOrd="2" presId="urn:microsoft.com/office/officeart/2005/8/layout/vList4"/>
    <dgm:cxn modelId="{FE3603AD-D44D-4209-93BB-3136F476B93A}" type="presOf" srcId="{022BF73A-A0E7-42A2-92EC-6BF5669D3AB1}" destId="{70399ADB-729F-435C-B718-571C5A01C6E9}" srcOrd="1" destOrd="0" presId="urn:microsoft.com/office/officeart/2005/8/layout/vList4"/>
    <dgm:cxn modelId="{2B180E69-FBF4-4391-96AF-A8BC229DA5F8}" srcId="{022BF73A-A0E7-42A2-92EC-6BF5669D3AB1}" destId="{3734D829-4C18-445C-A29A-3A4A901A4559}" srcOrd="0" destOrd="0" parTransId="{2A8E8A70-E980-4BCE-85B0-486EDD84222E}" sibTransId="{29125A2B-0294-47A5-9A4C-60FE95CECDDC}"/>
    <dgm:cxn modelId="{4D01F19A-6BFE-4958-9CA6-167B9F9736AF}" type="presOf" srcId="{E4D9447E-A2E9-4BEE-9CA5-9810C10D5067}" destId="{F76639F0-4D9E-411B-B044-CF6E2F8C93BD}" srcOrd="1" destOrd="1" presId="urn:microsoft.com/office/officeart/2005/8/layout/vList4"/>
    <dgm:cxn modelId="{965A855A-EF58-42B0-9CA7-44DC5C85C25B}" srcId="{746E269A-9B40-42CA-96F0-3DC04EED5257}" destId="{C1630DC6-2AED-464B-A8A7-3C76B5FB1497}" srcOrd="0" destOrd="0" parTransId="{74AD7C44-D030-4143-B3CE-F0724F813A4A}" sibTransId="{040A60A5-676A-4DAB-B965-F8CFEB81353C}"/>
    <dgm:cxn modelId="{5BC4596D-FF53-4D12-A750-DED962E0104A}" type="presOf" srcId="{C89F2EEC-6613-418C-BB64-BCD3B1AA6E1F}" destId="{F76639F0-4D9E-411B-B044-CF6E2F8C93BD}" srcOrd="1" destOrd="0" presId="urn:microsoft.com/office/officeart/2005/8/layout/vList4"/>
    <dgm:cxn modelId="{2F88CD8F-965A-4055-843E-F5A29FA3FDBA}" srcId="{BFF76A38-E2FD-46CF-AF36-2E3839FBB16D}" destId="{746E269A-9B40-42CA-96F0-3DC04EED5257}" srcOrd="2" destOrd="0" parTransId="{C32A8185-FE30-40B9-8DED-1278B68DC2E7}" sibTransId="{F0F82505-DFEC-4C45-AF33-BE5076057318}"/>
    <dgm:cxn modelId="{E171DF9F-0AD9-4365-BFC1-9F549D372FD4}" type="presOf" srcId="{E4D9447E-A2E9-4BEE-9CA5-9810C10D5067}" destId="{B7BDDA16-1B44-4651-8FF0-F6661D317FFB}" srcOrd="0" destOrd="1" presId="urn:microsoft.com/office/officeart/2005/8/layout/vList4"/>
    <dgm:cxn modelId="{2F5199EB-1996-4161-BC72-C76FDB2F0F50}" type="presOf" srcId="{746E269A-9B40-42CA-96F0-3DC04EED5257}" destId="{E241E0E7-7763-4EFB-B0F8-044242BB63B4}" srcOrd="1" destOrd="0" presId="urn:microsoft.com/office/officeart/2005/8/layout/vList4"/>
    <dgm:cxn modelId="{7E426D68-5A03-4CE7-B1E8-38797ED86CB0}" srcId="{746E269A-9B40-42CA-96F0-3DC04EED5257}" destId="{559BC8F7-5665-4B1A-B332-8985A27C72DF}" srcOrd="1" destOrd="0" parTransId="{526FB107-A593-46E3-AB71-50A8FDA7F026}" sibTransId="{DA0C1367-3A22-4597-8F38-ADE692C2B0F2}"/>
    <dgm:cxn modelId="{B48838F6-4C28-4287-8152-E8821E78FFF7}" srcId="{022BF73A-A0E7-42A2-92EC-6BF5669D3AB1}" destId="{A383FC04-171C-4679-B460-3B523810E3D2}" srcOrd="1" destOrd="0" parTransId="{6ECCDC0E-940E-44F8-85A4-F4AC4D5526B9}" sibTransId="{FD0BD792-3A2E-49BD-BC01-F802364B4C73}"/>
    <dgm:cxn modelId="{586212C1-6125-4006-AA79-63CA1333DD7E}" type="presOf" srcId="{BFF76A38-E2FD-46CF-AF36-2E3839FBB16D}" destId="{8C9EC722-85A0-4B6C-8E68-EF7089312857}" srcOrd="0" destOrd="0" presId="urn:microsoft.com/office/officeart/2005/8/layout/vList4"/>
    <dgm:cxn modelId="{C0467F99-5019-44BD-A094-F0D691026CB6}" type="presParOf" srcId="{8C9EC722-85A0-4B6C-8E68-EF7089312857}" destId="{113E8912-89A8-46D0-A398-E1016884F944}" srcOrd="0" destOrd="0" presId="urn:microsoft.com/office/officeart/2005/8/layout/vList4"/>
    <dgm:cxn modelId="{22CE4486-2D9D-4343-839F-2414B76CBE72}" type="presParOf" srcId="{113E8912-89A8-46D0-A398-E1016884F944}" destId="{B7BDDA16-1B44-4651-8FF0-F6661D317FFB}" srcOrd="0" destOrd="0" presId="urn:microsoft.com/office/officeart/2005/8/layout/vList4"/>
    <dgm:cxn modelId="{E03FD472-53E7-43B1-815F-AB4B30641D57}" type="presParOf" srcId="{113E8912-89A8-46D0-A398-E1016884F944}" destId="{74CD2B92-3767-473D-8839-1E561A0CF4A3}" srcOrd="1" destOrd="0" presId="urn:microsoft.com/office/officeart/2005/8/layout/vList4"/>
    <dgm:cxn modelId="{8CE624D8-71D8-4B59-8815-271F3A3B6052}" type="presParOf" srcId="{113E8912-89A8-46D0-A398-E1016884F944}" destId="{F76639F0-4D9E-411B-B044-CF6E2F8C93BD}" srcOrd="2" destOrd="0" presId="urn:microsoft.com/office/officeart/2005/8/layout/vList4"/>
    <dgm:cxn modelId="{28F80F34-5402-40F3-94D4-0967B2ACDAA6}" type="presParOf" srcId="{8C9EC722-85A0-4B6C-8E68-EF7089312857}" destId="{EAC37B12-EF9F-40C1-AC12-8D63508C8FE3}" srcOrd="1" destOrd="0" presId="urn:microsoft.com/office/officeart/2005/8/layout/vList4"/>
    <dgm:cxn modelId="{92B07A08-C3F4-4E6B-8948-5F489AC12E12}" type="presParOf" srcId="{8C9EC722-85A0-4B6C-8E68-EF7089312857}" destId="{8E38CAF4-A25C-494F-8EE6-F5B326E7B46B}" srcOrd="2" destOrd="0" presId="urn:microsoft.com/office/officeart/2005/8/layout/vList4"/>
    <dgm:cxn modelId="{A4C2A069-F2D8-4514-873F-1FC29A96D545}" type="presParOf" srcId="{8E38CAF4-A25C-494F-8EE6-F5B326E7B46B}" destId="{314636F0-EA24-47C1-9535-670984F64828}" srcOrd="0" destOrd="0" presId="urn:microsoft.com/office/officeart/2005/8/layout/vList4"/>
    <dgm:cxn modelId="{E19C6A6B-3771-49B5-A1FE-00C56180712B}" type="presParOf" srcId="{8E38CAF4-A25C-494F-8EE6-F5B326E7B46B}" destId="{0CA287EE-5912-4F27-BA3A-7DFFA021A25F}" srcOrd="1" destOrd="0" presId="urn:microsoft.com/office/officeart/2005/8/layout/vList4"/>
    <dgm:cxn modelId="{694109D1-6BE3-4300-A771-97BEDC9942E6}" type="presParOf" srcId="{8E38CAF4-A25C-494F-8EE6-F5B326E7B46B}" destId="{70399ADB-729F-435C-B718-571C5A01C6E9}" srcOrd="2" destOrd="0" presId="urn:microsoft.com/office/officeart/2005/8/layout/vList4"/>
    <dgm:cxn modelId="{182F498B-0181-4E4E-AD02-533AFD121088}" type="presParOf" srcId="{8C9EC722-85A0-4B6C-8E68-EF7089312857}" destId="{C8C49BAC-D978-42CA-A2B1-410EF60E29AC}" srcOrd="3" destOrd="0" presId="urn:microsoft.com/office/officeart/2005/8/layout/vList4"/>
    <dgm:cxn modelId="{36EFC8C6-0ACE-4090-9070-E63E7EDA1D25}" type="presParOf" srcId="{8C9EC722-85A0-4B6C-8E68-EF7089312857}" destId="{9BAA2DA4-0CDB-4FA9-BC83-558D1454762C}" srcOrd="4" destOrd="0" presId="urn:microsoft.com/office/officeart/2005/8/layout/vList4"/>
    <dgm:cxn modelId="{B0DE2613-F1C1-4763-9FA6-5AC10E223A8B}" type="presParOf" srcId="{9BAA2DA4-0CDB-4FA9-BC83-558D1454762C}" destId="{05A82317-DA56-4846-BE49-5176F91840EE}" srcOrd="0" destOrd="0" presId="urn:microsoft.com/office/officeart/2005/8/layout/vList4"/>
    <dgm:cxn modelId="{F9C7A4F9-ED18-4C06-B09B-943325D0F55D}" type="presParOf" srcId="{9BAA2DA4-0CDB-4FA9-BC83-558D1454762C}" destId="{258D0119-E39D-4890-9DAA-8F380339E5D8}" srcOrd="1" destOrd="0" presId="urn:microsoft.com/office/officeart/2005/8/layout/vList4"/>
    <dgm:cxn modelId="{46864601-D3CA-4C7E-B2DE-0B4C724DFB76}" type="presParOf" srcId="{9BAA2DA4-0CDB-4FA9-BC83-558D1454762C}" destId="{E241E0E7-7763-4EFB-B0F8-044242BB63B4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c/c7/Google_Ads_logo.svg/1200px-Google_Ads_logo.svg.png" TargetMode="External"/><Relationship Id="rId3" Type="http://schemas.openxmlformats.org/officeDocument/2006/relationships/hyperlink" Target="http://www.stickpng.com/assets/images/580b57fcd9996e24bc43c51f.png" TargetMode="External"/><Relationship Id="rId7" Type="http://schemas.openxmlformats.org/officeDocument/2006/relationships/hyperlink" Target="https://s.aolcdn.com/hss/storage/midas/2797fea6a0757898e196b6ec0bb94d4f/206605410/AppStore.jpeg" TargetMode="External"/><Relationship Id="rId12" Type="http://schemas.openxmlformats.org/officeDocument/2006/relationships/hyperlink" Target="https://i5.walmartimages.com/asr/98a9edf3-8c17-4265-8f7d-e821d9290e43_1.eb7d853d5f4e5b579a2e3130d78ff56e.jpeg" TargetMode="External"/><Relationship Id="rId2" Type="http://schemas.openxmlformats.org/officeDocument/2006/relationships/hyperlink" Target="https://diylogodesigns.com/wp-content/uploads/2016/04/Microsoft-Logo-icon-png-Transparent-Background-768x768.p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tcdatarecovery.com/wp-content/uploads/2014/12/AppleDataRecovery.jpg" TargetMode="External"/><Relationship Id="rId11" Type="http://schemas.openxmlformats.org/officeDocument/2006/relationships/hyperlink" Target="http://www.northstartechnologygroup.com/wp-content/uploads/2015/10/Mobile-devices.jpg" TargetMode="External"/><Relationship Id="rId5" Type="http://schemas.openxmlformats.org/officeDocument/2006/relationships/hyperlink" Target="https://boygeniusreport.files.wordpress.com/2017/11/iphone-x-launch-day.jpg?quality=98&amp;strip=all" TargetMode="External"/><Relationship Id="rId10" Type="http://schemas.openxmlformats.org/officeDocument/2006/relationships/hyperlink" Target="https://justitarchive.files.wordpress.com/2010/12/google-chrome-os-logo.jpg" TargetMode="External"/><Relationship Id="rId4" Type="http://schemas.openxmlformats.org/officeDocument/2006/relationships/hyperlink" Target="https://pcspezialist-kassel.de/wp-content/uploads/2015/09/apple-logo.gif" TargetMode="External"/><Relationship Id="rId9" Type="http://schemas.openxmlformats.org/officeDocument/2006/relationships/hyperlink" Target="https://product.hstatic.net/1000238589/product/lg_nexus_5_d820_large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85800" y="971550"/>
            <a:ext cx="80772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Google, Apple, and Microsoft Struggle for Your Internet Experience 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838200" y="971550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486400" y="104775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Case Study</a:t>
            </a:r>
            <a:endParaRPr lang="en-US" sz="2800" b="1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Mobile Computing: The Point of Revolution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33400" y="1200150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Research firm Gartner’s prediction: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By 2013, mobile will surpass PCs as the medium 	for Internet accession</a:t>
            </a: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Statistics: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</a:t>
            </a:r>
            <a:endParaRPr lang="en-US" sz="20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2952750"/>
          <a:ext cx="6096000" cy="1630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Year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Percentage</a:t>
                      </a:r>
                      <a:r>
                        <a:rPr lang="en-US" baseline="0" dirty="0" smtClean="0">
                          <a:latin typeface="Roboto Slab" charset="0"/>
                          <a:ea typeface="Roboto Slab" charset="0"/>
                        </a:rPr>
                        <a:t> of use of mobile for Internet Accession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2007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5%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2013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23.5%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2015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Slab" charset="0"/>
                          <a:ea typeface="Roboto Slab" charset="0"/>
                        </a:rPr>
                        <a:t>56%</a:t>
                      </a:r>
                      <a:endParaRPr lang="en-US" dirty="0">
                        <a:latin typeface="Roboto Slab" charset="0"/>
                        <a:ea typeface="Roboto Slab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Mobile Computing: The Point of Revolution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85800" y="1391781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Mobile Internet Devices came into existence  because of the growth of cloud computing  capacity. This lead to preference of</a:t>
            </a: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		           over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endParaRPr lang="en-US" sz="20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pic>
        <p:nvPicPr>
          <p:cNvPr id="7" name="Picture 6" descr="Mobile-devic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47950"/>
            <a:ext cx="1405418" cy="1143000"/>
          </a:xfrm>
          <a:prstGeom prst="rect">
            <a:avLst/>
          </a:prstGeom>
        </p:spPr>
      </p:pic>
      <p:pic>
        <p:nvPicPr>
          <p:cNvPr id="9" name="Picture 8" descr="desktop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571750"/>
            <a:ext cx="127635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Mobile Computing: The Point of Revolution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85800" y="1391781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Applications and app stores played a significant role in the success of mobile computing</a:t>
            </a: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They enhance user experience</a:t>
            </a:r>
          </a:p>
          <a:p>
            <a:endParaRPr lang="en-US" sz="20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76962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Applications, App Stores and User Experience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7" name="Picture 6" descr="googl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57350"/>
            <a:ext cx="1905000" cy="643890"/>
          </a:xfrm>
          <a:prstGeom prst="rect">
            <a:avLst/>
          </a:prstGeom>
        </p:spPr>
      </p:pic>
      <p:pic>
        <p:nvPicPr>
          <p:cNvPr id="8" name="Picture 7" descr="apple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352550"/>
            <a:ext cx="1284996" cy="1176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17335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versus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80035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Non proprietorship versus Proprietorship software</a:t>
            </a:r>
            <a:endParaRPr lang="en-US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THE THREE TECH GIANTS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39" name="Google Shape;339;p2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12" name="Picture 11" descr="apple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5350"/>
            <a:ext cx="1371600" cy="1255755"/>
          </a:xfrm>
          <a:prstGeom prst="rect">
            <a:avLst/>
          </a:prstGeom>
        </p:spPr>
      </p:pic>
      <p:pic>
        <p:nvPicPr>
          <p:cNvPr id="14" name="Picture 13" descr="Microsoft-Logo-icon-png-Transparent-Background-768x76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95550"/>
            <a:ext cx="1733550" cy="1733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81600" y="1123950"/>
            <a:ext cx="2667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oogle 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200150"/>
            <a:ext cx="2057400" cy="695401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505200" y="971550"/>
            <a:ext cx="1600200" cy="38100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155069">
            <a:off x="5111986" y="2362030"/>
            <a:ext cx="1600200" cy="38100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2684448">
            <a:off x="2335124" y="2712305"/>
            <a:ext cx="1638707" cy="38100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361950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Healthy competitors in Mobile market trying to limit Microsoft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280035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Plain Enemies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295275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Competitors in Mobile market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THE THREE TECH GIANTS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39" name="Google Shape;339;p2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12" name="Picture 11" descr="apple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5350"/>
            <a:ext cx="1371600" cy="1255755"/>
          </a:xfrm>
          <a:prstGeom prst="rect">
            <a:avLst/>
          </a:prstGeom>
        </p:spPr>
      </p:pic>
      <p:pic>
        <p:nvPicPr>
          <p:cNvPr id="14" name="Picture 13" descr="Microsoft-Logo-icon-png-Transparent-Background-768x76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95550"/>
            <a:ext cx="1733550" cy="1733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81600" y="1123950"/>
            <a:ext cx="2667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oogle 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200150"/>
            <a:ext cx="2057400" cy="695401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505200" y="971550"/>
            <a:ext cx="1600200" cy="38100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155069">
            <a:off x="5111986" y="2362030"/>
            <a:ext cx="1600200" cy="38100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2684448">
            <a:off x="2335124" y="2712305"/>
            <a:ext cx="1638707" cy="38100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76600" y="59055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Aggressive competitors in Mobile market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280035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Plain Enemies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2952750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Healthy Competitors in Mobile market targeting to take down Google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2095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SURVIVAL OF THE FITTEST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742950"/>
          <a:ext cx="6858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2095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SURVIVAL OF THE FITTEST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742950"/>
          <a:ext cx="6858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781800" y="666750"/>
            <a:ext cx="2209800" cy="1828800"/>
          </a:xfrm>
          <a:prstGeom prst="wedgeRectCallout">
            <a:avLst>
              <a:gd name="adj1" fmla="val -93879"/>
              <a:gd name="adj2" fmla="val -37992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oboto Slab" charset="0"/>
                <a:ea typeface="Roboto Slab" charset="0"/>
              </a:rPr>
              <a:t>Google tried to take on Apple after purchasing Android. Its objective was to counter Microsoft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2095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SURVIVAL OF THE FITTEST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742950"/>
          <a:ext cx="6858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858000" y="590550"/>
            <a:ext cx="2133600" cy="1676400"/>
          </a:xfrm>
          <a:prstGeom prst="wedgeRectCallout">
            <a:avLst>
              <a:gd name="adj1" fmla="val -74281"/>
              <a:gd name="adj2" fmla="val 2020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Roboto Slab" charset="0"/>
                <a:ea typeface="Roboto Slab" charset="0"/>
              </a:rPr>
              <a:t>Google did not want Apple to block its services on </a:t>
            </a:r>
            <a:r>
              <a:rPr lang="en-US" b="1" dirty="0" err="1" smtClean="0">
                <a:latin typeface="Roboto Slab" charset="0"/>
                <a:ea typeface="Roboto Slab" charset="0"/>
              </a:rPr>
              <a:t>iPhone</a:t>
            </a:r>
            <a:r>
              <a:rPr lang="en-US" b="1" dirty="0" smtClean="0">
                <a:latin typeface="Roboto Slab" charset="0"/>
                <a:ea typeface="Roboto Slab" charset="0"/>
              </a:rPr>
              <a:t> and other </a:t>
            </a:r>
            <a:r>
              <a:rPr lang="en-US" b="1" dirty="0" err="1" smtClean="0">
                <a:latin typeface="Roboto Slab" charset="0"/>
                <a:ea typeface="Roboto Slab" charset="0"/>
              </a:rPr>
              <a:t>smartphones</a:t>
            </a:r>
            <a:r>
              <a:rPr lang="en-US" b="1" dirty="0" smtClean="0">
                <a:latin typeface="Roboto Slab" charset="0"/>
                <a:ea typeface="Roboto Slab" charset="0"/>
              </a:rPr>
              <a:t>.</a:t>
            </a:r>
          </a:p>
          <a:p>
            <a:endParaRPr lang="en-US" b="1" dirty="0" smtClean="0">
              <a:latin typeface="Roboto Slab" charset="0"/>
              <a:ea typeface="Roboto Slab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52400" y="2724150"/>
            <a:ext cx="1905000" cy="1066800"/>
          </a:xfrm>
          <a:prstGeom prst="wedgeRectCallout">
            <a:avLst>
              <a:gd name="adj1" fmla="val 54623"/>
              <a:gd name="adj2" fmla="val -100062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Apple cited privacy concerns as the reasons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2095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SURVIVAL OF THE FITTEST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742950"/>
          <a:ext cx="6858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858000" y="1047750"/>
            <a:ext cx="2133600" cy="1295400"/>
          </a:xfrm>
          <a:prstGeom prst="wedgeRectCallout">
            <a:avLst>
              <a:gd name="adj1" fmla="val -51868"/>
              <a:gd name="adj2" fmla="val 63311"/>
            </a:avLst>
          </a:prstGeom>
          <a:solidFill>
            <a:srgbClr val="38A3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oboto Slab" charset="0"/>
                <a:ea typeface="Roboto Slab" charset="0"/>
              </a:rPr>
              <a:t>Two companies went all out on war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27635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Prepared for</a:t>
            </a:r>
          </a:p>
          <a:p>
            <a:endParaRPr lang="en-US" sz="18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Dr. Mohammed </a:t>
            </a:r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Shafiul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Alam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Khan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Associate Professor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Institute of Information Technology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University of Dhaka</a:t>
            </a:r>
            <a:endParaRPr lang="en-US" sz="1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127635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Prepared by</a:t>
            </a:r>
          </a:p>
          <a:p>
            <a:endParaRPr lang="en-US" sz="18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Tulshi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Chandra Das (BSSE0811)</a:t>
            </a:r>
          </a:p>
          <a:p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Afia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Sajeeda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(BSSE0832)</a:t>
            </a:r>
          </a:p>
          <a:p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Saara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Sheneen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(BSSE0833)</a:t>
            </a:r>
          </a:p>
          <a:p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Maloy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Kanti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Sarkar</a:t>
            </a:r>
            <a:r>
              <a:rPr lang="en-US" sz="1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(BSSE0834)</a:t>
            </a:r>
            <a:endParaRPr lang="en-US" sz="1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2095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SURVIVAL OF THE FITTEST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742950"/>
          <a:ext cx="6858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858000" y="1657350"/>
            <a:ext cx="2133600" cy="1219200"/>
          </a:xfrm>
          <a:prstGeom prst="wedgeRectCallout">
            <a:avLst>
              <a:gd name="adj1" fmla="val -65837"/>
              <a:gd name="adj2" fmla="val 9061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Google did not expect to earn close to anything from </a:t>
            </a:r>
            <a:r>
              <a:rPr lang="en-US" b="1" dirty="0" err="1" smtClean="0">
                <a:solidFill>
                  <a:schemeClr val="bg1"/>
                </a:solidFill>
              </a:rPr>
              <a:t>AdMob</a:t>
            </a:r>
            <a:r>
              <a:rPr lang="en-US" b="1" dirty="0" smtClean="0">
                <a:solidFill>
                  <a:schemeClr val="bg1"/>
                </a:solidFill>
              </a:rPr>
              <a:t> which sells banner ads for mobile apps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2095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SURVIVAL OF THE FITTEST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742950"/>
          <a:ext cx="6858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934200" y="2495550"/>
            <a:ext cx="2057400" cy="1143000"/>
          </a:xfrm>
          <a:prstGeom prst="wedgeRectCallout">
            <a:avLst>
              <a:gd name="adj1" fmla="val -46376"/>
              <a:gd name="adj2" fmla="val 92845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Roboto Slab" charset="0"/>
                <a:ea typeface="Roboto Slab" charset="0"/>
              </a:rPr>
              <a:t>A scheme to strengthen Microsoft to take down Google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graphicFrame>
        <p:nvGraphicFramePr>
          <p:cNvPr id="3" name="Diagram 2"/>
          <p:cNvGraphicFramePr/>
          <p:nvPr/>
        </p:nvGraphicFramePr>
        <p:xfrm>
          <a:off x="2057400" y="1200150"/>
          <a:ext cx="63246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WHO WILL SURVIVE?</a:t>
            </a:r>
            <a:endParaRPr lang="en-US" sz="2800" b="1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162800" y="209550"/>
            <a:ext cx="1676400" cy="762000"/>
          </a:xfrm>
          <a:prstGeom prst="wedgeRectCallout">
            <a:avLst>
              <a:gd name="adj1" fmla="val 31438"/>
              <a:gd name="adj2" fmla="val 120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 early to say</a:t>
            </a:r>
            <a:endParaRPr lang="en-US" dirty="0"/>
          </a:p>
        </p:txBody>
      </p:sp>
      <p:grpSp>
        <p:nvGrpSpPr>
          <p:cNvPr id="7" name="Google Shape;591;p40"/>
          <p:cNvGrpSpPr/>
          <p:nvPr/>
        </p:nvGrpSpPr>
        <p:grpSpPr>
          <a:xfrm>
            <a:off x="8534400" y="1428750"/>
            <a:ext cx="457200" cy="457200"/>
            <a:chOff x="2623275" y="2333250"/>
            <a:chExt cx="381175" cy="381175"/>
          </a:xfrm>
        </p:grpSpPr>
        <p:sp>
          <p:nvSpPr>
            <p:cNvPr id="8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906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WHO WILL SURVIVE?</a:t>
            </a:r>
            <a:endParaRPr lang="en-US" sz="2800" b="1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05000" y="1123950"/>
          <a:ext cx="57912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oogle Shape;591;p40"/>
          <p:cNvGrpSpPr/>
          <p:nvPr/>
        </p:nvGrpSpPr>
        <p:grpSpPr>
          <a:xfrm>
            <a:off x="8229600" y="1733550"/>
            <a:ext cx="457200" cy="457200"/>
            <a:chOff x="2623275" y="2333250"/>
            <a:chExt cx="381175" cy="381175"/>
          </a:xfrm>
        </p:grpSpPr>
        <p:sp>
          <p:nvSpPr>
            <p:cNvPr id="6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7010400" y="209550"/>
            <a:ext cx="1371600" cy="1143000"/>
          </a:xfrm>
          <a:prstGeom prst="wedgeRectCallout">
            <a:avLst>
              <a:gd name="adj1" fmla="val 42769"/>
              <a:gd name="adj2" fmla="val 8089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oboto Slab" charset="0"/>
                <a:ea typeface="Roboto Slab" charset="0"/>
              </a:rPr>
              <a:t>But Google is continuously on the move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906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WHO WILL SURVIVE?</a:t>
            </a:r>
            <a:endParaRPr lang="en-US" sz="2800" b="1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pSp>
        <p:nvGrpSpPr>
          <p:cNvPr id="5" name="Google Shape;591;p40"/>
          <p:cNvGrpSpPr/>
          <p:nvPr/>
        </p:nvGrpSpPr>
        <p:grpSpPr>
          <a:xfrm>
            <a:off x="8229600" y="1733550"/>
            <a:ext cx="457200" cy="457200"/>
            <a:chOff x="2623275" y="2333250"/>
            <a:chExt cx="381175" cy="381175"/>
          </a:xfrm>
        </p:grpSpPr>
        <p:sp>
          <p:nvSpPr>
            <p:cNvPr id="6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858000" y="209550"/>
            <a:ext cx="1524000" cy="1371600"/>
          </a:xfrm>
          <a:prstGeom prst="wedgeRectCallout">
            <a:avLst>
              <a:gd name="adj1" fmla="val 42769"/>
              <a:gd name="adj2" fmla="val 8089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Roboto Slab" charset="0"/>
                <a:ea typeface="Roboto Slab" charset="0"/>
              </a:rPr>
              <a:t>But Apple has been unbeatable when it comes to user experience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42875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Google has-</a:t>
            </a:r>
          </a:p>
          <a:p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Android to combat Apple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Chromebook</a:t>
            </a: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and Chrome OS to combat Microsoft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Both products have been gaining popularity</a:t>
            </a:r>
            <a:endParaRPr lang="en-US" sz="20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grpSp>
        <p:nvGrpSpPr>
          <p:cNvPr id="12" name="Google Shape;591;p40"/>
          <p:cNvGrpSpPr/>
          <p:nvPr/>
        </p:nvGrpSpPr>
        <p:grpSpPr>
          <a:xfrm>
            <a:off x="7086600" y="4019550"/>
            <a:ext cx="457200" cy="457200"/>
            <a:chOff x="2623275" y="2333250"/>
            <a:chExt cx="381175" cy="381175"/>
          </a:xfrm>
        </p:grpSpPr>
        <p:sp>
          <p:nvSpPr>
            <p:cNvPr id="13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7162800" y="2343150"/>
            <a:ext cx="1524000" cy="1371600"/>
          </a:xfrm>
          <a:prstGeom prst="wedgeRectCallout">
            <a:avLst>
              <a:gd name="adj1" fmla="val -41369"/>
              <a:gd name="adj2" fmla="val 7169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Roboto Slab" charset="0"/>
                <a:ea typeface="Roboto Slab" charset="0"/>
              </a:rPr>
              <a:t>PCs and Operating systems are Microsoft’s strength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457200" y="43815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 scenario: Just one of the tech giants dominated the Internet experience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8115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Roboto Slab" charset="0"/>
                <a:ea typeface="Roboto Slab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Creation of Vendor Dependency in the Market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Switching Costs would increase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Setting up a standard in the market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No competition might lead to less innovations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524000" y="36195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SOURCES </a:t>
            </a:r>
            <a:r>
              <a:rPr lang="en-US" sz="280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OF IMAGES</a:t>
            </a:r>
            <a:endParaRPr lang="en-US" sz="28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0015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diylogodesigns.com/wp-content/uploads/2016/04/Microsoft-Logo-icon-png-Transparent-Background-768x768.png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www.stickpng.com/assets/images/580b57fcd9996e24bc43c51f.png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pcspezialist-kassel.de/wp-content/uploads/2015/09/apple-logo.gif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boygeniusreport.files.wordpress.com/2017/11/iphone-x-launch-day.jpg?quality=98&amp;strip=all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itcdatarecovery.com/wp-content/uploads/2014/12/AppleDataRecovery.jpg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s.aolcdn.com/hss/storage/midas/2797fea6a0757898e196b6ec0bb94d4f/206605410/AppStore.jpeg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upload.wikimedia.org/wikipedia/commons/thumb/c/c7/Google_Ads_logo.svg/1200px-Google_Ads_logo.svg.png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product.hstatic.net/1000238589/product/lg_nexus_5_d820_large.jpg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10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justitarchive.files.wordpress.com/2010/12/google-chrome-os-logo.jpg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www.northstartechnologygroup.com/wp-content/uploads/2015/10/Mobile-devices.jpg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1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i5.walmartimages.com/asr/98a9edf3-8c17-4265-8f7d-e821d9290e43_1.eb7d853d5f4e5b579a2e3130d78ff56e.jpeg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THE THREE TECH GIANTS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39" name="Google Shape;339;p2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2" name="Picture 11" descr="apple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5350"/>
            <a:ext cx="1371600" cy="1255755"/>
          </a:xfrm>
          <a:prstGeom prst="rect">
            <a:avLst/>
          </a:prstGeom>
        </p:spPr>
      </p:pic>
      <p:pic>
        <p:nvPicPr>
          <p:cNvPr id="14" name="Picture 13" descr="Microsoft-Logo-icon-png-Transparent-Background-768x76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38350"/>
            <a:ext cx="1733550" cy="1733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81600" y="1123950"/>
            <a:ext cx="2667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oogle 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200150"/>
            <a:ext cx="2057400" cy="695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Apple Inc.</a:t>
            </a:r>
            <a:endParaRPr sz="360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4294967295"/>
          </p:nvPr>
        </p:nvSpPr>
        <p:spPr>
          <a:xfrm>
            <a:off x="762000" y="1200150"/>
            <a:ext cx="5200200" cy="25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Main focus: Mobile Devices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 Closed proprietary standards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rgbClr val="FFFFFF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6" name="Picture 5" descr="apple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79206"/>
            <a:ext cx="2317774" cy="212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ppStor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38550"/>
            <a:ext cx="2590800" cy="1359652"/>
          </a:xfrm>
          <a:prstGeom prst="rect">
            <a:avLst/>
          </a:prstGeom>
        </p:spPr>
      </p:pic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2362200" y="590550"/>
          <a:ext cx="65532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appleFan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800" y="666750"/>
            <a:ext cx="1967166" cy="1388491"/>
          </a:xfrm>
          <a:prstGeom prst="rect">
            <a:avLst/>
          </a:prstGeom>
        </p:spPr>
      </p:pic>
      <p:pic>
        <p:nvPicPr>
          <p:cNvPr id="10" name="Picture 9" descr="AppleDataRecovery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200150"/>
            <a:ext cx="3371850" cy="11868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20955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Apple- The King in Mobile Software Application</a:t>
            </a:r>
            <a:endParaRPr lang="en-US" sz="2400" b="1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Apple Inc.</a:t>
            </a:r>
            <a:endParaRPr sz="360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4294967295"/>
          </p:nvPr>
        </p:nvSpPr>
        <p:spPr>
          <a:xfrm>
            <a:off x="381000" y="1200150"/>
            <a:ext cx="6324600" cy="25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Achievements include: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iPhone</a:t>
            </a:r>
            <a:r>
              <a:rPr lang="en-US" sz="20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 &amp; </a:t>
            </a:r>
            <a:r>
              <a:rPr lang="en-US" sz="2000" dirty="0" err="1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iPad</a:t>
            </a:r>
            <a:r>
              <a:rPr lang="en-US" sz="20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 sales account for 52% of the total profit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27% of the mobile market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iPhone</a:t>
            </a:r>
            <a:r>
              <a:rPr lang="en-US" sz="20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 is the highest grossing </a:t>
            </a:r>
            <a:r>
              <a:rPr lang="en-US" sz="2000" dirty="0" err="1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cellphone</a:t>
            </a:r>
            <a:r>
              <a:rPr lang="en-US" sz="2000" dirty="0" smtClean="0">
                <a:solidFill>
                  <a:srgbClr val="FFFFFF"/>
                </a:solidFill>
                <a:latin typeface="Roboto Slab" charset="0"/>
                <a:ea typeface="Roboto Slab" charset="0"/>
              </a:rPr>
              <a:t> ever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sz="2400">
              <a:solidFill>
                <a:srgbClr val="FFFFFF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6" name="Picture 5" descr="apple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48" y="1581150"/>
            <a:ext cx="2206426" cy="2020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Google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1828800" y="1047750"/>
          <a:ext cx="5715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google ads 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08" y="2647950"/>
            <a:ext cx="1082692" cy="1159764"/>
          </a:xfrm>
          <a:prstGeom prst="rect">
            <a:avLst/>
          </a:prstGeom>
        </p:spPr>
      </p:pic>
      <p:pic>
        <p:nvPicPr>
          <p:cNvPr id="8" name="Picture 7" descr="lg_nexus_5_d820_larg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647950"/>
            <a:ext cx="1066800" cy="1066800"/>
          </a:xfrm>
          <a:prstGeom prst="rect">
            <a:avLst/>
          </a:prstGeom>
        </p:spPr>
      </p:pic>
      <p:pic>
        <p:nvPicPr>
          <p:cNvPr id="9" name="Picture 8" descr="google-chrome-os-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64795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0" y="1428750"/>
            <a:ext cx="2819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Google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33400" y="120015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Dominates the advertising market with their search engine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Android OS covers 41% mobile market share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Roboto Slab" charset="0"/>
              <a:ea typeface="Roboto Slab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pic>
        <p:nvPicPr>
          <p:cNvPr id="11" name="Picture 10" descr="googl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5950"/>
            <a:ext cx="2768450" cy="935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Microsoft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33400" y="1200150"/>
            <a:ext cx="609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 Main focus: Operating System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Achievements: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Still the leader in PC Operating Systems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and desktop productivity software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95% PCs still run on Microsoft Windows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Failures: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	Smartphone hardware &amp; software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	Mobile computing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  <a:latin typeface="Roboto Slab" charset="0"/>
                <a:ea typeface="Roboto Slab" charset="0"/>
              </a:rPr>
              <a:t>		Cloud based software apps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Roboto Slab" charset="0"/>
              <a:ea typeface="Roboto Slab" charset="0"/>
            </a:endParaRPr>
          </a:p>
        </p:txBody>
      </p:sp>
      <p:pic>
        <p:nvPicPr>
          <p:cNvPr id="7" name="Picture 6" descr="Microsoft-Logo-icon-png-Transparent-Background-768x7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352550"/>
            <a:ext cx="19621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1052</Words>
  <PresentationFormat>On-screen Show (16:9)</PresentationFormat>
  <Paragraphs>199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Roboto Slab</vt:lpstr>
      <vt:lpstr>Nixie One</vt:lpstr>
      <vt:lpstr>Wingdings</vt:lpstr>
      <vt:lpstr>Impact</vt:lpstr>
      <vt:lpstr>Warwick template</vt:lpstr>
      <vt:lpstr>Google, Apple, and Microsoft Struggle for Your Internet Experience </vt:lpstr>
      <vt:lpstr>Slide 2</vt:lpstr>
      <vt:lpstr>THE THREE TECH GIANTS</vt:lpstr>
      <vt:lpstr>Apple Inc.</vt:lpstr>
      <vt:lpstr>Slide 5</vt:lpstr>
      <vt:lpstr>Apple Inc.</vt:lpstr>
      <vt:lpstr>Google</vt:lpstr>
      <vt:lpstr>Google</vt:lpstr>
      <vt:lpstr>Microsoft</vt:lpstr>
      <vt:lpstr>Mobile Computing: The Point of Revolution</vt:lpstr>
      <vt:lpstr>Mobile Computing: The Point of Revolution</vt:lpstr>
      <vt:lpstr>Mobile Computing: The Point of Revolution</vt:lpstr>
      <vt:lpstr>Applications, App Stores and User Experience</vt:lpstr>
      <vt:lpstr>THE THREE TECH GIANTS</vt:lpstr>
      <vt:lpstr>THE THREE TECH GIANTS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Google, Apple, and Microsoft Struggle for Your Internet Experience</dc:title>
  <dc:creator>R</dc:creator>
  <cp:lastModifiedBy>R</cp:lastModifiedBy>
  <cp:revision>112</cp:revision>
  <dcterms:modified xsi:type="dcterms:W3CDTF">2018-11-12T16:59:31Z</dcterms:modified>
</cp:coreProperties>
</file>