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114-EFEE-9653-CAF4-6A95F29F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7EAAD-98FE-7E6C-9F44-8FA88221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0AC2-857A-DF0E-BC15-529E0E18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A1AF-C735-29F0-505F-D27315A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B7B2-1537-ED4B-CAEA-05879BF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87C-710E-AA91-07DC-1FE47DA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803E1-8168-0B9B-C112-F3F2D222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BE07-A39C-9263-79D8-38DBCF82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1BC8-4AF6-8814-D79C-66BA4E5B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AC1E-6B49-B06A-89A4-83A0BDC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51D3-7188-C41A-120D-EA6DDBDFD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E191E-5B32-75F2-8257-82F7515A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A22B-04D8-E42C-0835-7A92824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5531-6AA1-E0F7-78E6-3C5A8AAC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C73F-58F4-3091-5262-486187F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7A79-C1E1-B885-C449-B80469C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2628-70E8-47F5-B9D7-0601A8C1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D4D-548D-51A8-B6E2-4F371CDE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028D-16EA-FC4F-0D23-1490A624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2066-B8A8-CE58-60B9-5D3F730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956F-095B-87E3-AE21-2B801B9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B400-FCE7-D49A-DA7E-2F9B23D9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559E-A7C4-9322-E5B0-C89B9558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7FDC-AFDF-8D40-FEC5-B2C18CC4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8AA6-6FB1-4348-960A-D806144B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6F59-3BE1-2CE8-2404-249A527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2B6B-A382-54B5-408D-FCA92174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88FE-21BD-2CEE-A6AC-5259B57E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A70F-443E-6828-DDD8-BC5D32E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803A-F624-0497-25E3-97AF5FE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A30F-B605-9EE1-703C-CBF272C4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AA7D-5719-3547-797A-B765F43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9F2F-7C05-7886-89FE-74193E92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D036B-7BC4-B42B-9414-6898B4D4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121F0-BAEF-7CCD-3680-6F5B26E47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9508B-30C4-567A-88EF-FCEAB6BB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4139-60FF-C377-C828-F4E74C4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2679F-01BE-1DE7-FE32-4BF226C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1187D-8D5E-FEC9-A3F6-CCD971D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4E8E-2A55-A09E-6DB3-B678BAD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4657E-B533-A9E2-AE88-2E82B66D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BC4A-CDD6-1321-4197-C0BFE0A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CC784-1DB7-70BE-B85F-3BCCFD5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83631-60A1-DCF5-56B7-95E1CDD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5345-3F25-2A2F-9D0A-6F0294B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E54BE-BF89-2F19-CABC-F2C2933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A98F-90A3-CD8B-2860-C2B03592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17D6-FAB3-6BB1-3023-AE198320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D90A5-B679-E585-E232-7B986C83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5CD1-829C-528C-F433-A77B0E28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D847-B99C-D7E7-CCC7-9CF4B186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BB781-760E-FAE4-087D-7403A6AF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82F-2416-AB57-2752-DD590AB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0D480-F0E0-BA6F-2EF2-CB6261DF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B125B-4538-9A02-A58E-9A245623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011F-5589-F944-C8B8-ACBD865E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8B15-DAEE-0F95-CFD2-309E7B0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DD56-F76E-EDE6-E771-9DF7C143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F9E27-5FFD-217D-42BC-6DC9D43D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9133-AFD8-DCA4-72E4-80E45DA4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026A-50A7-E1C1-0A87-B3CEE45D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FC7C-168C-48DF-9791-0DE0754F06A1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138F-73B4-3EF4-B7E7-B9029B8D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522E-AEEA-AA36-DBE6-4A0CAF19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">
            <a:extLst>
              <a:ext uri="{FF2B5EF4-FFF2-40B4-BE49-F238E27FC236}">
                <a16:creationId xmlns:a16="http://schemas.microsoft.com/office/drawing/2014/main" id="{0373763A-D983-2EF0-327D-EC09CFBE57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1208" y="399889"/>
            <a:ext cx="8660805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Details of the Team and Problem Statement</a:t>
            </a:r>
            <a:endParaRPr dirty="0">
              <a:solidFill>
                <a:srgbClr val="02A06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11;p1">
            <a:extLst>
              <a:ext uri="{FF2B5EF4-FFF2-40B4-BE49-F238E27FC236}">
                <a16:creationId xmlns:a16="http://schemas.microsoft.com/office/drawing/2014/main" id="{9D720DCE-F176-7048-C912-3A5141694346}"/>
              </a:ext>
            </a:extLst>
          </p:cNvPr>
          <p:cNvSpPr txBox="1">
            <a:spLocks/>
          </p:cNvSpPr>
          <p:nvPr/>
        </p:nvSpPr>
        <p:spPr>
          <a:xfrm>
            <a:off x="322555" y="1665170"/>
            <a:ext cx="11389458" cy="47929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Ministry/Organization 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PS Code: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Problem Statement Title: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Name;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2D32A-4A2E-FCB4-1324-D006DA3B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" y="27574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7DF7B5-F1E9-5824-934E-31C8DD41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135379"/>
            <a:ext cx="5157787" cy="53964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AF8ACC5-F9C8-F1A9-2395-A8A51464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08522"/>
            <a:ext cx="5157787" cy="59140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Describe Your Idea/Approach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5AF9C4E-36B7-9D2F-1E7A-1C6C7FA8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35379"/>
            <a:ext cx="5183188" cy="33290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Flow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71796F8-8DA8-A8DF-D2B9-2C2C30EBF9A4}"/>
              </a:ext>
            </a:extLst>
          </p:cNvPr>
          <p:cNvSpPr txBox="1">
            <a:spLocks/>
          </p:cNvSpPr>
          <p:nvPr/>
        </p:nvSpPr>
        <p:spPr>
          <a:xfrm>
            <a:off x="6194427" y="3590223"/>
            <a:ext cx="5183188" cy="3132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759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F694-8368-43AB-A5A9-0644D754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6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2D9B-26E8-FADC-4B59-13B1DA74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67665"/>
            <a:ext cx="5157787" cy="464519"/>
          </a:xfrm>
        </p:spPr>
        <p:txBody>
          <a:bodyPr/>
          <a:lstStyle/>
          <a:p>
            <a:r>
              <a:rPr lang="en-US" dirty="0"/>
              <a:t>Describe Your Use Cases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1A03-72FA-9451-5450-D9EDDDDA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0063"/>
            <a:ext cx="5157787" cy="387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7522-DBD0-2265-E7B1-359FD601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567664"/>
            <a:ext cx="5183188" cy="464519"/>
          </a:xfrm>
        </p:spPr>
        <p:txBody>
          <a:bodyPr/>
          <a:lstStyle/>
          <a:p>
            <a:r>
              <a:rPr lang="en-US" dirty="0"/>
              <a:t>Describe Your Dependencies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45F3E-5C71-15EC-611F-842826CE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0063"/>
            <a:ext cx="5183188" cy="3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6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845B9B44-FA80-9637-B681-733FB5C3E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009360"/>
              </p:ext>
            </p:extLst>
          </p:nvPr>
        </p:nvGraphicFramePr>
        <p:xfrm>
          <a:off x="609600" y="847688"/>
          <a:ext cx="10972800" cy="3559761"/>
        </p:xfrm>
        <a:graphic>
          <a:graphicData uri="http://schemas.openxmlformats.org/drawingml/2006/table">
            <a:tbl>
              <a:tblPr firstRow="1" bandRow="1"/>
              <a:tblGrid>
                <a:gridCol w="1126632">
                  <a:extLst>
                    <a:ext uri="{9D8B030D-6E8A-4147-A177-3AD203B41FA5}">
                      <a16:colId xmlns:a16="http://schemas.microsoft.com/office/drawing/2014/main" val="150478804"/>
                    </a:ext>
                  </a:extLst>
                </a:gridCol>
                <a:gridCol w="2688325">
                  <a:extLst>
                    <a:ext uri="{9D8B030D-6E8A-4147-A177-3AD203B41FA5}">
                      <a16:colId xmlns:a16="http://schemas.microsoft.com/office/drawing/2014/main" val="1652824826"/>
                    </a:ext>
                  </a:extLst>
                </a:gridCol>
                <a:gridCol w="2589195">
                  <a:extLst>
                    <a:ext uri="{9D8B030D-6E8A-4147-A177-3AD203B41FA5}">
                      <a16:colId xmlns:a16="http://schemas.microsoft.com/office/drawing/2014/main" val="2910726309"/>
                    </a:ext>
                  </a:extLst>
                </a:gridCol>
                <a:gridCol w="1799925">
                  <a:extLst>
                    <a:ext uri="{9D8B030D-6E8A-4147-A177-3AD203B41FA5}">
                      <a16:colId xmlns:a16="http://schemas.microsoft.com/office/drawing/2014/main" val="4067934518"/>
                    </a:ext>
                  </a:extLst>
                </a:gridCol>
                <a:gridCol w="2768723">
                  <a:extLst>
                    <a:ext uri="{9D8B030D-6E8A-4147-A177-3AD203B41FA5}">
                      <a16:colId xmlns:a16="http://schemas.microsoft.com/office/drawing/2014/main" val="2783791668"/>
                    </a:ext>
                  </a:extLst>
                </a:gridCol>
              </a:tblGrid>
              <a:tr h="652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Team Member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94901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Leader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/PhD etc.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CSE/ME etc.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0435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/PhD etc.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CSE/ME etc.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38833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/PhD etc.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CSE/ME etc.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5877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/PhD etc.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CSE/ME etc.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9498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M.Tech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/PhD etc.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CSE/ME etc.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881488"/>
                  </a:ext>
                </a:extLst>
              </a:tr>
            </a:tbl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id="{C2D5D246-B16F-E38F-6E03-32472E4914D6}"/>
              </a:ext>
            </a:extLst>
          </p:cNvPr>
          <p:cNvSpPr txBox="1">
            <a:spLocks/>
          </p:cNvSpPr>
          <p:nvPr/>
        </p:nvSpPr>
        <p:spPr>
          <a:xfrm>
            <a:off x="609600" y="273455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2A06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Member’s Details 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F6595C03-326B-93D2-5309-3D4DC8C0461E}"/>
              </a:ext>
            </a:extLst>
          </p:cNvPr>
          <p:cNvSpPr txBox="1">
            <a:spLocks/>
          </p:cNvSpPr>
          <p:nvPr/>
        </p:nvSpPr>
        <p:spPr>
          <a:xfrm>
            <a:off x="609600" y="4622633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MENTOR’s Details 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6A00BF3A-29C0-FF28-D3BD-FD22CA0D7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93019"/>
              </p:ext>
            </p:extLst>
          </p:nvPr>
        </p:nvGraphicFramePr>
        <p:xfrm>
          <a:off x="609600" y="5161906"/>
          <a:ext cx="10972800" cy="1371600"/>
        </p:xfrm>
        <a:graphic>
          <a:graphicData uri="http://schemas.openxmlformats.org/drawingml/2006/table">
            <a:tbl>
              <a:tblPr firstRow="1" bandRow="1"/>
              <a:tblGrid>
                <a:gridCol w="1187260">
                  <a:extLst>
                    <a:ext uri="{9D8B030D-6E8A-4147-A177-3AD203B41FA5}">
                      <a16:colId xmlns:a16="http://schemas.microsoft.com/office/drawing/2014/main" val="388580251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261232963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51322431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427555731"/>
                    </a:ext>
                  </a:extLst>
                </a:gridCol>
                <a:gridCol w="2691721">
                  <a:extLst>
                    <a:ext uri="{9D8B030D-6E8A-4147-A177-3AD203B41FA5}">
                      <a16:colId xmlns:a16="http://schemas.microsoft.com/office/drawing/2014/main" val="3087537576"/>
                    </a:ext>
                  </a:extLst>
                </a:gridCol>
              </a:tblGrid>
              <a:tr h="4833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Mentor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Expertise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Experience 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48187"/>
                  </a:ext>
                </a:extLst>
              </a:tr>
              <a:tr h="444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Mentor 1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Academic/Industry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ML/Blockchain etc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Experience in Year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02831"/>
                  </a:ext>
                </a:extLst>
              </a:tr>
              <a:tr h="444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Mentor 2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Academic/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ML/Blockchain etc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Experience in Year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4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6B1C-EC2F-E070-3957-09C93C5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A06B"/>
                </a:solidFill>
              </a:rPr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B4A1-D9BF-B111-5209-4F83BA5E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Kindly keep the maximum slides limit to 4 pages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All the topics should be utilized for description of your idea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Try to avoid paragraphs and post your idea in points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Keep your explanation precisely and easy to understand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Idea should be unique and novel. If it has a business potential more weightage will be given.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Apart from this PPT abstract of your idea will be asked separately while submitting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need to save the file in PDF and upload the same on portal. No PPT, Word Doc or any other format will be supported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can delete this slide (Important Points) when you upload the details of your idea on </a:t>
            </a:r>
            <a:r>
              <a:rPr lang="en-US" sz="2000" dirty="0" err="1"/>
              <a:t>SISTec</a:t>
            </a:r>
            <a:r>
              <a:rPr lang="en-US" sz="2000" dirty="0"/>
              <a:t> </a:t>
            </a:r>
            <a:r>
              <a:rPr lang="en-US" sz="2000" dirty="0" err="1"/>
              <a:t>InnoInnovation</a:t>
            </a:r>
            <a:r>
              <a:rPr lang="en-US" sz="2000" dirty="0"/>
              <a:t> Hackathon Portal.</a:t>
            </a:r>
          </a:p>
        </p:txBody>
      </p:sp>
    </p:spTree>
    <p:extLst>
      <p:ext uri="{BB962C8B-B14F-4D97-AF65-F5344CB8AC3E}">
        <p14:creationId xmlns:p14="http://schemas.microsoft.com/office/powerpoint/2010/main" val="31531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400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</vt:lpstr>
      <vt:lpstr>Noto Sans Symbols</vt:lpstr>
      <vt:lpstr>Office Theme</vt:lpstr>
      <vt:lpstr>Basic Details of the Team and Problem Statement</vt:lpstr>
      <vt:lpstr>Idea/Approach Details</vt:lpstr>
      <vt:lpstr>Idea/Approach Details</vt:lpstr>
      <vt:lpstr>PowerPoint Presentation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Hariom Mewada</dc:creator>
  <cp:lastModifiedBy>Hariom Mewada</cp:lastModifiedBy>
  <cp:revision>2</cp:revision>
  <dcterms:created xsi:type="dcterms:W3CDTF">2024-01-18T19:26:00Z</dcterms:created>
  <dcterms:modified xsi:type="dcterms:W3CDTF">2024-01-18T20:24:36Z</dcterms:modified>
</cp:coreProperties>
</file>