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3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A4114-EFEE-9653-CAF4-6A95F29F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27EAAD-98FE-7E6C-9F44-8FA882215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30AC2-857A-DF0E-BC15-529E0E18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42A1AF-C735-29F0-505F-D27315A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83B7B2-1537-ED4B-CAEA-05879BF2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9287C-710E-AA91-07DC-1FE47DAC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3803E1-8168-0B9B-C112-F3F2D222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6BE07-A39C-9263-79D8-38DBCF82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7A1BC8-4AF6-8814-D79C-66BA4E5B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39AC1E-6B49-B06A-89A4-83A0BDC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E5F51D3-7188-C41A-120D-EA6DDBDFD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CE191E-5B32-75F2-8257-82F7515A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71A22B-04D8-E42C-0835-7A928247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605531-6AA1-E0F7-78E6-3C5A8AAC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A0C73F-58F4-3091-5262-486187F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97A79-C1E1-B885-C449-B80469C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FA2628-70E8-47F5-B9D7-0601A8C1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C6FD4D-548D-51A8-B6E2-4F371CDE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13028D-16EA-FC4F-0D23-1490A624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6B2066-B8A8-CE58-60B9-5D3F7301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6956F-095B-87E3-AE21-2B801B95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C4B400-FCE7-D49A-DA7E-2F9B23D9A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63559E-A7C4-9322-E5B0-C89B9558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37FDC-AFDF-8D40-FEC5-B2C18CC4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388AA6-6FB1-4348-960A-D806144B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D6F59-3BE1-2CE8-2404-249A527C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E2B6B-A382-54B5-408D-FCA92174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2588FE-21BD-2CEE-A6AC-5259B57E8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72AA70F-443E-6828-DDD8-BC5D32ED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2C803A-F624-0497-25E3-97AF5FEE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B6A30F-B605-9EE1-703C-CBF272C4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F7AA7D-5719-3547-797A-B765F438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6E9F2F-7C05-7886-89FE-74193E92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3D036B-7BC4-B42B-9414-6898B4D4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8121F0-BAEF-7CCD-3680-6F5B26E47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E9508B-30C4-567A-88EF-FCEAB6BBE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7AB4139-60FF-C377-C828-F4E74C4F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62679F-01BE-1DE7-FE32-4BF226C9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F1187D-8D5E-FEC9-A3F6-CCD971D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04E8E-2A55-A09E-6DB3-B678BADA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C4657E-B533-A9E2-AE88-2E82B66D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D4BC4A-CDD6-1321-4197-C0BFE0A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7CC784-1DB7-70BE-B85F-3BCCFD5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783631-60A1-DCF5-56B7-95E1CDDF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D95345-3F25-2A2F-9D0A-6F0294BB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1E54BE-BF89-2F19-CABC-F2C2933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CA98F-90A3-CD8B-2860-C2B03592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DA17D6-FAB3-6BB1-3023-AE198320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BD90A5-B679-E585-E232-7B986C83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C65CD1-829C-528C-F433-A77B0E28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EBD847-B99C-D7E7-CCC7-9CF4B186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4BB781-760E-FAE4-087D-7403A6AF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9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B882F-2416-AB57-2752-DD590AB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570D480-F0E0-BA6F-2EF2-CB6261DF5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B125B-4538-9A02-A58E-9A245623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3D011F-5589-F944-C8B8-ACBD865E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9F8B15-DAEE-0F95-CFD2-309E7B0D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D0DD56-F76E-EDE6-E771-9DF7C143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C3F9E27-5FFD-217D-42BC-6DC9D43D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89133-AFD8-DCA4-72E4-80E45DA4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5D026A-50A7-E1C1-0A87-B3CEE45D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FC7C-168C-48DF-9791-0DE0754F06A1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F138F-73B4-3EF4-B7E7-B9029B8DA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23522E-AEEA-AA36-DBE6-4A0CAF196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EE5B-E7BF-4C69-8677-296D7FD08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0;p1">
            <a:extLst>
              <a:ext uri="{FF2B5EF4-FFF2-40B4-BE49-F238E27FC236}">
                <a16:creationId xmlns:a16="http://schemas.microsoft.com/office/drawing/2014/main" xmlns="" id="{0373763A-D983-2EF0-327D-EC09CFBE57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47916" y="122828"/>
            <a:ext cx="9007523" cy="155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48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Details of the Team </a:t>
            </a:r>
            <a:r>
              <a:rPr lang="en-US" sz="4800" b="1" dirty="0" smtClean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br>
              <a:rPr lang="en-US" sz="4800" b="1" dirty="0" smtClean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 smtClean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</a:t>
            </a:r>
            <a:r>
              <a:rPr lang="en-US" sz="48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sz="8000" dirty="0">
              <a:solidFill>
                <a:srgbClr val="02A06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11;p1">
            <a:extLst>
              <a:ext uri="{FF2B5EF4-FFF2-40B4-BE49-F238E27FC236}">
                <a16:creationId xmlns:a16="http://schemas.microsoft.com/office/drawing/2014/main" xmlns="" id="{9D720DCE-F176-7048-C912-3A5141694346}"/>
              </a:ext>
            </a:extLst>
          </p:cNvPr>
          <p:cNvSpPr txBox="1">
            <a:spLocks/>
          </p:cNvSpPr>
          <p:nvPr/>
        </p:nvSpPr>
        <p:spPr>
          <a:xfrm>
            <a:off x="322555" y="1801504"/>
            <a:ext cx="11389458" cy="46566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Organization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Name: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PS Code: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Problem Statement Title: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Name: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Leader Name: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Institute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Name: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ranklin Gothic"/>
            </a:endParaRPr>
          </a:p>
          <a:p>
            <a:pPr algn="l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lt2"/>
              </a:buClr>
              <a:buSzPts val="1800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Theme Name: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02D32A-4A2E-FCB4-1324-D006DA3B6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15206" r="9224" b="19421"/>
          <a:stretch/>
        </p:blipFill>
        <p:spPr>
          <a:xfrm>
            <a:off x="518615" y="54588"/>
            <a:ext cx="2313764" cy="18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97DF7B5-F1E9-5824-934E-31C8DD41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61" y="135379"/>
            <a:ext cx="5779211" cy="53964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Idea/Approach Details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AF8ACC5-F9C8-F1A9-2395-A8A51464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364" y="808522"/>
            <a:ext cx="5779211" cy="591409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Describe Your Idea/Approach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xmlns="" id="{C5AF9C4E-36B7-9D2F-1E7A-1C6C7FA83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35379"/>
            <a:ext cx="5747364" cy="33290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Flow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771796F8-8DA8-A8DF-D2B9-2C2C30EBF9A4}"/>
              </a:ext>
            </a:extLst>
          </p:cNvPr>
          <p:cNvSpPr txBox="1">
            <a:spLocks/>
          </p:cNvSpPr>
          <p:nvPr/>
        </p:nvSpPr>
        <p:spPr>
          <a:xfrm>
            <a:off x="6194427" y="3590223"/>
            <a:ext cx="5747364" cy="3132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47597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0F694-8368-43AB-A5A9-0644D754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246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Idea/Approach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FD2D9B-26E8-FADC-4B59-13B1DA74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67665"/>
            <a:ext cx="5157787" cy="464519"/>
          </a:xfrm>
        </p:spPr>
        <p:txBody>
          <a:bodyPr/>
          <a:lstStyle/>
          <a:p>
            <a:r>
              <a:rPr lang="en-US" dirty="0"/>
              <a:t>Describe Your Use Cases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AD1A03-72FA-9451-5450-D9EDDDDA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0063"/>
            <a:ext cx="5157787" cy="387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CF97522-DBD0-2265-E7B1-359FD601E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567664"/>
            <a:ext cx="5183188" cy="464519"/>
          </a:xfrm>
        </p:spPr>
        <p:txBody>
          <a:bodyPr/>
          <a:lstStyle/>
          <a:p>
            <a:r>
              <a:rPr lang="en-US" dirty="0"/>
              <a:t>Describe Your Dependencies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1545F3E-5C71-15EC-611F-842826CE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10063"/>
            <a:ext cx="5183188" cy="387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6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xmlns="" id="{845B9B44-FA80-9637-B681-733FB5C3E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505021"/>
              </p:ext>
            </p:extLst>
          </p:nvPr>
        </p:nvGraphicFramePr>
        <p:xfrm>
          <a:off x="609600" y="847688"/>
          <a:ext cx="10972800" cy="3559761"/>
        </p:xfrm>
        <a:graphic>
          <a:graphicData uri="http://schemas.openxmlformats.org/drawingml/2006/table">
            <a:tbl>
              <a:tblPr firstRow="1" bandRow="1"/>
              <a:tblGrid>
                <a:gridCol w="1126632">
                  <a:extLst>
                    <a:ext uri="{9D8B030D-6E8A-4147-A177-3AD203B41FA5}">
                      <a16:colId xmlns:a16="http://schemas.microsoft.com/office/drawing/2014/main" xmlns="" val="150478804"/>
                    </a:ext>
                  </a:extLst>
                </a:gridCol>
                <a:gridCol w="2688325">
                  <a:extLst>
                    <a:ext uri="{9D8B030D-6E8A-4147-A177-3AD203B41FA5}">
                      <a16:colId xmlns:a16="http://schemas.microsoft.com/office/drawing/2014/main" xmlns="" val="1652824826"/>
                    </a:ext>
                  </a:extLst>
                </a:gridCol>
                <a:gridCol w="2589195">
                  <a:extLst>
                    <a:ext uri="{9D8B030D-6E8A-4147-A177-3AD203B41FA5}">
                      <a16:colId xmlns:a16="http://schemas.microsoft.com/office/drawing/2014/main" xmlns="" val="2910726309"/>
                    </a:ext>
                  </a:extLst>
                </a:gridCol>
                <a:gridCol w="1799925">
                  <a:extLst>
                    <a:ext uri="{9D8B030D-6E8A-4147-A177-3AD203B41FA5}">
                      <a16:colId xmlns:a16="http://schemas.microsoft.com/office/drawing/2014/main" xmlns="" val="4067934518"/>
                    </a:ext>
                  </a:extLst>
                </a:gridCol>
                <a:gridCol w="2768723">
                  <a:extLst>
                    <a:ext uri="{9D8B030D-6E8A-4147-A177-3AD203B41FA5}">
                      <a16:colId xmlns:a16="http://schemas.microsoft.com/office/drawing/2014/main" xmlns="" val="2783791668"/>
                    </a:ext>
                  </a:extLst>
                </a:gridCol>
              </a:tblGrid>
              <a:tr h="6521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Sr. No.</a:t>
                      </a: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Team Member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Branch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Stream</a:t>
                      </a:r>
                      <a:endParaRPr lang="en-US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4894901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Leader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Any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390435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Member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Any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6838833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Member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Any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435877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Member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Any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1909498"/>
                  </a:ext>
                </a:extLst>
              </a:tr>
              <a:tr h="58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Member 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B.Tech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dirty="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Any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Year(I, II, III, IV)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81881488"/>
                  </a:ext>
                </a:extLst>
              </a:tr>
            </a:tbl>
          </a:graphicData>
        </a:graphic>
      </p:graphicFrame>
      <p:sp>
        <p:nvSpPr>
          <p:cNvPr id="17" name="Title 5">
            <a:extLst>
              <a:ext uri="{FF2B5EF4-FFF2-40B4-BE49-F238E27FC236}">
                <a16:creationId xmlns:a16="http://schemas.microsoft.com/office/drawing/2014/main" xmlns="" id="{C2D5D246-B16F-E38F-6E03-32472E4914D6}"/>
              </a:ext>
            </a:extLst>
          </p:cNvPr>
          <p:cNvSpPr txBox="1">
            <a:spLocks/>
          </p:cNvSpPr>
          <p:nvPr/>
        </p:nvSpPr>
        <p:spPr>
          <a:xfrm>
            <a:off x="609600" y="273455"/>
            <a:ext cx="10972800" cy="53927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A06B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Member’s Details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2A06B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xmlns="" id="{F6595C03-326B-93D2-5309-3D4DC8C0461E}"/>
              </a:ext>
            </a:extLst>
          </p:cNvPr>
          <p:cNvSpPr txBox="1">
            <a:spLocks/>
          </p:cNvSpPr>
          <p:nvPr/>
        </p:nvSpPr>
        <p:spPr>
          <a:xfrm>
            <a:off x="609600" y="4622633"/>
            <a:ext cx="10972800" cy="53927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cap="none" dirty="0" smtClean="0">
                <a:solidFill>
                  <a:srgbClr val="02A06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Mentor’s Details </a:t>
            </a:r>
            <a:endParaRPr lang="en-IN" sz="3600" b="1" cap="none" dirty="0">
              <a:solidFill>
                <a:srgbClr val="02A06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xmlns="" id="{6A00BF3A-29C0-FF28-D3BD-FD22CA0D7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01766"/>
              </p:ext>
            </p:extLst>
          </p:nvPr>
        </p:nvGraphicFramePr>
        <p:xfrm>
          <a:off x="609600" y="5161906"/>
          <a:ext cx="10972800" cy="927466"/>
        </p:xfrm>
        <a:graphic>
          <a:graphicData uri="http://schemas.openxmlformats.org/drawingml/2006/table">
            <a:tbl>
              <a:tblPr firstRow="1" bandRow="1"/>
              <a:tblGrid>
                <a:gridCol w="1187260">
                  <a:extLst>
                    <a:ext uri="{9D8B030D-6E8A-4147-A177-3AD203B41FA5}">
                      <a16:colId xmlns:a16="http://schemas.microsoft.com/office/drawing/2014/main" xmlns="" val="388580251"/>
                    </a:ext>
                  </a:extLst>
                </a:gridCol>
                <a:gridCol w="2608446">
                  <a:extLst>
                    <a:ext uri="{9D8B030D-6E8A-4147-A177-3AD203B41FA5}">
                      <a16:colId xmlns:a16="http://schemas.microsoft.com/office/drawing/2014/main" xmlns="" val="261232963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151322431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xmlns="" val="2427555731"/>
                    </a:ext>
                  </a:extLst>
                </a:gridCol>
                <a:gridCol w="2691721">
                  <a:extLst>
                    <a:ext uri="{9D8B030D-6E8A-4147-A177-3AD203B41FA5}">
                      <a16:colId xmlns:a16="http://schemas.microsoft.com/office/drawing/2014/main" xmlns="" val="3087537576"/>
                    </a:ext>
                  </a:extLst>
                </a:gridCol>
              </a:tblGrid>
              <a:tr h="4833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Sr. No.</a:t>
                      </a: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Mentor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Expertise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Experience 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1E1E1E"/>
                      </a:solidFill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A0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848187"/>
                  </a:ext>
                </a:extLst>
              </a:tr>
              <a:tr h="444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1E1E1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Mentor 1 Name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Academic/Industry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ML/Blockchain etc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ource Sans Pro"/>
                        </a:defRPr>
                      </a:lvl9pPr>
                    </a:lstStyle>
                    <a:p>
                      <a:pPr algn="l"/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Experience in Year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1E1E1E"/>
                      </a:solidFill>
                    </a:lnR>
                    <a:lnT w="12700" cmpd="sng">
                      <a:solidFill>
                        <a:srgbClr val="1E1E1E"/>
                      </a:solidFill>
                    </a:lnT>
                    <a:lnB w="12700" cmpd="sng">
                      <a:solidFill>
                        <a:srgbClr val="1E1E1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620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C6B1C-EC2F-E070-3957-09C93C5B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2A06B"/>
                </a:solidFill>
              </a:rPr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EDB4A1-D9BF-B111-5209-4F83BA5E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5377217"/>
          </a:xfrm>
        </p:spPr>
        <p:txBody>
          <a:bodyPr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Kindly keep the maximum slides limit to 4 pages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All the topics should be utilized for description of your idea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Try to avoid paragraphs and post your idea in points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Keep your explanation precisely and easy to understand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Idea should be unique and novel. If it has a business potential more weightage will be given.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Apart from this PPT abstract of your idea will be asked separately while submitting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You need to save the file in PDF and upload the same on portal. No PPT, Word Doc or any other format will be supported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000" dirty="0"/>
              <a:t>You can delete this slide (Important Points) when you upload the details of your idea on SISTec </a:t>
            </a:r>
            <a:r>
              <a:rPr lang="en-US" sz="2000" dirty="0" smtClean="0"/>
              <a:t>Innovation </a:t>
            </a:r>
            <a:r>
              <a:rPr lang="en-US" sz="2000" dirty="0"/>
              <a:t>Hackathon Portal.</a:t>
            </a:r>
          </a:p>
        </p:txBody>
      </p:sp>
    </p:spTree>
    <p:extLst>
      <p:ext uri="{BB962C8B-B14F-4D97-AF65-F5344CB8AC3E}">
        <p14:creationId xmlns:p14="http://schemas.microsoft.com/office/powerpoint/2010/main" val="315311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289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Basic Details of the Team &amp;  Problem Statement</vt:lpstr>
      <vt:lpstr>Idea/Approach Details</vt:lpstr>
      <vt:lpstr>Idea/Approach Details</vt:lpstr>
      <vt:lpstr>PowerPoint Presentation</vt:lpstr>
      <vt:lpstr>Important Points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Hariom Mewada</dc:creator>
  <cp:lastModifiedBy>CSE_DEP</cp:lastModifiedBy>
  <cp:revision>3</cp:revision>
  <dcterms:created xsi:type="dcterms:W3CDTF">2024-01-18T19:26:00Z</dcterms:created>
  <dcterms:modified xsi:type="dcterms:W3CDTF">2024-02-10T08:54:47Z</dcterms:modified>
</cp:coreProperties>
</file>