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4" r:id="rId4"/>
    <p:sldId id="265" r:id="rId5"/>
    <p:sldId id="266" r:id="rId6"/>
    <p:sldId id="258" r:id="rId7"/>
    <p:sldId id="257" r:id="rId8"/>
    <p:sldId id="267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E6E6C4"/>
    <a:srgbClr val="33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B06251C-2EB2-41F5-B4D7-43FC4E83E709}" type="datetimeFigureOut">
              <a:rPr lang="en-US"/>
              <a:pPr>
                <a:defRPr/>
              </a:pPr>
              <a:t>6/2/2019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593D9F9-29A2-4ECF-954B-47DE009292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B858B9-0CCF-4DCB-82EC-1FC0029F93C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ECF09-AECB-486E-9C3F-1E7ADEAF48B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A9BBF-EB78-4563-AAD1-DC5305EE02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588B0-87B0-4056-B868-28AF18123A7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6D94D-4DA6-4FD9-99FB-4B439083176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BE909-A357-47C9-A331-8D687C84392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52B81-6847-4B6A-83F5-FCF145A9C1C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DD3C3-8CDE-4455-AE56-A16A7C2B194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7E6A1-9BBB-43C6-912C-88721DD6F4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4177-504B-4DD7-B795-6E300E71CB5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E0BFD-F789-4EBF-9CB1-772858E08FA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A8B78-556D-4C46-BFC5-4C2C2E4A28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A99D75E-6040-4EAC-9F42-C1C607C1F98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714375" y="1785938"/>
            <a:ext cx="7772400" cy="1470025"/>
          </a:xfrm>
        </p:spPr>
        <p:txBody>
          <a:bodyPr/>
          <a:lstStyle/>
          <a:p>
            <a:pPr eaLnBrk="1" hangingPunct="1"/>
            <a:r>
              <a:rPr lang="en-US" b="1" u="sng" smtClean="0"/>
              <a:t>CCMS STREET LIGHT SYSTEM</a:t>
            </a:r>
          </a:p>
        </p:txBody>
      </p:sp>
      <p:sp>
        <p:nvSpPr>
          <p:cNvPr id="2051" name="Subtitle 4"/>
          <p:cNvSpPr>
            <a:spLocks noGrp="1"/>
          </p:cNvSpPr>
          <p:nvPr>
            <p:ph type="subTitle" idx="1"/>
          </p:nvPr>
        </p:nvSpPr>
        <p:spPr>
          <a:xfrm>
            <a:off x="1285875" y="3714750"/>
            <a:ext cx="6400800" cy="18573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4000" smtClean="0"/>
              <a:t>Presented By:</a:t>
            </a:r>
          </a:p>
          <a:p>
            <a:pPr eaLnBrk="1" hangingPunct="1"/>
            <a:r>
              <a:rPr lang="en-US" sz="4000" smtClean="0"/>
              <a:t>Electric&amp;Moriarty</a:t>
            </a:r>
          </a:p>
          <a:p>
            <a:pPr eaLnBrk="1" hangingPunct="1"/>
            <a:endParaRPr lang="en-US" sz="4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85813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5400" smtClean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357313" y="2000250"/>
            <a:ext cx="6400800" cy="40719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Char char="•"/>
            </a:pPr>
            <a:r>
              <a:rPr lang="en-US" sz="2800" smtClean="0"/>
              <a:t>Single centralized nodes</a:t>
            </a:r>
          </a:p>
          <a:p>
            <a:pPr algn="just" eaLnBrk="1" hangingPunct="1">
              <a:lnSpc>
                <a:spcPct val="150000"/>
              </a:lnSpc>
              <a:buFontTx/>
              <a:buChar char="•"/>
            </a:pPr>
            <a:r>
              <a:rPr lang="en-US" sz="2800" smtClean="0"/>
              <a:t>multiple senders, one receiver</a:t>
            </a:r>
          </a:p>
          <a:p>
            <a:pPr algn="just" eaLnBrk="1" hangingPunct="1">
              <a:lnSpc>
                <a:spcPct val="150000"/>
              </a:lnSpc>
              <a:buFontTx/>
              <a:buChar char="•"/>
            </a:pPr>
            <a:r>
              <a:rPr lang="en-US" sz="2800" smtClean="0"/>
              <a:t>underlying architecture: peer-to-peer radio frequency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714375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smtClean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1357313" y="1643063"/>
            <a:ext cx="6400800" cy="4286250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sz="2800" smtClean="0"/>
              <a:t>Fault detection in a CCMS network for a particular node is near to impossible.</a:t>
            </a:r>
          </a:p>
          <a:p>
            <a:pPr algn="just" eaLnBrk="1" hangingPunct="1">
              <a:buFontTx/>
              <a:buChar char="•"/>
            </a:pPr>
            <a:r>
              <a:rPr lang="en-US" sz="2800" smtClean="0"/>
              <a:t>High installation cost for wired transmission</a:t>
            </a:r>
          </a:p>
          <a:p>
            <a:pPr algn="just" eaLnBrk="1" hangingPunct="1">
              <a:buFontTx/>
              <a:buChar char="•"/>
            </a:pPr>
            <a:r>
              <a:rPr lang="en-US" sz="2800" smtClean="0"/>
              <a:t>Application of predictive analysis algorithms, though cost effective aren’t efficient.</a:t>
            </a:r>
          </a:p>
          <a:p>
            <a:pPr algn="just" eaLnBrk="1" hangingPunct="1"/>
            <a:endParaRPr lang="en-US" sz="2800" smtClean="0"/>
          </a:p>
          <a:p>
            <a:pPr algn="just" eaLnBrk="1" hangingPunct="1">
              <a:buFontTx/>
              <a:buChar char="•"/>
            </a:pPr>
            <a:endParaRPr lang="en-US" sz="2800" smtClean="0"/>
          </a:p>
          <a:p>
            <a:pPr algn="just" eaLnBrk="1" hangingPunct="1"/>
            <a:endParaRPr lang="en-US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/>
              <a:t>Node to node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mtClean="0"/>
              <a:t>Radio Frequency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mtClean="0"/>
              <a:t>Hopping of data over a dynamic array of street light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Why RF?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Superiority over wired networks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Modularity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Reparability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Cost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75" y="1714500"/>
          <a:ext cx="7286676" cy="421484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357586"/>
                <a:gridCol w="3929090"/>
              </a:tblGrid>
              <a:tr h="5896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Components Required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Cost of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components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2096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 RF </a:t>
                      </a:r>
                      <a:r>
                        <a:rPr lang="en-US" sz="1800" baseline="0" dirty="0" err="1" smtClean="0"/>
                        <a:t>Transreceivers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Rs.7.00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96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Transformer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Rs.2.00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96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Capacitors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Rs.0.50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96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Bridge Rectifier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Rs.0.50</a:t>
                      </a:r>
                    </a:p>
                  </a:txBody>
                  <a:tcPr/>
                </a:tc>
              </a:tr>
              <a:tr h="58964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Shielding Cost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Rs.3.00</a:t>
                      </a:r>
                    </a:p>
                  </a:txBody>
                  <a:tcPr/>
                </a:tc>
              </a:tr>
              <a:tr h="6456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Rs.13.00</a:t>
                      </a:r>
                      <a:endParaRPr 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bg1"/>
                </a:solidFill>
              </a:rPr>
              <a:t>Shielding Parameters:</a:t>
            </a:r>
            <a:br>
              <a:rPr lang="en-US" b="1" smtClean="0">
                <a:solidFill>
                  <a:schemeClr val="bg1"/>
                </a:solidFill>
              </a:rPr>
            </a:b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400" smtClean="0"/>
              <a:t>Metallic sheets made of metal or ferrite materials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smtClean="0"/>
              <a:t>Solenoids and Coils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smtClean="0"/>
              <a:t>Capacitors, ferrules and grounded wired to minimize EMI noise.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smtClean="0"/>
              <a:t>Magnetic materials used to draw emi into magnetic fields.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smtClean="0"/>
              <a:t>Superconducting materials that expel magnetic fields</a:t>
            </a:r>
          </a:p>
          <a:p>
            <a:pPr algn="just" eaLnBrk="1" hangingPunct="1">
              <a:lnSpc>
                <a:spcPct val="15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lectric&amp;Moriarty\Task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920072" cy="33797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00166" y="285728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</a:rPr>
              <a:t>PREDICTIVE ANALYSIS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286388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 clustering was performed for state Uttar Pradesh according to </a:t>
            </a:r>
            <a:r>
              <a:rPr lang="en-US" dirty="0" err="1" smtClean="0"/>
              <a:t>ULBname</a:t>
            </a:r>
            <a:r>
              <a:rPr lang="en-US" dirty="0" smtClean="0"/>
              <a:t>. Guntur has most number of complaints registered, thus we need to maximize our resources over that region.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9438</TotalTime>
  <Words>182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CCMS STREET LIGHT SYSTEM</vt:lpstr>
      <vt:lpstr>About</vt:lpstr>
      <vt:lpstr>Problems</vt:lpstr>
      <vt:lpstr>Solution</vt:lpstr>
      <vt:lpstr>Why RF?</vt:lpstr>
      <vt:lpstr>Cost Analysis</vt:lpstr>
      <vt:lpstr>Shielding Parameters: 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SHAILENDRA</cp:lastModifiedBy>
  <cp:revision>891</cp:revision>
  <dcterms:created xsi:type="dcterms:W3CDTF">2010-05-23T14:28:12Z</dcterms:created>
  <dcterms:modified xsi:type="dcterms:W3CDTF">2019-06-02T05:17:37Z</dcterms:modified>
</cp:coreProperties>
</file>