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3" r:id="rId4"/>
    <p:sldId id="264" r:id="rId5"/>
    <p:sldId id="265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094C-9CE8-153F-5E72-4BDA0CA5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72645-654B-A7C9-8D2B-D221E9257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71DD3-AB76-1FC6-B76A-F96C5F13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E0F4-428A-4BDA-B7BA-06DFD5DC141E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214FF-97C3-A217-0D7A-F74AFD4B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B4727-0A0A-FF18-E55A-F0825487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F377-41F0-4248-9A68-BC9C8CAA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58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8C90-6009-4D23-E677-58DC7990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76F3A-CD8F-0899-5371-06AB2DBC4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116BE-7BBC-67D8-4915-A6BAC37D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E0F4-428A-4BDA-B7BA-06DFD5DC141E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5405A-E05F-9854-A2DE-7906368F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A036D-7F51-4368-D0DC-66B8DD45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F377-41F0-4248-9A68-BC9C8CAA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10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E0FA2-B1A8-8C01-F8F8-3703E8694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C9CC4-C1C6-3B6B-47FD-698BCD571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41122-14A1-5E46-6F2E-05DC100B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E0F4-428A-4BDA-B7BA-06DFD5DC141E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E0822-EB05-0A5C-843D-C407F933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F7D71-5E93-DF18-D918-5138C56D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F377-41F0-4248-9A68-BC9C8CAA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44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1B5A-5DD9-65A1-84D7-D7B68881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50DE7-2316-729F-F7E6-F1716A507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A67D6-597B-F81F-692D-FD5920F6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E0F4-428A-4BDA-B7BA-06DFD5DC141E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C7B6D-BFD3-7D32-CD6C-1B0083F4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062C2-4ABB-CBA7-A967-02786B50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F377-41F0-4248-9A68-BC9C8CAA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2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16E0-0DA9-A465-CBB8-D51F4B4B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37BAE-CC52-337C-3DD8-7392E619F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1C97F-0B72-048C-9DE6-7CC68169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E0F4-428A-4BDA-B7BA-06DFD5DC141E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E8AC-60F3-D975-88FA-7CB42DC9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FF718-ABA8-ECBD-DA46-32512E95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F377-41F0-4248-9A68-BC9C8CAA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97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4E8D-8CBC-3ED5-B1D0-ABF0D2D4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8C04-925B-E13A-65B2-5C2A17B07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9C616-5497-0E1A-A512-0537E6E3E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5BCE8-778D-0F9D-8E18-E6D5C3DB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E0F4-428A-4BDA-B7BA-06DFD5DC141E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A4B35-F5A0-EB05-2140-A4C14C06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B741D-DCF8-E163-89DB-7BBB8693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F377-41F0-4248-9A68-BC9C8CAA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26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74CF-07BA-DCE4-D1E3-CF3454DE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9B7BA-47D6-1418-6AC2-AB91C50F2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0FBF6-700B-FDC6-DAB1-D46249AD7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6A5C5-9107-F324-022E-DEC9C4566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25E77-032B-1E93-F33C-A91A3393E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04954C-B49E-7829-FB92-398A2E0E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E0F4-428A-4BDA-B7BA-06DFD5DC141E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C1B77-4EDC-338C-D96A-D7A16114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A0000-BCBA-F5FB-328E-A4ADC61E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F377-41F0-4248-9A68-BC9C8CAA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03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43BD-270C-9C10-D0EA-B2C0C1E9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9D690-03FA-905D-9BCB-4B7C18C4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E0F4-428A-4BDA-B7BA-06DFD5DC141E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B5FC4-8445-BB6C-9E2A-B01818AA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EA62A-35C6-9B24-CEA8-728726F0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F377-41F0-4248-9A68-BC9C8CAA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66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1A766-46B0-294D-73EC-2A3FE27C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E0F4-428A-4BDA-B7BA-06DFD5DC141E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347E2-D4EA-E6BA-7846-625247E4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4BDC2-7033-CA51-4D71-02EF2F1F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F377-41F0-4248-9A68-BC9C8CAA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237B-CA38-DBC5-2162-C9109E950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BD78-BF91-290D-B62B-869FA4507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7E6FD-3D20-4C79-5BEA-BA1424898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D586D-9764-267A-7553-87A5D284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E0F4-428A-4BDA-B7BA-06DFD5DC141E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DF74E-0E49-3270-26D3-028AE590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9DC4C-08C5-EBCA-5B25-CFB50916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F377-41F0-4248-9A68-BC9C8CAA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81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8E8E-3B04-B5C5-AD20-0287A8B03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CD3E1-63A3-EF15-2724-20516DD6B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E48A2-297B-0D70-86EC-B16E989D5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0EC69-7724-68AE-FC2B-132794B6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E0F4-428A-4BDA-B7BA-06DFD5DC141E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7F330-8F37-7496-EF13-03840049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CA749-7D22-30A0-585C-33E9E978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F377-41F0-4248-9A68-BC9C8CAA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62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8BAD1-EB0A-E3FF-BE59-BAC2B5E6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C0B4-DCE5-BEA8-556F-AC6753479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40568-05A8-40A0-0ED5-64086870B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DE0F4-428A-4BDA-B7BA-06DFD5DC141E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EE758-9C30-0021-5481-0DB38FAE5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0830F-7007-C797-6A90-E57940CC3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F377-41F0-4248-9A68-BC9C8CAA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30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18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0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54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06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80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38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37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417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Tulsyan</dc:creator>
  <cp:lastModifiedBy>Shubham Tulsyan</cp:lastModifiedBy>
  <cp:revision>3</cp:revision>
  <dcterms:created xsi:type="dcterms:W3CDTF">2023-08-30T19:00:02Z</dcterms:created>
  <dcterms:modified xsi:type="dcterms:W3CDTF">2023-09-06T16:41:34Z</dcterms:modified>
</cp:coreProperties>
</file>