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lice" charset="1" panose="00000500000000000000"/>
      <p:regular r:id="rId14"/>
    </p:embeddedFont>
    <p:embeddedFont>
      <p:font typeface="Alice Bold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innobudget.netlify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jpe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7750" y="-484446"/>
            <a:ext cx="0" cy="97903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47750" y="9286854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840801" y="8898336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4550868" y="9086669"/>
            <a:ext cx="7144301" cy="19068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69888" y="1028700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2" y="0"/>
                </a:lnTo>
                <a:lnTo>
                  <a:pt x="1484392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79629" y="7146862"/>
            <a:ext cx="3962846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TEAM LEADER EMAIL ID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4280" y="6346177"/>
            <a:ext cx="3528353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INSTITUTE NAME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30051" y="5563213"/>
            <a:ext cx="3503428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TEAM LEADER NAME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65304" y="4757101"/>
            <a:ext cx="3834504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CODEVISTA, 60D8D46D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54280" y="3965604"/>
            <a:ext cx="14405020" cy="44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5"/>
              </a:lnSpc>
              <a:spcBef>
                <a:spcPct val="0"/>
              </a:spcBef>
            </a:pPr>
            <a:r>
              <a:rPr lang="en-US" sz="260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PROBLEM STATEMENT :                                  FLEXPRICE × PATHWAY HACKATHON( CFO HELPER 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38350" y="5553688"/>
            <a:ext cx="3488412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TULYA JYOTHI VEERLA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37141" y="6350275"/>
            <a:ext cx="7890832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MAHATMA GANDHI INSTITUTE OF TECHNOLOGY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52251" y="7146862"/>
            <a:ext cx="4939344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tulyajyothiveerla007@gmail.com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62685" y="4762527"/>
            <a:ext cx="3341206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TEAM NAME 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4280" y="991213"/>
            <a:ext cx="15208371" cy="98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PROBLEM STATEMENT AND TEAM DETAILS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8277" y="7947547"/>
            <a:ext cx="3266976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2"/>
              </a:lnSpc>
              <a:spcBef>
                <a:spcPct val="0"/>
              </a:spcBef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DEPLOYMENT LINK 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52251" y="7870983"/>
            <a:ext cx="5042654" cy="52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 u="sng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  <a:hlinkClick r:id="rId5" tooltip="https://innobudget.netlify.app"/>
              </a:rPr>
              <a:t>https://innobudget.netlify.app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0600" y="-205211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28700" y="9296408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46409" y="8935148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19" y="0"/>
                </a:lnTo>
                <a:lnTo>
                  <a:pt x="1825119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4471528" y="9277358"/>
            <a:ext cx="722472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08531" y="477965"/>
            <a:ext cx="8854380" cy="98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PROBLEM AND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9900" y="2206486"/>
            <a:ext cx="7239972" cy="508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9"/>
              </a:lnSpc>
              <a:spcBef>
                <a:spcPct val="0"/>
              </a:spcBef>
            </a:pPr>
            <a:r>
              <a:rPr lang="en-US" sz="3556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3556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                     PROBLEM</a:t>
            </a:r>
          </a:p>
          <a:p>
            <a:pPr algn="just">
              <a:lnSpc>
                <a:spcPts val="3977"/>
              </a:lnSpc>
              <a:spcBef>
                <a:spcPct val="0"/>
              </a:spcBef>
            </a:pPr>
          </a:p>
          <a:p>
            <a:pPr algn="just">
              <a:lnSpc>
                <a:spcPts val="3977"/>
              </a:lnSpc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HARD TO MANAGE BUDGETS FOR EVENTS/STARTUPS.</a:t>
            </a:r>
          </a:p>
          <a:p>
            <a:pPr algn="just">
              <a:lnSpc>
                <a:spcPts val="3977"/>
              </a:lnSpc>
              <a:spcBef>
                <a:spcPct val="0"/>
              </a:spcBef>
            </a:pPr>
          </a:p>
          <a:p>
            <a:pPr algn="just">
              <a:lnSpc>
                <a:spcPts val="3977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EXCEL/MANUAL TRACKING IS SLOW AND ERROR-PRONE.</a:t>
            </a:r>
          </a:p>
          <a:p>
            <a:pPr algn="just">
              <a:lnSpc>
                <a:spcPts val="3977"/>
              </a:lnSpc>
              <a:spcBef>
                <a:spcPct val="0"/>
              </a:spcBef>
            </a:pPr>
          </a:p>
          <a:p>
            <a:pPr algn="just">
              <a:lnSpc>
                <a:spcPts val="3977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LEADS TO OVERSPENDING AND POOR PLANNING.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5721" y="2206486"/>
            <a:ext cx="8122915" cy="631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4"/>
              </a:lnSpc>
              <a:spcBef>
                <a:spcPct val="0"/>
              </a:spcBef>
            </a:pPr>
            <a:r>
              <a:rPr lang="en-US" sz="356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SOLUTION – CFO HELPER</a:t>
            </a:r>
          </a:p>
          <a:p>
            <a:pPr algn="ctr">
              <a:lnSpc>
                <a:spcPts val="3469"/>
              </a:lnSpc>
              <a:spcBef>
                <a:spcPct val="0"/>
              </a:spcBef>
            </a:pPr>
          </a:p>
          <a:p>
            <a:pPr algn="just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AI TOOL TO TEST “WHAT-IF” SCENARIOS (SPEND, HIRE, PRICING).</a:t>
            </a:r>
          </a:p>
          <a:p>
            <a:pPr algn="just">
              <a:lnSpc>
                <a:spcPts val="3469"/>
              </a:lnSpc>
              <a:spcBef>
                <a:spcPct val="0"/>
              </a:spcBef>
            </a:pPr>
          </a:p>
          <a:p>
            <a:pPr algn="just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SHOWS CLEAR FORECASTS WITH CHARTS/REPORTS.</a:t>
            </a:r>
          </a:p>
          <a:p>
            <a:pPr algn="just">
              <a:lnSpc>
                <a:spcPts val="3469"/>
              </a:lnSpc>
              <a:spcBef>
                <a:spcPct val="0"/>
              </a:spcBef>
            </a:pPr>
          </a:p>
          <a:p>
            <a:pPr algn="just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FLEXPRICE → PAY PER SCENARIO/REPORT.</a:t>
            </a:r>
          </a:p>
          <a:p>
            <a:pPr algn="just">
              <a:lnSpc>
                <a:spcPts val="3469"/>
              </a:lnSpc>
              <a:spcBef>
                <a:spcPct val="0"/>
              </a:spcBef>
            </a:pPr>
          </a:p>
          <a:p>
            <a:pPr algn="just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PATHWAY → LIVE UPDATES WITH FRESH DATA.</a:t>
            </a:r>
          </a:p>
          <a:p>
            <a:pPr algn="just">
              <a:lnSpc>
                <a:spcPts val="3469"/>
              </a:lnSpc>
              <a:spcBef>
                <a:spcPct val="0"/>
              </a:spcBef>
            </a:pPr>
          </a:p>
          <a:p>
            <a:pPr algn="just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PLATFORM WHERE PARTICIPANTS SEE UPCOMING HACKATHONS &amp; LIVE UPDATES, AND SPONSORS REGISTER SPONSORSHIPS TO SUPPORT ORGANIZERS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178271" y="2208272"/>
            <a:ext cx="0" cy="632595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0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47750" y="9482530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64377" y="9140320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4489497" y="9482530"/>
            <a:ext cx="72231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03504" y="478219"/>
            <a:ext cx="13019386" cy="98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2"/>
              </a:lnSpc>
              <a:spcBef>
                <a:spcPct val="0"/>
              </a:spcBef>
            </a:pPr>
            <a:r>
              <a:rPr lang="en-US" sz="578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METHODOLOGY &amp;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5238" y="2213380"/>
            <a:ext cx="8008353" cy="732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4"/>
              </a:lnSpc>
            </a:pPr>
            <a:r>
              <a:rPr lang="en-US" sz="356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METHODOLOGY</a:t>
            </a:r>
          </a:p>
          <a:p>
            <a:pPr algn="ctr">
              <a:lnSpc>
                <a:spcPts val="4984"/>
              </a:lnSpc>
            </a:pPr>
          </a:p>
          <a:p>
            <a:pPr algn="l" marL="613157" indent="-30657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Problem – Organizers struggle with budget forecasting.</a:t>
            </a:r>
          </a:p>
          <a:p>
            <a:pPr algn="l">
              <a:lnSpc>
                <a:spcPts val="3976"/>
              </a:lnSpc>
            </a:pPr>
          </a:p>
          <a:p>
            <a:pPr algn="l" marL="613157" indent="-30657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Solution – CFO Helper inside INNOBUDGET</a:t>
            </a:r>
          </a:p>
          <a:p>
            <a:pPr algn="l">
              <a:lnSpc>
                <a:spcPts val="3976"/>
              </a:lnSpc>
            </a:pPr>
          </a:p>
          <a:p>
            <a:pPr algn="l" marL="613157" indent="-30657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Features – Sliders for costs, AI insights, instant charts &amp; reports.</a:t>
            </a:r>
          </a:p>
          <a:p>
            <a:pPr algn="l">
              <a:lnSpc>
                <a:spcPts val="3976"/>
              </a:lnSpc>
            </a:pPr>
          </a:p>
          <a:p>
            <a:pPr algn="l" marL="613157" indent="-30657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Integration – FlexPrice (pay-per-use), Pathway (live data).</a:t>
            </a:r>
          </a:p>
          <a:p>
            <a:pPr algn="ctr">
              <a:lnSpc>
                <a:spcPts val="4205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9726836" y="2280055"/>
            <a:ext cx="33319" cy="6732207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397750" y="2203855"/>
            <a:ext cx="6420800" cy="693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3"/>
              </a:lnSpc>
              <a:spcBef>
                <a:spcPct val="0"/>
              </a:spcBef>
            </a:pPr>
            <a:r>
              <a:rPr lang="en-US" sz="333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IMPLEMENTATION</a:t>
            </a:r>
          </a:p>
          <a:p>
            <a:pPr algn="ctr">
              <a:lnSpc>
                <a:spcPts val="3720"/>
              </a:lnSpc>
              <a:spcBef>
                <a:spcPct val="0"/>
              </a:spcBef>
            </a:pPr>
          </a:p>
          <a:p>
            <a:pPr algn="l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FRONTEND – REACT + TAILWIND (RESPONSIVE UI).</a:t>
            </a:r>
          </a:p>
          <a:p>
            <a:pPr algn="l">
              <a:lnSpc>
                <a:spcPts val="3856"/>
              </a:lnSpc>
              <a:spcBef>
                <a:spcPct val="0"/>
              </a:spcBef>
            </a:pPr>
          </a:p>
          <a:p>
            <a:pPr algn="l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BACKEND – NODE.JS/EXPRESS.</a:t>
            </a:r>
          </a:p>
          <a:p>
            <a:pPr algn="l">
              <a:lnSpc>
                <a:spcPts val="3856"/>
              </a:lnSpc>
              <a:spcBef>
                <a:spcPct val="0"/>
              </a:spcBef>
            </a:pPr>
          </a:p>
          <a:p>
            <a:pPr algn="l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DATABASE – MONGODB.</a:t>
            </a:r>
          </a:p>
          <a:p>
            <a:pPr algn="l">
              <a:lnSpc>
                <a:spcPts val="3856"/>
              </a:lnSpc>
              <a:spcBef>
                <a:spcPct val="0"/>
              </a:spcBef>
            </a:pPr>
          </a:p>
          <a:p>
            <a:pPr algn="l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AUTH – ROLES: ORGANIZER, PARTICIPANT, SPONSOR.</a:t>
            </a:r>
          </a:p>
          <a:p>
            <a:pPr algn="l">
              <a:lnSpc>
                <a:spcPts val="3856"/>
              </a:lnSpc>
              <a:spcBef>
                <a:spcPct val="0"/>
              </a:spcBef>
            </a:pPr>
          </a:p>
          <a:p>
            <a:pPr algn="l">
              <a:lnSpc>
                <a:spcPts val="3856"/>
              </a:lnSpc>
              <a:spcBef>
                <a:spcPct val="0"/>
              </a:spcBef>
            </a:pPr>
            <a:r>
              <a:rPr lang="en-US" sz="275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DASHBOARD – CFO HELPER TAB WITH SLIDERS &amp; AUTO-REPORTS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9175" y="-205219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28700" y="9296400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64377" y="8935140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4489497" y="9277350"/>
            <a:ext cx="720567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4117" y="1770896"/>
            <a:ext cx="16892676" cy="6858118"/>
          </a:xfrm>
          <a:custGeom>
            <a:avLst/>
            <a:gdLst/>
            <a:ahLst/>
            <a:cxnLst/>
            <a:rect r="r" b="b" t="t" l="l"/>
            <a:pathLst>
              <a:path h="6858118" w="16892676">
                <a:moveTo>
                  <a:pt x="0" y="0"/>
                </a:moveTo>
                <a:lnTo>
                  <a:pt x="16892676" y="0"/>
                </a:lnTo>
                <a:lnTo>
                  <a:pt x="16892676" y="6858118"/>
                </a:lnTo>
                <a:lnTo>
                  <a:pt x="0" y="6858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72" t="-989" r="-954" b="-98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31679" y="763239"/>
            <a:ext cx="8645258" cy="98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2"/>
              </a:lnSpc>
              <a:spcBef>
                <a:spcPct val="0"/>
              </a:spcBef>
            </a:pPr>
            <a:r>
              <a:rPr lang="en-US" sz="578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TECHNOLOGY 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9175" y="-280122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19175" y="9221496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54852" y="8898336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4479972" y="9240546"/>
            <a:ext cx="7215197" cy="368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15781" y="2292980"/>
            <a:ext cx="6903262" cy="6605356"/>
          </a:xfrm>
          <a:custGeom>
            <a:avLst/>
            <a:gdLst/>
            <a:ahLst/>
            <a:cxnLst/>
            <a:rect r="r" b="b" t="t" l="l"/>
            <a:pathLst>
              <a:path h="6605356" w="6903262">
                <a:moveTo>
                  <a:pt x="0" y="0"/>
                </a:moveTo>
                <a:lnTo>
                  <a:pt x="6903262" y="0"/>
                </a:lnTo>
                <a:lnTo>
                  <a:pt x="6903262" y="6605356"/>
                </a:lnTo>
                <a:lnTo>
                  <a:pt x="0" y="6605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99" t="0" r="-1199" b="-108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3533" y="2292980"/>
            <a:ext cx="8405643" cy="6605356"/>
          </a:xfrm>
          <a:custGeom>
            <a:avLst/>
            <a:gdLst/>
            <a:ahLst/>
            <a:cxnLst/>
            <a:rect r="r" b="b" t="t" l="l"/>
            <a:pathLst>
              <a:path h="6605356" w="8405643">
                <a:moveTo>
                  <a:pt x="0" y="0"/>
                </a:moveTo>
                <a:lnTo>
                  <a:pt x="8405643" y="0"/>
                </a:lnTo>
                <a:lnTo>
                  <a:pt x="8405643" y="6605356"/>
                </a:lnTo>
                <a:lnTo>
                  <a:pt x="0" y="66053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73" t="0" r="-89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03504" y="478219"/>
            <a:ext cx="12967197" cy="98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2"/>
              </a:lnSpc>
              <a:spcBef>
                <a:spcPct val="0"/>
              </a:spcBef>
            </a:pPr>
            <a:r>
              <a:rPr lang="en-US" sz="578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FLOWCHART &amp; SUPPORTING IMAGES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9175" y="-224269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19175" y="9258300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35802" y="8898336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4460922" y="9240546"/>
            <a:ext cx="7234247" cy="368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16040" y="477965"/>
            <a:ext cx="10557372" cy="98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FEASIBILITY AND MARKET USE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0553" y="1706186"/>
            <a:ext cx="8113728" cy="622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FEASIBILITY</a:t>
            </a:r>
          </a:p>
          <a:p>
            <a:pPr algn="ctr">
              <a:lnSpc>
                <a:spcPts val="4164"/>
              </a:lnSpc>
              <a:spcBef>
                <a:spcPct val="0"/>
              </a:spcBef>
            </a:pP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TECHNICAL → USES COMMON TECH (REACT, NODE, MONGODB) → EASY TO BUILD &amp; GROW.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ECONOMIC → FLEXPRICE BILLING → LOW COST TO START, SCALES WITH USAGE.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OPERATIONAL → SIMPLE DASHBOARDS &amp; SLIDERS → EASY EVEN FOR NON-TECH USERS.</a:t>
            </a: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9716608" y="1732890"/>
            <a:ext cx="53590" cy="7082913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322648" y="1656690"/>
            <a:ext cx="7386966" cy="6811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8"/>
              </a:lnSpc>
              <a:spcBef>
                <a:spcPct val="0"/>
              </a:spcBef>
            </a:pPr>
            <a:r>
              <a:rPr lang="en-US" sz="297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MARKET USE</a:t>
            </a:r>
          </a:p>
          <a:p>
            <a:pPr algn="ctr">
              <a:lnSpc>
                <a:spcPts val="4158"/>
              </a:lnSpc>
              <a:spcBef>
                <a:spcPct val="0"/>
              </a:spcBef>
            </a:pPr>
          </a:p>
          <a:p>
            <a:pPr algn="l">
              <a:lnSpc>
                <a:spcPts val="4158"/>
              </a:lnSpc>
              <a:spcBef>
                <a:spcPct val="0"/>
              </a:spcBef>
            </a:pPr>
            <a:r>
              <a:rPr lang="en-US" sz="297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ORGANIZERS → PLAN HACKATHON OR FEST BUDGETS.</a:t>
            </a:r>
          </a:p>
          <a:p>
            <a:pPr algn="l">
              <a:lnSpc>
                <a:spcPts val="4158"/>
              </a:lnSpc>
              <a:spcBef>
                <a:spcPct val="0"/>
              </a:spcBef>
            </a:pPr>
          </a:p>
          <a:p>
            <a:pPr algn="l">
              <a:lnSpc>
                <a:spcPts val="4158"/>
              </a:lnSpc>
              <a:spcBef>
                <a:spcPct val="0"/>
              </a:spcBef>
            </a:pPr>
            <a:r>
              <a:rPr lang="en-US" sz="297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STARTUPS → TEST “WHAT-IF” MONEY SCENARIOS.</a:t>
            </a:r>
          </a:p>
          <a:p>
            <a:pPr algn="l">
              <a:lnSpc>
                <a:spcPts val="4158"/>
              </a:lnSpc>
              <a:spcBef>
                <a:spcPct val="0"/>
              </a:spcBef>
            </a:pPr>
          </a:p>
          <a:p>
            <a:pPr algn="l">
              <a:lnSpc>
                <a:spcPts val="4158"/>
              </a:lnSpc>
              <a:spcBef>
                <a:spcPct val="0"/>
              </a:spcBef>
            </a:pPr>
            <a:r>
              <a:rPr lang="en-US" sz="297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STUDENTS/COLLEGES → MANAGE FEST FUNDS &amp; SPONSORS.</a:t>
            </a:r>
          </a:p>
          <a:p>
            <a:pPr algn="l">
              <a:lnSpc>
                <a:spcPts val="4158"/>
              </a:lnSpc>
              <a:spcBef>
                <a:spcPct val="0"/>
              </a:spcBef>
            </a:pPr>
          </a:p>
          <a:p>
            <a:pPr algn="l">
              <a:lnSpc>
                <a:spcPts val="4158"/>
              </a:lnSpc>
              <a:spcBef>
                <a:spcPct val="0"/>
              </a:spcBef>
            </a:pPr>
            <a:r>
              <a:rPr lang="en-US" sz="297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SPONSORS → TRACK FUND USAGE → BUILDS TRUST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9175" y="-224269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38225" y="9258300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54852" y="8898336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4479972" y="9240546"/>
            <a:ext cx="7215197" cy="368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97667" y="477965"/>
            <a:ext cx="4632027" cy="98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37433" y="1899135"/>
            <a:ext cx="14921867" cy="648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INNOBUDGET IS DESIGNED AS A SIMPLE YET POWERFUL PLATFORM THAT BRINGS TOGETHER EVERYONE IN THE HACKATHON ECOSYSTEM. ORGANIZERS CAN EASILY PLAN AND MANAGE BUDGETS WITH CLEAR “WHAT-IF” SCENARIOS, SPONSORS CAN REGISTER THEIR OFFERS AND GAIN VISIBILITY, WHILE PARTICIPANTS CAN EXPLORE UPCOMING HACKATHONS, SAVE THEIR FAVORITES WITH A WISHLIST, AND STAY NOTIFIED. WITH ITS USER-FRIENDLY DASHBOARDS, TRANSPARENT FUND USAGE, AND FLEXPRICE MODEL, THE PLATFORM NOT ONLY SIMPLIFIES EVENT MANAGEMENT BUT ALSO BUILDS TRUST AND ENGAGEMENT ACROSS ORGANIZERS, PARTICIPANTS, AND SPONSORS — MAKING HACKATHONS MORE ORGANIZED, EFFICIENT, AND IMPACTFU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667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9175" y="-224269"/>
            <a:ext cx="19050" cy="9501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38225" y="9258300"/>
            <a:ext cx="1161662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54852" y="8898336"/>
            <a:ext cx="1825119" cy="684420"/>
          </a:xfrm>
          <a:custGeom>
            <a:avLst/>
            <a:gdLst/>
            <a:ahLst/>
            <a:cxnLst/>
            <a:rect r="r" b="b" t="t" l="l"/>
            <a:pathLst>
              <a:path h="684420" w="1825119">
                <a:moveTo>
                  <a:pt x="0" y="0"/>
                </a:moveTo>
                <a:lnTo>
                  <a:pt x="1825120" y="0"/>
                </a:lnTo>
                <a:lnTo>
                  <a:pt x="1825120" y="684420"/>
                </a:lnTo>
                <a:lnTo>
                  <a:pt x="0" y="68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4479972" y="9240546"/>
            <a:ext cx="7215197" cy="368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238" y="286504"/>
            <a:ext cx="1484392" cy="1484392"/>
          </a:xfrm>
          <a:custGeom>
            <a:avLst/>
            <a:gdLst/>
            <a:ahLst/>
            <a:cxnLst/>
            <a:rect r="r" b="b" t="t" l="l"/>
            <a:pathLst>
              <a:path h="1484392" w="1484392">
                <a:moveTo>
                  <a:pt x="0" y="0"/>
                </a:moveTo>
                <a:lnTo>
                  <a:pt x="1484391" y="0"/>
                </a:lnTo>
                <a:lnTo>
                  <a:pt x="1484391" y="1484392"/>
                </a:lnTo>
                <a:lnTo>
                  <a:pt x="0" y="148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14505" y="2843372"/>
            <a:ext cx="5258991" cy="98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3"/>
              </a:lnSpc>
              <a:spcBef>
                <a:spcPct val="0"/>
              </a:spcBef>
            </a:pPr>
            <a:r>
              <a:rPr lang="en-US" sz="575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PRESENTED BY: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5654" y="3913892"/>
            <a:ext cx="10196692" cy="323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3"/>
              </a:lnSpc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RITHIK PEDAPUDI – FRONTEND DEVELOPMENT</a:t>
            </a:r>
          </a:p>
          <a:p>
            <a:pPr algn="ctr">
              <a:lnSpc>
                <a:spcPts val="5203"/>
              </a:lnSpc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TULYA JYOTHI VEERLA – BACKEND DEVELOPMENT                                                                                                                               BHAVANA BODDU – UI/UX &amp; THEME DESIGN</a:t>
            </a:r>
          </a:p>
          <a:p>
            <a:pPr algn="ctr">
              <a:lnSpc>
                <a:spcPts val="5203"/>
              </a:lnSpc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HEMANT ANUMULA – CONTENT &amp; DOCUMENTATION</a:t>
            </a:r>
          </a:p>
          <a:p>
            <a:pPr algn="ctr">
              <a:lnSpc>
                <a:spcPts val="5203"/>
              </a:lnSpc>
            </a:pPr>
            <a:r>
              <a:rPr lang="en-US" sz="2601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VIVEK CHINTA – PRESENTATION &amp;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DAGzVbukYMQ</dc:identifier>
  <dcterms:modified xsi:type="dcterms:W3CDTF">2011-08-01T06:04:30Z</dcterms:modified>
  <cp:revision>1</cp:revision>
  <dc:title>Problem Statement: Team Name: Team Leader Name: Institute Name: Team Leader Email ID:</dc:title>
</cp:coreProperties>
</file>