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00"/>
  </p:normalViewPr>
  <p:slideViewPr>
    <p:cSldViewPr snapToGrid="0">
      <p:cViewPr>
        <p:scale>
          <a:sx n="94" d="100"/>
          <a:sy n="94" d="100"/>
        </p:scale>
        <p:origin x="-6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069E4-FE6E-BB47-39CB-B1A83CB28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23DAC0-655D-5916-A086-810322579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88E73B-3A71-F5D7-4F21-9AFEB2D0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AEAB-4D37-3243-B7CD-D42BB3D196CA}" type="datetimeFigureOut">
              <a:rPr lang="de-AT" smtClean="0"/>
              <a:t>13.03.25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3B353B-2F2B-DF3C-CA96-4E93E4DF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1EA7C-B5B2-AFF5-B919-4CFC58BF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989-1453-D24A-B69B-F60DBC459D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096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0ADF9-1061-892F-F8F4-8713145D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0E2553-7487-2651-952A-BF8A6DC07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C96EF-CF2B-A0B8-37CA-C319A753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AEAB-4D37-3243-B7CD-D42BB3D196CA}" type="datetimeFigureOut">
              <a:rPr lang="de-AT" smtClean="0"/>
              <a:t>13.03.25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C041F-7526-5D48-173D-A411A327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BB1B60-BCDB-31B8-A777-6A177796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989-1453-D24A-B69B-F60DBC459D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9797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458ACA-B288-ECAE-E176-93853EFF7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8B5FA0-1C2F-C619-A1D4-C23A5BECA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944BB7-843F-09BC-DEEC-61633E16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AEAB-4D37-3243-B7CD-D42BB3D196CA}" type="datetimeFigureOut">
              <a:rPr lang="de-AT" smtClean="0"/>
              <a:t>13.03.25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FE0313-1849-ECB9-0D33-5860AA9B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CD246-1E63-2CB9-1CF4-3D275F43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989-1453-D24A-B69B-F60DBC459D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0623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06AB7-3E65-3D93-9565-11889C94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B1B6E-362B-0784-D08B-3A5A02355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A5B00-B630-6507-4DD2-6DBB7D5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AEAB-4D37-3243-B7CD-D42BB3D196CA}" type="datetimeFigureOut">
              <a:rPr lang="de-AT" smtClean="0"/>
              <a:t>13.03.25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EA496-8450-630C-8122-6CB71028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833A9-B018-4A05-AE6D-A39623EC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989-1453-D24A-B69B-F60DBC459D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992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F2F009-F6FA-C9F6-C00C-ECC44C01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F3C7B6-C560-FA13-C904-5B38B2874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12755-6730-A02C-B2EF-EF46939D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AEAB-4D37-3243-B7CD-D42BB3D196CA}" type="datetimeFigureOut">
              <a:rPr lang="de-AT" smtClean="0"/>
              <a:t>13.03.25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B3CAB-D450-1E6E-386C-A22D2EB4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BDF0D-578E-74D5-96C6-C599FAEE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989-1453-D24A-B69B-F60DBC459D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161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587FA-135C-B307-63B8-24520ED6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BBF2F-D67F-BA69-8027-E0193A355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B73F19-85C4-D88B-AC4F-1F403EC04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252EB0-C091-3D62-DF2C-046E8615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AEAB-4D37-3243-B7CD-D42BB3D196CA}" type="datetimeFigureOut">
              <a:rPr lang="de-AT" smtClean="0"/>
              <a:t>13.03.25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277261-6B80-3A81-4A79-33E769C2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CCC146-F006-F93E-A82E-68B77890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989-1453-D24A-B69B-F60DBC459D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372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28364-6CA7-8BFC-B7C3-1BC8D6C7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047C8-5137-D0D6-C8B1-5F57B82EF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97F25C-13A1-75B1-3EBD-EB3AB066A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96D4C5-CB4E-FD63-215A-69B9F0138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36B7F1-C846-936C-656F-9849AD6ED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2D9F7D-9154-6505-A3DD-0B5848D4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AEAB-4D37-3243-B7CD-D42BB3D196CA}" type="datetimeFigureOut">
              <a:rPr lang="de-AT" smtClean="0"/>
              <a:t>13.03.25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EAA2953-6EA9-1708-2AC6-5045CC58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70635D-061C-41FD-DBE5-B5798D99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989-1453-D24A-B69B-F60DBC459D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5704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93256E-4F29-DB2D-7C26-04CD7F41A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25D94B-E83D-542E-17BE-4A357A93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AEAB-4D37-3243-B7CD-D42BB3D196CA}" type="datetimeFigureOut">
              <a:rPr lang="de-AT" smtClean="0"/>
              <a:t>13.03.25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A13CCC-6805-4DCC-C2B9-721FA24E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C02821-3A5B-AD75-4F5E-051F4670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989-1453-D24A-B69B-F60DBC459D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74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D095EC-37BE-1C3B-5CD4-7DE232F6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AEAB-4D37-3243-B7CD-D42BB3D196CA}" type="datetimeFigureOut">
              <a:rPr lang="de-AT" smtClean="0"/>
              <a:t>13.03.25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246E61-5210-0794-CBC3-D8581178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A6344B-8DE9-12EF-A1EF-ABAC34CD3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989-1453-D24A-B69B-F60DBC459D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802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C93F6-B0B3-25C4-E06A-AE1E941C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A55B43-BE72-5812-29A1-0B9A29A43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E54408-748E-66BC-6165-9AE3CDFAF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FA84A4-F535-303C-CFA6-CAE1F796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AEAB-4D37-3243-B7CD-D42BB3D196CA}" type="datetimeFigureOut">
              <a:rPr lang="de-AT" smtClean="0"/>
              <a:t>13.03.25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481541-B2E1-BC04-975E-1AF34627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8CDDC4-C671-4D82-8E00-C4E5DD60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989-1453-D24A-B69B-F60DBC459D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794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2BD44-E248-732D-48FB-2C21F3E6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E02837-61D7-92FE-32F4-94A208051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7AD2ED-F3A6-3AA8-64CF-A8736B96A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15191D-E599-A28E-A102-57F016EE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8AEAB-4D37-3243-B7CD-D42BB3D196CA}" type="datetimeFigureOut">
              <a:rPr lang="de-AT" smtClean="0"/>
              <a:t>13.03.25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F6B787-4A58-0729-B157-4D660CB8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725A48-06EE-0235-7110-ED382C71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3D989-1453-D24A-B69B-F60DBC459D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4383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1405E9-3912-6618-5F8E-9565E056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947E77-029F-15A0-C9E9-1387B436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29B28F-6210-48A3-8358-15BEC4EF9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8AEAB-4D37-3243-B7CD-D42BB3D196CA}" type="datetimeFigureOut">
              <a:rPr lang="de-AT" smtClean="0"/>
              <a:t>13.03.25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8B09B9-4647-53F9-0D35-E2B3350DD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900541-A8AA-8C83-8018-56F16CE45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B3D989-1453-D24A-B69B-F60DBC459D4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7848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P32-C3-DevKitM-1 (click to enlarge)">
            <a:extLst>
              <a:ext uri="{FF2B5EF4-FFF2-40B4-BE49-F238E27FC236}">
                <a16:creationId xmlns:a16="http://schemas.microsoft.com/office/drawing/2014/main" id="{1F70F0E2-E778-DCAD-353A-6F5BD329F0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3" t="9736" r="1499" b="27619"/>
          <a:stretch/>
        </p:blipFill>
        <p:spPr bwMode="auto">
          <a:xfrm>
            <a:off x="1384777" y="1154649"/>
            <a:ext cx="9158515" cy="429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E39087A-9B30-5AAE-339D-070A6A71F004}"/>
              </a:ext>
            </a:extLst>
          </p:cNvPr>
          <p:cNvCxnSpPr>
            <a:cxnSpLocks/>
          </p:cNvCxnSpPr>
          <p:nvPr/>
        </p:nvCxnSpPr>
        <p:spPr>
          <a:xfrm>
            <a:off x="1011988" y="3892312"/>
            <a:ext cx="3727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D26BAB3-2442-A0F6-A99F-C8E8A87D07E1}"/>
              </a:ext>
            </a:extLst>
          </p:cNvPr>
          <p:cNvCxnSpPr>
            <a:cxnSpLocks/>
          </p:cNvCxnSpPr>
          <p:nvPr/>
        </p:nvCxnSpPr>
        <p:spPr>
          <a:xfrm>
            <a:off x="1014278" y="3659702"/>
            <a:ext cx="3727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BD1B710-152D-639D-C33D-FB775DF12A75}"/>
              </a:ext>
            </a:extLst>
          </p:cNvPr>
          <p:cNvCxnSpPr>
            <a:cxnSpLocks/>
          </p:cNvCxnSpPr>
          <p:nvPr/>
        </p:nvCxnSpPr>
        <p:spPr>
          <a:xfrm>
            <a:off x="10543292" y="4104870"/>
            <a:ext cx="37278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2B953E3-E095-D240-28E8-1DE009A0A291}"/>
              </a:ext>
            </a:extLst>
          </p:cNvPr>
          <p:cNvCxnSpPr>
            <a:cxnSpLocks/>
          </p:cNvCxnSpPr>
          <p:nvPr/>
        </p:nvCxnSpPr>
        <p:spPr>
          <a:xfrm>
            <a:off x="10543292" y="3892312"/>
            <a:ext cx="37278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5E557C-E2D4-2B08-5404-DD5C24E545B7}"/>
              </a:ext>
            </a:extLst>
          </p:cNvPr>
          <p:cNvCxnSpPr>
            <a:cxnSpLocks/>
          </p:cNvCxnSpPr>
          <p:nvPr/>
        </p:nvCxnSpPr>
        <p:spPr>
          <a:xfrm>
            <a:off x="10543291" y="3659702"/>
            <a:ext cx="37278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FE6F1FB-2ADD-FEEB-3494-6F92F22E1806}"/>
              </a:ext>
            </a:extLst>
          </p:cNvPr>
          <p:cNvCxnSpPr>
            <a:cxnSpLocks/>
          </p:cNvCxnSpPr>
          <p:nvPr/>
        </p:nvCxnSpPr>
        <p:spPr>
          <a:xfrm>
            <a:off x="10535843" y="3451155"/>
            <a:ext cx="37278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824DB64-EB6C-C4B0-8807-9EBAFD933EC0}"/>
              </a:ext>
            </a:extLst>
          </p:cNvPr>
          <p:cNvCxnSpPr>
            <a:cxnSpLocks/>
          </p:cNvCxnSpPr>
          <p:nvPr/>
        </p:nvCxnSpPr>
        <p:spPr>
          <a:xfrm>
            <a:off x="992505" y="2548786"/>
            <a:ext cx="3727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57B762-C599-8B09-8806-5826073A0586}"/>
              </a:ext>
            </a:extLst>
          </p:cNvPr>
          <p:cNvCxnSpPr>
            <a:cxnSpLocks/>
          </p:cNvCxnSpPr>
          <p:nvPr/>
        </p:nvCxnSpPr>
        <p:spPr>
          <a:xfrm>
            <a:off x="992504" y="2789418"/>
            <a:ext cx="3727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065EDE8-34E0-2565-1189-2EAB10CF835C}"/>
              </a:ext>
            </a:extLst>
          </p:cNvPr>
          <p:cNvSpPr txBox="1"/>
          <p:nvPr/>
        </p:nvSpPr>
        <p:spPr>
          <a:xfrm>
            <a:off x="10916080" y="33184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b="1" dirty="0"/>
              <a:t>SPI CS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18A9D57-0A0D-0515-7085-21233485F1F5}"/>
              </a:ext>
            </a:extLst>
          </p:cNvPr>
          <p:cNvSpPr txBox="1"/>
          <p:nvPr/>
        </p:nvSpPr>
        <p:spPr>
          <a:xfrm>
            <a:off x="10908632" y="3521202"/>
            <a:ext cx="1080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b="1" dirty="0"/>
              <a:t>SPI MOSI (SI)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B54D5C0-17ED-022A-6A2F-B4526417BAD2}"/>
              </a:ext>
            </a:extLst>
          </p:cNvPr>
          <p:cNvSpPr txBox="1"/>
          <p:nvPr/>
        </p:nvSpPr>
        <p:spPr>
          <a:xfrm>
            <a:off x="10908631" y="3743787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b="1" dirty="0"/>
              <a:t>SPI MISO (SO)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5431636-4E4B-865A-4D15-27F07C267258}"/>
              </a:ext>
            </a:extLst>
          </p:cNvPr>
          <p:cNvSpPr txBox="1"/>
          <p:nvPr/>
        </p:nvSpPr>
        <p:spPr>
          <a:xfrm>
            <a:off x="10908630" y="3962362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b="1" dirty="0"/>
              <a:t>SPI SCK (CLK)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8DD5A54-4582-E999-68FA-43108BA5E25C}"/>
              </a:ext>
            </a:extLst>
          </p:cNvPr>
          <p:cNvSpPr txBox="1"/>
          <p:nvPr/>
        </p:nvSpPr>
        <p:spPr>
          <a:xfrm>
            <a:off x="250437" y="3537243"/>
            <a:ext cx="745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b="1" dirty="0"/>
              <a:t>I2C SDA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84B6691-5EAE-A931-9E8D-6D38CE4E2CF1}"/>
              </a:ext>
            </a:extLst>
          </p:cNvPr>
          <p:cNvSpPr txBox="1"/>
          <p:nvPr/>
        </p:nvSpPr>
        <p:spPr>
          <a:xfrm>
            <a:off x="261787" y="374378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b="1" dirty="0"/>
              <a:t>I2C SCL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88DE91E-CA7A-2CA1-7F26-A4CB404A9B6B}"/>
              </a:ext>
            </a:extLst>
          </p:cNvPr>
          <p:cNvSpPr txBox="1"/>
          <p:nvPr/>
        </p:nvSpPr>
        <p:spPr>
          <a:xfrm>
            <a:off x="177313" y="2408723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b="1" dirty="0"/>
              <a:t>CO2_RDY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2B4D43A-15CE-7211-D286-CE61CECAFC90}"/>
              </a:ext>
            </a:extLst>
          </p:cNvPr>
          <p:cNvSpPr txBox="1"/>
          <p:nvPr/>
        </p:nvSpPr>
        <p:spPr>
          <a:xfrm>
            <a:off x="244538" y="2641890"/>
            <a:ext cx="757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200" b="1" dirty="0"/>
              <a:t>CO2_EN</a:t>
            </a:r>
          </a:p>
        </p:txBody>
      </p:sp>
    </p:spTree>
    <p:extLst>
      <p:ext uri="{BB962C8B-B14F-4D97-AF65-F5344CB8AC3E}">
        <p14:creationId xmlns:p14="http://schemas.microsoft.com/office/powerpoint/2010/main" val="421849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Macintosh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Kühbacher</dc:creator>
  <cp:lastModifiedBy>Daniel Kühbacher</cp:lastModifiedBy>
  <cp:revision>2</cp:revision>
  <dcterms:created xsi:type="dcterms:W3CDTF">2025-03-13T10:39:59Z</dcterms:created>
  <dcterms:modified xsi:type="dcterms:W3CDTF">2025-03-13T12:11:38Z</dcterms:modified>
</cp:coreProperties>
</file>