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7" r:id="rId5"/>
    <p:sldId id="299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359"/>
  </p:normalViewPr>
  <p:slideViewPr>
    <p:cSldViewPr snapToGrid="0" snapToObjects="1" showGuides="1">
      <p:cViewPr varScale="1">
        <p:scale>
          <a:sx n="90" d="100"/>
          <a:sy n="90" d="100"/>
        </p:scale>
        <p:origin x="8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3EEE-2F04-9B4D-BB0B-29152438C2E8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D5CE9-1707-764E-8C89-877FBFC97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3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3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4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6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9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8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9E4E-A7D6-5D44-9604-CAFB7D04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DEB1-50C0-6E40-B0F1-77573870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14C2-5FC9-3448-9484-740F03E5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EA0C-5B3F-6F43-B7E6-B1B413A6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DCDE-523A-DB43-8F94-2F263104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1B35-58F1-F645-BFDB-AB11FDCB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EAD5-24B3-1243-9E51-95BBA403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3FCA-4E45-7747-BD81-310DDDA2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D569-A80D-E342-82C4-0A6BB796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895C-1946-6647-AD3A-FC1CDE6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A2221-E7DE-BD45-8287-583D44F9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AF87-2E35-E043-B77B-9EBFF9F3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037-47CD-2D40-8C08-3A0FA24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602-26EE-0B46-A0EE-79E7424E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CABC-70A5-644E-944C-1D91B10C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7CE-6AC6-BB47-83A7-A1E8D90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7AC3-A2F7-5F4E-B814-47FE3837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E9F1-EBAB-C246-8FE8-197C1180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42C7-9AA0-5143-BD44-DBB94F17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FD30-5315-074A-BE00-F854D945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7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5936-0FD1-394D-8288-7F0916C9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623F-A0A2-7B43-9AE7-4095ED83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256A-5F44-E742-850B-A71D1580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D21E-A34D-964E-A8B7-92488EC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8723-3607-CE44-8B05-8B7E4ED8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54FE-91D4-FE4F-9065-7438DCA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449C-7C9F-7644-B858-11D65418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6311F-17ED-A940-B95B-3478EA5A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282A-6AEF-B64A-9F7F-BC66B0E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0AFB-4C03-1C4F-A92B-CBD7D1D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08EB-C0B0-CE4B-B9A3-52208650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4AEE-0419-8B44-BA40-95FB6AF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46CE-1495-8340-BFC6-981D367D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4272-0BDC-DC48-B0B1-A035BDBC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F5395-83DB-1543-A76F-8ABA972DD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06285-1DC7-EB43-B800-73DAFB929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BF06C-C4BB-EC45-8AEF-D822184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7C0C6-E738-F540-BC50-51A861FC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DF3B3-1A86-7249-84D6-313BA71B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6BCC-DB58-8842-8214-9A8DAA1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9B6F6-0ADE-1C43-8C3A-F1E8B5FD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F998-2D09-FE43-9048-872DC02C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1E590-4F39-124E-AE41-5ED5CF16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5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A7D3C-31EA-8043-87FD-03197B57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F4AF-E7CB-4544-952D-728F8A05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1394-E753-3148-B40F-B8FFCD0C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178-C0E3-2641-924A-B32F7DA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FA34-4A62-7443-99C1-554C954C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61D04-781E-0A48-8A78-8917E1DA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FBFD-93D1-9247-815B-D4B51599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41BA-C3AD-3248-98AB-C8F66AD3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B58B-507A-0A4F-BE5E-18122AA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81DC-017D-D549-9F61-03E8C515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59068-956F-5243-A441-27972B17E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E067-BBD1-7547-B241-0081482C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C590-763E-AD44-88B2-5FE4B587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E647-FAED-0E45-B56A-2FD80F32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33E2-7118-0143-ADF8-E70C97C5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4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436C1-80CD-194E-954E-4B6EC50C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92E5-B315-0045-8229-6022F5DD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F14E-99A9-0840-9CB8-6DB91E44B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4920-2C96-B449-A82A-64A0D53A857F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40D-8B27-564A-BFE1-D48BB2EC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462-DE7F-D449-9529-6DE906404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E67A8-D400-E141-A896-C78BBA59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1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Knowledge Aggregation with Subjective Logic in Self-Adaptive Cyber-Physical Systems</a:t>
            </a: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EF299-A0C0-DF4C-8095-2F019A1A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48" y="327607"/>
            <a:ext cx="2393326" cy="124452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B911D3-BACE-1245-82A0-904224ACE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421682"/>
            <a:ext cx="51450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 results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(January 17, 2020)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0F425-7695-3F41-8C9B-7EB2B90B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910" y="3989614"/>
            <a:ext cx="2271181" cy="25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Knowledge aggregation with CBF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7E4CE-AA09-FF49-A718-9FE09B7C620B}"/>
              </a:ext>
            </a:extLst>
          </p:cNvPr>
          <p:cNvSpPr txBox="1"/>
          <p:nvPr/>
        </p:nvSpPr>
        <p:spPr>
          <a:xfrm>
            <a:off x="215859" y="1264851"/>
            <a:ext cx="11542754" cy="511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65BD"/>
              </a:buClr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Hypothesis: Better conflict resolution, however, gain in confidence of observations takes more time</a:t>
            </a:r>
          </a:p>
          <a:p>
            <a:pPr marL="285750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Scenario 1: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robots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Spawn rate: 10s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Minimal noise: mean=0.022, std. dev: 0.02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runs</a:t>
            </a:r>
          </a:p>
          <a:p>
            <a:pPr marL="285750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Scenario 2: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robots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Spawn rate: 10s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noise: mean=0.044, std. dev: 0.04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runs</a:t>
            </a:r>
          </a:p>
        </p:txBody>
      </p:sp>
    </p:spTree>
    <p:extLst>
      <p:ext uri="{BB962C8B-B14F-4D97-AF65-F5344CB8AC3E}">
        <p14:creationId xmlns:p14="http://schemas.microsoft.com/office/powerpoint/2010/main" val="7925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(Scenario 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22382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B2C531B1-D3FB-664F-9232-5347015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9A56A33-B729-B845-9CB2-B4C6A46E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22C0F85-B27C-304F-8CE5-1700C40F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19" y="1360608"/>
            <a:ext cx="6958722" cy="49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043">
        <p:fade/>
      </p:transition>
    </mc:Choice>
    <mc:Fallback xmlns="">
      <p:transition spd="med" advTm="24704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(Scenario 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22382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B2C531B1-D3FB-664F-9232-5347015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9A56A33-B729-B845-9CB2-B4C6A46E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16B684B-907D-DE4C-B59F-766205CD2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20" y="1416343"/>
            <a:ext cx="6801559" cy="48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043">
        <p:fade/>
      </p:transition>
    </mc:Choice>
    <mc:Fallback xmlns="">
      <p:transition spd="med" advTm="24704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Knowledge aggregation with C&amp;CF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7E4CE-AA09-FF49-A718-9FE09B7C620B}"/>
              </a:ext>
            </a:extLst>
          </p:cNvPr>
          <p:cNvSpPr txBox="1"/>
          <p:nvPr/>
        </p:nvSpPr>
        <p:spPr>
          <a:xfrm>
            <a:off x="215859" y="1264851"/>
            <a:ext cx="11542754" cy="511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65BD"/>
              </a:buClr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Hypothesis: More evidences from multiple agents, increase the confidence of the observations in less time</a:t>
            </a:r>
          </a:p>
          <a:p>
            <a:pPr marL="285750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Scenario 1: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robots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Spawn rate: 10s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Minimal noise: mean=0.022, std. dev: 0.02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runs</a:t>
            </a:r>
          </a:p>
          <a:p>
            <a:pPr marL="285750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Scenario 2: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robots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Spawn rate: 10s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noise: mean=0.044, std. dev: 0.04</a:t>
            </a:r>
          </a:p>
          <a:p>
            <a:pPr marL="742950" lvl="1" indent="-285750">
              <a:lnSpc>
                <a:spcPct val="150000"/>
              </a:lnSpc>
              <a:buClr>
                <a:srgbClr val="0065BD"/>
              </a:buClr>
              <a:buFont typeface="Wingdings" pitchFamily="2" charset="2"/>
              <a:buChar char="Ø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runs</a:t>
            </a:r>
          </a:p>
        </p:txBody>
      </p:sp>
    </p:spTree>
    <p:extLst>
      <p:ext uri="{BB962C8B-B14F-4D97-AF65-F5344CB8AC3E}">
        <p14:creationId xmlns:p14="http://schemas.microsoft.com/office/powerpoint/2010/main" val="1896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(Scenario 3)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22382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B2C531B1-D3FB-664F-9232-5347015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9A56A33-B729-B845-9CB2-B4C6A46E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980E731-1C57-A644-A2BD-9A2B689B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82" y="1366428"/>
            <a:ext cx="6949296" cy="49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043">
        <p:fade/>
      </p:transition>
    </mc:Choice>
    <mc:Fallback xmlns="">
      <p:transition spd="med" advTm="24704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(Scenario 4)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22382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B2C531B1-D3FB-664F-9232-5347015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9A56A33-B729-B845-9CB2-B4C6A46E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099F8-385F-5B4A-9C3A-0B1F799E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82" y="1310592"/>
            <a:ext cx="7085477" cy="50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043">
        <p:fade/>
      </p:transition>
    </mc:Choice>
    <mc:Fallback xmlns="">
      <p:transition spd="med" advTm="247043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256</Words>
  <Application>Microsoft Macintosh PowerPoint</Application>
  <PresentationFormat>Widescreen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Wingdings</vt:lpstr>
      <vt:lpstr>Office Theme</vt:lpstr>
      <vt:lpstr>Knowledge Aggregation with Subjective Logic in Self-Adaptive Cyber-Physical Systems</vt:lpstr>
      <vt:lpstr>Knowledge aggregation with CBF </vt:lpstr>
      <vt:lpstr>Results (Scenario 1)</vt:lpstr>
      <vt:lpstr>Results (Scenario 2)</vt:lpstr>
      <vt:lpstr>Knowledge aggregation with C&amp;CF </vt:lpstr>
      <vt:lpstr>Results (Scenario 3)</vt:lpstr>
      <vt:lpstr>Results (Scenario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Multi-source Knowledge Aggregation in Subjective Logic</dc:title>
  <dc:creator>ga47qon</dc:creator>
  <cp:lastModifiedBy>ga47qon</cp:lastModifiedBy>
  <cp:revision>92</cp:revision>
  <dcterms:created xsi:type="dcterms:W3CDTF">2019-06-11T06:34:38Z</dcterms:created>
  <dcterms:modified xsi:type="dcterms:W3CDTF">2020-01-17T14:00:35Z</dcterms:modified>
</cp:coreProperties>
</file>