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300" r:id="rId4"/>
    <p:sldId id="301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359"/>
  </p:normalViewPr>
  <p:slideViewPr>
    <p:cSldViewPr snapToGrid="0" snapToObjects="1" showGuides="1">
      <p:cViewPr varScale="1">
        <p:scale>
          <a:sx n="90" d="100"/>
          <a:sy n="90" d="100"/>
        </p:scale>
        <p:origin x="8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3EEE-2F04-9B4D-BB0B-29152438C2E8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D5CE9-1707-764E-8C89-877FBFC97F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53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3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02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9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40854-63B9-0748-B5D2-A2ECAC84FB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6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9E4E-A7D6-5D44-9604-CAFB7D041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DEB1-50C0-6E40-B0F1-77573870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14C2-5FC9-3448-9484-740F03E5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EA0C-5B3F-6F43-B7E6-B1B413A6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8DCDE-523A-DB43-8F94-2F263104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1B35-58F1-F645-BFDB-AB11FDCB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4EAD5-24B3-1243-9E51-95BBA403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3FCA-4E45-7747-BD81-310DDDA2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D569-A80D-E342-82C4-0A6BB796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895C-1946-6647-AD3A-FC1CDE63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64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A2221-E7DE-BD45-8287-583D44F9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AF87-2E35-E043-B77B-9EBFF9F31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2037-47CD-2D40-8C08-3A0FA24B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0602-26EE-0B46-A0EE-79E7424E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CABC-70A5-644E-944C-1D91B10C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3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77CE-6AC6-BB47-83A7-A1E8D90F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7AC3-A2F7-5F4E-B814-47FE3837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E9F1-EBAB-C246-8FE8-197C1180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42C7-9AA0-5143-BD44-DBB94F17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FD30-5315-074A-BE00-F854D945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7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5936-0FD1-394D-8288-7F0916C9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7623F-A0A2-7B43-9AE7-4095ED83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256A-5F44-E742-850B-A71D1580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D21E-A34D-964E-A8B7-92488ECA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8723-3607-CE44-8B05-8B7E4ED8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54FE-91D4-FE4F-9065-7438DCA0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449C-7C9F-7644-B858-11D654188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6311F-17ED-A940-B95B-3478EA5A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282A-6AEF-B64A-9F7F-BC66B0E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F0AFB-4C03-1C4F-A92B-CBD7D1D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08EB-C0B0-CE4B-B9A3-52208650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4AEE-0419-8B44-BA40-95FB6AF1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46CE-1495-8340-BFC6-981D367D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14272-0BDC-DC48-B0B1-A035BDBC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F5395-83DB-1543-A76F-8ABA972DD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06285-1DC7-EB43-B800-73DAFB929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BF06C-C4BB-EC45-8AEF-D822184F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7C0C6-E738-F540-BC50-51A861FC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DF3B3-1A86-7249-84D6-313BA71B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6BCC-DB58-8842-8214-9A8DAA10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9B6F6-0ADE-1C43-8C3A-F1E8B5FD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F998-2D09-FE43-9048-872DC02C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1E590-4F39-124E-AE41-5ED5CF16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58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A7D3C-31EA-8043-87FD-03197B57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2F4AF-E7CB-4544-952D-728F8A05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81394-E753-3148-B40F-B8FFCD0C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9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5178-C0E3-2641-924A-B32F7DA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FA34-4A62-7443-99C1-554C954C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61D04-781E-0A48-8A78-8917E1DA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FBFD-93D1-9247-815B-D4B51599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41BA-C3AD-3248-98AB-C8F66AD3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1B58B-507A-0A4F-BE5E-18122AA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0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81DC-017D-D549-9F61-03E8C515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59068-956F-5243-A441-27972B17E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E067-BBD1-7547-B241-0081482C9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3C590-763E-AD44-88B2-5FE4B587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E647-FAED-0E45-B56A-2FD80F32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33E2-7118-0143-ADF8-E70C97C5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4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436C1-80CD-194E-954E-4B6EC50C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92E5-B315-0045-8229-6022F5DD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F14E-99A9-0840-9CB8-6DB91E44B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4920-2C96-B449-A82A-64A0D53A857F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40D-8B27-564A-BFE1-D48BB2EC9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462-DE7F-D449-9529-6DE906404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81CF-5697-7044-8BF0-15E6252684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9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E67A8-D400-E141-A896-C78BBA59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5"/>
            <a:ext cx="5145024" cy="14540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1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Knowledge Aggregation with Subjective Logic in Self-Adaptive Cyber-Physical Systems</a:t>
            </a: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EF299-A0C0-DF4C-8095-2F019A1A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48" y="327607"/>
            <a:ext cx="2393326" cy="124452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7B911D3-BACE-1245-82A0-904224ACE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421682"/>
            <a:ext cx="514502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 results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(January 19, 2020)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0F425-7695-3F41-8C9B-7EB2B90BF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910" y="3989614"/>
            <a:ext cx="2271181" cy="25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2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/>
          <a:lstStyle/>
          <a:p>
            <a:r>
              <a:rPr lang="en-US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K. A., no false positives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06884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FDB1C553-F725-AB4D-BFE0-9FDC446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150EEB51-334A-BE46-81AA-CDF4AC9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97224-B8A6-D348-B72A-3087586FB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612" y="1467847"/>
            <a:ext cx="6680329" cy="42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834">
        <p:fade/>
      </p:transition>
    </mc:Choice>
    <mc:Fallback xmlns="">
      <p:transition spd="med" advTm="16883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/>
          <a:lstStyle/>
          <a:p>
            <a:r>
              <a:rPr lang="en-US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K. A., false positives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06884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FDB1C553-F725-AB4D-BFE0-9FDC446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150EEB51-334A-BE46-81AA-CDF4AC9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36C72-C6DA-554C-90FE-82CBA9569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90" y="2133376"/>
            <a:ext cx="5636113" cy="3824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DB5C4-E364-4645-9011-701328787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96" y="2211482"/>
            <a:ext cx="5521009" cy="37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834">
        <p:fade/>
      </p:transition>
    </mc:Choice>
    <mc:Fallback xmlns="">
      <p:transition spd="med" advTm="16883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/>
          <a:lstStyle/>
          <a:p>
            <a:r>
              <a:rPr lang="en-US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K. A., false positives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06884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FDB1C553-F725-AB4D-BFE0-9FDC446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150EEB51-334A-BE46-81AA-CDF4AC9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A11D9-D6B7-E64F-8927-840467387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1" y="1725279"/>
            <a:ext cx="5986629" cy="4125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35AC9-66BB-5B48-AF7A-BED56FB8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309" y="1710893"/>
            <a:ext cx="6079832" cy="41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834">
        <p:fade/>
      </p:transition>
    </mc:Choice>
    <mc:Fallback xmlns="">
      <p:transition spd="med" advTm="16883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EA6-6753-F246-836B-75342A0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9" y="136525"/>
            <a:ext cx="10774870" cy="900000"/>
          </a:xfrm>
          <a:ln>
            <a:noFill/>
          </a:ln>
        </p:spPr>
        <p:txBody>
          <a:bodyPr/>
          <a:lstStyle/>
          <a:p>
            <a:r>
              <a:rPr lang="en-US" dirty="0">
                <a:ln w="0"/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K. A., false positives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0B4E1-EFC9-C841-A481-1047EAF6E12B}"/>
              </a:ext>
            </a:extLst>
          </p:cNvPr>
          <p:cNvCxnSpPr>
            <a:cxnSpLocks/>
          </p:cNvCxnSpPr>
          <p:nvPr/>
        </p:nvCxnSpPr>
        <p:spPr>
          <a:xfrm>
            <a:off x="215859" y="1106884"/>
            <a:ext cx="11760282" cy="0"/>
          </a:xfrm>
          <a:prstGeom prst="line">
            <a:avLst/>
          </a:prstGeom>
          <a:ln>
            <a:solidFill>
              <a:srgbClr val="0065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9313300-8EA1-2245-BA2C-E3893445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6141" y="156236"/>
            <a:ext cx="900000" cy="900000"/>
          </a:xfrm>
        </p:spPr>
      </p:pic>
      <p:sp>
        <p:nvSpPr>
          <p:cNvPr id="8" name="Footer Placeholder 20">
            <a:extLst>
              <a:ext uri="{FF2B5EF4-FFF2-40B4-BE49-F238E27FC236}">
                <a16:creationId xmlns:a16="http://schemas.microsoft.com/office/drawing/2014/main" id="{FDB1C553-F725-AB4D-BFE0-9FDC446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859" y="6538072"/>
            <a:ext cx="4481647" cy="319928"/>
          </a:xfrm>
        </p:spPr>
        <p:txBody>
          <a:bodyPr/>
          <a:lstStyle/>
          <a:p>
            <a:pPr algn="l"/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M.Sc. Thesis: Multi-source Knowledge Aggregation in Subjective Logic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150EEB51-334A-BE46-81AA-CDF4AC9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41" y="6541799"/>
            <a:ext cx="2743200" cy="319929"/>
          </a:xfrm>
        </p:spPr>
        <p:txBody>
          <a:bodyPr/>
          <a:lstStyle/>
          <a:p>
            <a:fld id="{1091935B-3562-8A4B-8D09-0369948F1E5E}" type="slidenum">
              <a:rPr lang="en-US" sz="1050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fld>
            <a:endParaRPr lang="en-US" sz="10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A11D9-D6B7-E64F-8927-840467387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621" y="2490318"/>
            <a:ext cx="3662066" cy="252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35AC9-66BB-5B48-AF7A-BED56FB8F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451" y="2515589"/>
            <a:ext cx="3718989" cy="252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2DCFC-90E2-3547-BE56-6B63A3A67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68" y="2453305"/>
            <a:ext cx="3718989" cy="25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8834">
        <p:fade/>
      </p:transition>
    </mc:Choice>
    <mc:Fallback xmlns="">
      <p:transition spd="med" advTm="168834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100</Words>
  <Application>Microsoft Macintosh PowerPoint</Application>
  <PresentationFormat>Widescreen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Knowledge Aggregation with Subjective Logic in Self-Adaptive Cyber-Physical Systems</vt:lpstr>
      <vt:lpstr>No K. A., no false positives</vt:lpstr>
      <vt:lpstr>No K. A., false positives</vt:lpstr>
      <vt:lpstr>K. A., false positives</vt:lpstr>
      <vt:lpstr>K. A., false positives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Multi-source Knowledge Aggregation in Subjective Logic</dc:title>
  <dc:creator>ga47qon</dc:creator>
  <cp:lastModifiedBy>ga47qon</cp:lastModifiedBy>
  <cp:revision>95</cp:revision>
  <dcterms:created xsi:type="dcterms:W3CDTF">2019-06-11T06:34:38Z</dcterms:created>
  <dcterms:modified xsi:type="dcterms:W3CDTF">2020-01-19T13:29:45Z</dcterms:modified>
</cp:coreProperties>
</file>