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31D64D-3735-42A9-B7E4-D43D74CCA6FC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6BED48-C693-4C21-A8F3-A2094F58AF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A1D47-48F1-450A-B90E-2C950BDED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Dragon Treasure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66CA8-670B-47EE-8181-3F4B3F3C5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1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7F6AA-89BD-46BC-BA85-16B3041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Dragon Treasure Intro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931349"/>
            <a:ext cx="5024927" cy="4926651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" name="Content Placeholder 8" descr="GamePl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13" y="1803163"/>
            <a:ext cx="5541169" cy="50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73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FCBB6-06AB-4CEF-8F2B-EC7BCFA6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38AB9-5A1D-4525-8CFB-F4CEA44AA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unity2d-gam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9112" y="1410056"/>
            <a:ext cx="4085958" cy="5447944"/>
          </a:xfrm>
        </p:spPr>
      </p:pic>
      <p:pic>
        <p:nvPicPr>
          <p:cNvPr id="12" name="Picture 11" descr="screen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41832" y="3127761"/>
            <a:ext cx="5968382" cy="37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01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FCBB6-06AB-4CEF-8F2B-EC7BCFA6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38AB9-5A1D-4525-8CFB-F4CEA44AA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GamePlay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8449" y="1920875"/>
            <a:ext cx="4123101" cy="4433888"/>
          </a:xfrm>
        </p:spPr>
      </p:pic>
    </p:spTree>
    <p:extLst>
      <p:ext uri="{BB962C8B-B14F-4D97-AF65-F5344CB8AC3E}">
        <p14:creationId xmlns:p14="http://schemas.microsoft.com/office/powerpoint/2010/main" xmlns="" val="21501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9408F-80D1-4C9B-904C-39138283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B9C07-ABD9-4446-9CB2-F5B4BAF14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2566051" cy="3880772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RedEyesDarknessDragon-DG-EN-VG-N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8063" y="991313"/>
            <a:ext cx="7720098" cy="5472692"/>
          </a:xfrm>
        </p:spPr>
      </p:pic>
    </p:spTree>
    <p:extLst>
      <p:ext uri="{BB962C8B-B14F-4D97-AF65-F5344CB8AC3E}">
        <p14:creationId xmlns:p14="http://schemas.microsoft.com/office/powerpoint/2010/main" xmlns="" val="13001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DEFF5B3-A6EB-4B7B-BAB4-51B20D6A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5" name="Content Placeholder 4" descr="ba285eff4471ae7749dd413d7c60e77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94" y="1951238"/>
            <a:ext cx="8109101" cy="4561369"/>
          </a:xfrm>
        </p:spPr>
      </p:pic>
      <p:pic>
        <p:nvPicPr>
          <p:cNvPr id="6" name="Picture 5" descr="366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0133" y="1979064"/>
            <a:ext cx="874293" cy="874293"/>
          </a:xfrm>
          <a:prstGeom prst="rect">
            <a:avLst/>
          </a:prstGeom>
        </p:spPr>
      </p:pic>
      <p:pic>
        <p:nvPicPr>
          <p:cNvPr id="8" name="Picture 7" descr="366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196" y="1952002"/>
            <a:ext cx="874293" cy="8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212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54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Dragon Treasure</vt:lpstr>
      <vt:lpstr>Giới thiệu</vt:lpstr>
      <vt:lpstr>Ý Tưởng</vt:lpstr>
      <vt:lpstr>Cách chơi</vt:lpstr>
      <vt:lpstr>Mục tiêu </vt:lpstr>
      <vt:lpstr>ANY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</dc:title>
  <dc:creator>QUANG</dc:creator>
  <cp:lastModifiedBy>User</cp:lastModifiedBy>
  <cp:revision>11</cp:revision>
  <dcterms:created xsi:type="dcterms:W3CDTF">2019-08-11T09:46:29Z</dcterms:created>
  <dcterms:modified xsi:type="dcterms:W3CDTF">2019-08-11T16:50:32Z</dcterms:modified>
</cp:coreProperties>
</file>