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41"/>
  </p:notesMasterIdLst>
  <p:sldIdLst>
    <p:sldId id="344" r:id="rId2"/>
    <p:sldId id="266" r:id="rId3"/>
    <p:sldId id="268" r:id="rId4"/>
    <p:sldId id="295" r:id="rId5"/>
    <p:sldId id="269" r:id="rId6"/>
    <p:sldId id="297" r:id="rId7"/>
    <p:sldId id="302" r:id="rId8"/>
    <p:sldId id="272" r:id="rId9"/>
    <p:sldId id="267" r:id="rId10"/>
    <p:sldId id="296" r:id="rId11"/>
    <p:sldId id="280" r:id="rId12"/>
    <p:sldId id="299" r:id="rId13"/>
    <p:sldId id="313" r:id="rId14"/>
    <p:sldId id="315" r:id="rId15"/>
    <p:sldId id="316" r:id="rId16"/>
    <p:sldId id="317" r:id="rId17"/>
    <p:sldId id="318" r:id="rId18"/>
    <p:sldId id="298" r:id="rId19"/>
    <p:sldId id="319" r:id="rId20"/>
    <p:sldId id="303" r:id="rId21"/>
    <p:sldId id="304" r:id="rId22"/>
    <p:sldId id="305" r:id="rId23"/>
    <p:sldId id="306" r:id="rId24"/>
    <p:sldId id="285" r:id="rId25"/>
    <p:sldId id="286" r:id="rId26"/>
    <p:sldId id="287" r:id="rId27"/>
    <p:sldId id="321" r:id="rId28"/>
    <p:sldId id="323" r:id="rId29"/>
    <p:sldId id="322" r:id="rId30"/>
    <p:sldId id="324" r:id="rId31"/>
    <p:sldId id="327" r:id="rId32"/>
    <p:sldId id="338" r:id="rId33"/>
    <p:sldId id="339" r:id="rId34"/>
    <p:sldId id="340" r:id="rId35"/>
    <p:sldId id="341" r:id="rId36"/>
    <p:sldId id="342" r:id="rId37"/>
    <p:sldId id="343" r:id="rId38"/>
    <p:sldId id="345" r:id="rId39"/>
    <p:sldId id="337" r:id="rId4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2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900FD-FB02-4DD8-866C-F36EA67D6AB3}" type="doc">
      <dgm:prSet loTypeId="urn:microsoft.com/office/officeart/2005/8/layout/radial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06D84477-173F-4E00-89C3-D79710E70295}">
      <dgm:prSet phldrT="[Texto]"/>
      <dgm:spPr/>
      <dgm:t>
        <a:bodyPr/>
        <a:lstStyle/>
        <a:p>
          <a:r>
            <a:rPr lang="es-ES" dirty="0" smtClean="0"/>
            <a:t>BD</a:t>
          </a:r>
        </a:p>
        <a:p>
          <a:r>
            <a:rPr lang="es-ES" dirty="0" smtClean="0"/>
            <a:t> </a:t>
          </a:r>
          <a:r>
            <a:rPr lang="es-ES" dirty="0" err="1" smtClean="0"/>
            <a:t>Rel</a:t>
          </a:r>
          <a:endParaRPr lang="es-ES" dirty="0"/>
        </a:p>
      </dgm:t>
    </dgm:pt>
    <dgm:pt modelId="{37718CDA-041C-4E8A-B11A-C868DDF20C9D}" type="parTrans" cxnId="{8643D9CB-56D1-4775-8793-817D6F8401A5}">
      <dgm:prSet/>
      <dgm:spPr/>
      <dgm:t>
        <a:bodyPr/>
        <a:lstStyle/>
        <a:p>
          <a:endParaRPr lang="es-ES"/>
        </a:p>
      </dgm:t>
    </dgm:pt>
    <dgm:pt modelId="{57AE8EB6-6506-4B11-BDD1-585C5AD54C7C}" type="sibTrans" cxnId="{8643D9CB-56D1-4775-8793-817D6F8401A5}">
      <dgm:prSet/>
      <dgm:spPr/>
      <dgm:t>
        <a:bodyPr/>
        <a:lstStyle/>
        <a:p>
          <a:endParaRPr lang="es-ES"/>
        </a:p>
      </dgm:t>
    </dgm:pt>
    <dgm:pt modelId="{98AD5543-2A9E-4755-91FE-2DD9474E397D}">
      <dgm:prSet phldrT="[Texto]" custT="1"/>
      <dgm:spPr/>
      <dgm:t>
        <a:bodyPr/>
        <a:lstStyle/>
        <a:p>
          <a:r>
            <a:rPr lang="es-ES" sz="3600" smtClean="0"/>
            <a:t>A</a:t>
          </a:r>
          <a:endParaRPr lang="es-ES" sz="3600"/>
        </a:p>
      </dgm:t>
    </dgm:pt>
    <dgm:pt modelId="{ADBBB051-E223-4E46-BFFD-35907F06DAAB}" type="parTrans" cxnId="{1F8CCC9E-1BC1-4623-96A0-482D3AFBBC13}">
      <dgm:prSet/>
      <dgm:spPr/>
      <dgm:t>
        <a:bodyPr/>
        <a:lstStyle/>
        <a:p>
          <a:endParaRPr lang="es-ES"/>
        </a:p>
      </dgm:t>
    </dgm:pt>
    <dgm:pt modelId="{2B004729-D7FC-4C14-A25C-DBD16C95A416}" type="sibTrans" cxnId="{1F8CCC9E-1BC1-4623-96A0-482D3AFBBC13}">
      <dgm:prSet/>
      <dgm:spPr/>
      <dgm:t>
        <a:bodyPr/>
        <a:lstStyle/>
        <a:p>
          <a:endParaRPr lang="es-ES"/>
        </a:p>
      </dgm:t>
    </dgm:pt>
    <dgm:pt modelId="{732F6008-B33E-40D4-8350-8C72826DBF0E}">
      <dgm:prSet phldrT="[Texto]" custT="1"/>
      <dgm:spPr/>
      <dgm:t>
        <a:bodyPr/>
        <a:lstStyle/>
        <a:p>
          <a:r>
            <a:rPr lang="es-ES" sz="3600" smtClean="0"/>
            <a:t>I</a:t>
          </a:r>
          <a:endParaRPr lang="es-ES" sz="3600"/>
        </a:p>
      </dgm:t>
    </dgm:pt>
    <dgm:pt modelId="{2556A7E4-1FC1-420D-8148-74C1E768AE29}" type="parTrans" cxnId="{EF2043D8-FEEF-42D8-81D5-A75599CE089C}">
      <dgm:prSet/>
      <dgm:spPr/>
      <dgm:t>
        <a:bodyPr/>
        <a:lstStyle/>
        <a:p>
          <a:endParaRPr lang="es-ES"/>
        </a:p>
      </dgm:t>
    </dgm:pt>
    <dgm:pt modelId="{C6C6F0F3-A311-4487-8B9B-52FC34EA9D22}" type="sibTrans" cxnId="{EF2043D8-FEEF-42D8-81D5-A75599CE089C}">
      <dgm:prSet/>
      <dgm:spPr/>
      <dgm:t>
        <a:bodyPr/>
        <a:lstStyle/>
        <a:p>
          <a:endParaRPr lang="es-ES"/>
        </a:p>
      </dgm:t>
    </dgm:pt>
    <dgm:pt modelId="{B2BB93B7-5DE9-4129-976A-86E4C20AE298}">
      <dgm:prSet phldrT="[Texto]" custT="1"/>
      <dgm:spPr/>
      <dgm:t>
        <a:bodyPr/>
        <a:lstStyle/>
        <a:p>
          <a:r>
            <a:rPr lang="es-ES" sz="3600" smtClean="0"/>
            <a:t>D</a:t>
          </a:r>
          <a:endParaRPr lang="es-ES" sz="3600"/>
        </a:p>
      </dgm:t>
    </dgm:pt>
    <dgm:pt modelId="{D6776333-B451-47AF-985D-8E4D12052DC6}" type="parTrans" cxnId="{A0EC0582-AB64-44F6-9505-C1D62A8F2507}">
      <dgm:prSet/>
      <dgm:spPr/>
      <dgm:t>
        <a:bodyPr/>
        <a:lstStyle/>
        <a:p>
          <a:endParaRPr lang="es-ES"/>
        </a:p>
      </dgm:t>
    </dgm:pt>
    <dgm:pt modelId="{94B0B918-99F9-43BC-A060-AB74D4FD9794}" type="sibTrans" cxnId="{A0EC0582-AB64-44F6-9505-C1D62A8F2507}">
      <dgm:prSet/>
      <dgm:spPr/>
      <dgm:t>
        <a:bodyPr/>
        <a:lstStyle/>
        <a:p>
          <a:endParaRPr lang="es-ES"/>
        </a:p>
      </dgm:t>
    </dgm:pt>
    <dgm:pt modelId="{19487F1C-B3A0-45E5-80EE-318EFBBB6AD0}">
      <dgm:prSet phldrT="[Texto]" custT="1"/>
      <dgm:spPr/>
      <dgm:t>
        <a:bodyPr/>
        <a:lstStyle/>
        <a:p>
          <a:r>
            <a:rPr lang="es-ES" sz="3600" smtClean="0"/>
            <a:t>C</a:t>
          </a:r>
          <a:endParaRPr lang="es-ES" sz="3600"/>
        </a:p>
      </dgm:t>
    </dgm:pt>
    <dgm:pt modelId="{E41CA921-ACD4-4584-BCBE-51B217E8F788}" type="parTrans" cxnId="{962BF6D0-DDAD-4CCE-A0EA-60E2BFC6CFE8}">
      <dgm:prSet/>
      <dgm:spPr/>
      <dgm:t>
        <a:bodyPr/>
        <a:lstStyle/>
        <a:p>
          <a:endParaRPr lang="es-ES"/>
        </a:p>
      </dgm:t>
    </dgm:pt>
    <dgm:pt modelId="{CF85789D-5F57-42BC-843F-D93F6DA321A9}" type="sibTrans" cxnId="{962BF6D0-DDAD-4CCE-A0EA-60E2BFC6CFE8}">
      <dgm:prSet/>
      <dgm:spPr/>
      <dgm:t>
        <a:bodyPr/>
        <a:lstStyle/>
        <a:p>
          <a:endParaRPr lang="es-ES"/>
        </a:p>
      </dgm:t>
    </dgm:pt>
    <dgm:pt modelId="{36D62B8F-3DB3-4A77-8876-7BB56C069BFB}" type="pres">
      <dgm:prSet presAssocID="{EA3900FD-FB02-4DD8-866C-F36EA67D6AB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D110AB3-E594-4CE1-8C87-AF853D83D976}" type="pres">
      <dgm:prSet presAssocID="{06D84477-173F-4E00-89C3-D79710E70295}" presName="centerShape" presStyleLbl="node0" presStyleIdx="0" presStyleCnt="1"/>
      <dgm:spPr/>
      <dgm:t>
        <a:bodyPr/>
        <a:lstStyle/>
        <a:p>
          <a:endParaRPr lang="es-ES"/>
        </a:p>
      </dgm:t>
    </dgm:pt>
    <dgm:pt modelId="{DE890EAE-102E-422C-8AD8-DD55A453AB7A}" type="pres">
      <dgm:prSet presAssocID="{ADBBB051-E223-4E46-BFFD-35907F06DAAB}" presName="parTrans" presStyleLbl="sibTrans2D1" presStyleIdx="0" presStyleCnt="4"/>
      <dgm:spPr/>
      <dgm:t>
        <a:bodyPr/>
        <a:lstStyle/>
        <a:p>
          <a:endParaRPr lang="es-ES"/>
        </a:p>
      </dgm:t>
    </dgm:pt>
    <dgm:pt modelId="{FEA307DA-920E-4EC1-86F2-3D9AF9004667}" type="pres">
      <dgm:prSet presAssocID="{ADBBB051-E223-4E46-BFFD-35907F06DAAB}" presName="connectorText" presStyleLbl="sibTrans2D1" presStyleIdx="0" presStyleCnt="4"/>
      <dgm:spPr/>
      <dgm:t>
        <a:bodyPr/>
        <a:lstStyle/>
        <a:p>
          <a:endParaRPr lang="es-ES"/>
        </a:p>
      </dgm:t>
    </dgm:pt>
    <dgm:pt modelId="{8DA2D33A-1D99-446B-873C-79D5F5809815}" type="pres">
      <dgm:prSet presAssocID="{98AD5543-2A9E-4755-91FE-2DD9474E397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1F4C81-981A-4D9D-9E28-DFD4C9FA4032}" type="pres">
      <dgm:prSet presAssocID="{2556A7E4-1FC1-420D-8148-74C1E768AE29}" presName="parTrans" presStyleLbl="sibTrans2D1" presStyleIdx="1" presStyleCnt="4"/>
      <dgm:spPr/>
      <dgm:t>
        <a:bodyPr/>
        <a:lstStyle/>
        <a:p>
          <a:endParaRPr lang="es-ES"/>
        </a:p>
      </dgm:t>
    </dgm:pt>
    <dgm:pt modelId="{AC302C9D-657F-497A-89D9-678847A01F70}" type="pres">
      <dgm:prSet presAssocID="{2556A7E4-1FC1-420D-8148-74C1E768AE29}" presName="connectorText" presStyleLbl="sibTrans2D1" presStyleIdx="1" presStyleCnt="4"/>
      <dgm:spPr/>
      <dgm:t>
        <a:bodyPr/>
        <a:lstStyle/>
        <a:p>
          <a:endParaRPr lang="es-ES"/>
        </a:p>
      </dgm:t>
    </dgm:pt>
    <dgm:pt modelId="{69E74483-50DF-4B8A-8F7B-0A9EF3FD1304}" type="pres">
      <dgm:prSet presAssocID="{732F6008-B33E-40D4-8350-8C72826DBF0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D33441-3DBB-44F8-8168-689AC6A5F36B}" type="pres">
      <dgm:prSet presAssocID="{D6776333-B451-47AF-985D-8E4D12052DC6}" presName="parTrans" presStyleLbl="sibTrans2D1" presStyleIdx="2" presStyleCnt="4"/>
      <dgm:spPr/>
      <dgm:t>
        <a:bodyPr/>
        <a:lstStyle/>
        <a:p>
          <a:endParaRPr lang="es-ES"/>
        </a:p>
      </dgm:t>
    </dgm:pt>
    <dgm:pt modelId="{2A053789-0C60-4AAA-9C42-6C7A062635EB}" type="pres">
      <dgm:prSet presAssocID="{D6776333-B451-47AF-985D-8E4D12052DC6}" presName="connectorText" presStyleLbl="sibTrans2D1" presStyleIdx="2" presStyleCnt="4"/>
      <dgm:spPr/>
      <dgm:t>
        <a:bodyPr/>
        <a:lstStyle/>
        <a:p>
          <a:endParaRPr lang="es-ES"/>
        </a:p>
      </dgm:t>
    </dgm:pt>
    <dgm:pt modelId="{277C82FE-A10D-40C9-A505-60D066CFDF99}" type="pres">
      <dgm:prSet presAssocID="{B2BB93B7-5DE9-4129-976A-86E4C20AE29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BEB451-7B5B-4B96-9665-FBF2BAB5BC93}" type="pres">
      <dgm:prSet presAssocID="{E41CA921-ACD4-4584-BCBE-51B217E8F788}" presName="parTrans" presStyleLbl="sibTrans2D1" presStyleIdx="3" presStyleCnt="4"/>
      <dgm:spPr/>
      <dgm:t>
        <a:bodyPr/>
        <a:lstStyle/>
        <a:p>
          <a:endParaRPr lang="es-ES"/>
        </a:p>
      </dgm:t>
    </dgm:pt>
    <dgm:pt modelId="{5C77E3BC-3ACB-40FC-8EF1-5B4B6245CB5D}" type="pres">
      <dgm:prSet presAssocID="{E41CA921-ACD4-4584-BCBE-51B217E8F788}" presName="connectorText" presStyleLbl="sibTrans2D1" presStyleIdx="3" presStyleCnt="4"/>
      <dgm:spPr/>
      <dgm:t>
        <a:bodyPr/>
        <a:lstStyle/>
        <a:p>
          <a:endParaRPr lang="es-ES"/>
        </a:p>
      </dgm:t>
    </dgm:pt>
    <dgm:pt modelId="{04548AAA-3140-4393-AD66-CCE2B88F8E89}" type="pres">
      <dgm:prSet presAssocID="{19487F1C-B3A0-45E5-80EE-318EFBBB6AD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E26F035-D302-49AC-99CA-B668AF7A4171}" type="presOf" srcId="{B2BB93B7-5DE9-4129-976A-86E4C20AE298}" destId="{277C82FE-A10D-40C9-A505-60D066CFDF99}" srcOrd="0" destOrd="0" presId="urn:microsoft.com/office/officeart/2005/8/layout/radial5"/>
    <dgm:cxn modelId="{2EEC042C-4C64-4E7E-8EE6-C64624FDC0F3}" type="presOf" srcId="{06D84477-173F-4E00-89C3-D79710E70295}" destId="{AD110AB3-E594-4CE1-8C87-AF853D83D976}" srcOrd="0" destOrd="0" presId="urn:microsoft.com/office/officeart/2005/8/layout/radial5"/>
    <dgm:cxn modelId="{5A5D2457-E7F1-4391-A3DB-20C5E0ACA0B3}" type="presOf" srcId="{ADBBB051-E223-4E46-BFFD-35907F06DAAB}" destId="{DE890EAE-102E-422C-8AD8-DD55A453AB7A}" srcOrd="0" destOrd="0" presId="urn:microsoft.com/office/officeart/2005/8/layout/radial5"/>
    <dgm:cxn modelId="{0E0888ED-06EE-418E-A9D6-35EF0B341329}" type="presOf" srcId="{732F6008-B33E-40D4-8350-8C72826DBF0E}" destId="{69E74483-50DF-4B8A-8F7B-0A9EF3FD1304}" srcOrd="0" destOrd="0" presId="urn:microsoft.com/office/officeart/2005/8/layout/radial5"/>
    <dgm:cxn modelId="{B7B7FFB5-DBF7-4D48-822A-C692524C60AC}" type="presOf" srcId="{EA3900FD-FB02-4DD8-866C-F36EA67D6AB3}" destId="{36D62B8F-3DB3-4A77-8876-7BB56C069BFB}" srcOrd="0" destOrd="0" presId="urn:microsoft.com/office/officeart/2005/8/layout/radial5"/>
    <dgm:cxn modelId="{619AB00A-4747-4048-B36F-C32E1B2917AC}" type="presOf" srcId="{D6776333-B451-47AF-985D-8E4D12052DC6}" destId="{4FD33441-3DBB-44F8-8168-689AC6A5F36B}" srcOrd="0" destOrd="0" presId="urn:microsoft.com/office/officeart/2005/8/layout/radial5"/>
    <dgm:cxn modelId="{EF2043D8-FEEF-42D8-81D5-A75599CE089C}" srcId="{06D84477-173F-4E00-89C3-D79710E70295}" destId="{732F6008-B33E-40D4-8350-8C72826DBF0E}" srcOrd="1" destOrd="0" parTransId="{2556A7E4-1FC1-420D-8148-74C1E768AE29}" sibTransId="{C6C6F0F3-A311-4487-8B9B-52FC34EA9D22}"/>
    <dgm:cxn modelId="{1F8CCC9E-1BC1-4623-96A0-482D3AFBBC13}" srcId="{06D84477-173F-4E00-89C3-D79710E70295}" destId="{98AD5543-2A9E-4755-91FE-2DD9474E397D}" srcOrd="0" destOrd="0" parTransId="{ADBBB051-E223-4E46-BFFD-35907F06DAAB}" sibTransId="{2B004729-D7FC-4C14-A25C-DBD16C95A416}"/>
    <dgm:cxn modelId="{3122D360-0963-4A4E-AFDA-E65AA9BE9027}" type="presOf" srcId="{19487F1C-B3A0-45E5-80EE-318EFBBB6AD0}" destId="{04548AAA-3140-4393-AD66-CCE2B88F8E89}" srcOrd="0" destOrd="0" presId="urn:microsoft.com/office/officeart/2005/8/layout/radial5"/>
    <dgm:cxn modelId="{962BF6D0-DDAD-4CCE-A0EA-60E2BFC6CFE8}" srcId="{06D84477-173F-4E00-89C3-D79710E70295}" destId="{19487F1C-B3A0-45E5-80EE-318EFBBB6AD0}" srcOrd="3" destOrd="0" parTransId="{E41CA921-ACD4-4584-BCBE-51B217E8F788}" sibTransId="{CF85789D-5F57-42BC-843F-D93F6DA321A9}"/>
    <dgm:cxn modelId="{4CAAA596-3886-495C-8A8F-F209A27A2E7E}" type="presOf" srcId="{ADBBB051-E223-4E46-BFFD-35907F06DAAB}" destId="{FEA307DA-920E-4EC1-86F2-3D9AF9004667}" srcOrd="1" destOrd="0" presId="urn:microsoft.com/office/officeart/2005/8/layout/radial5"/>
    <dgm:cxn modelId="{09A5FEF4-FA43-48D0-84CF-3994AC3E3E4B}" type="presOf" srcId="{E41CA921-ACD4-4584-BCBE-51B217E8F788}" destId="{5C77E3BC-3ACB-40FC-8EF1-5B4B6245CB5D}" srcOrd="1" destOrd="0" presId="urn:microsoft.com/office/officeart/2005/8/layout/radial5"/>
    <dgm:cxn modelId="{93328DCE-1135-4383-B8D9-AF620151E780}" type="presOf" srcId="{E41CA921-ACD4-4584-BCBE-51B217E8F788}" destId="{9CBEB451-7B5B-4B96-9665-FBF2BAB5BC93}" srcOrd="0" destOrd="0" presId="urn:microsoft.com/office/officeart/2005/8/layout/radial5"/>
    <dgm:cxn modelId="{20272BDA-2A68-4619-9B2C-D87EF6A8DBA6}" type="presOf" srcId="{98AD5543-2A9E-4755-91FE-2DD9474E397D}" destId="{8DA2D33A-1D99-446B-873C-79D5F5809815}" srcOrd="0" destOrd="0" presId="urn:microsoft.com/office/officeart/2005/8/layout/radial5"/>
    <dgm:cxn modelId="{957C4735-FE12-4085-B6B4-446D63AE08DE}" type="presOf" srcId="{D6776333-B451-47AF-985D-8E4D12052DC6}" destId="{2A053789-0C60-4AAA-9C42-6C7A062635EB}" srcOrd="1" destOrd="0" presId="urn:microsoft.com/office/officeart/2005/8/layout/radial5"/>
    <dgm:cxn modelId="{735A7F23-96CD-4829-9410-69283E78EFCD}" type="presOf" srcId="{2556A7E4-1FC1-420D-8148-74C1E768AE29}" destId="{931F4C81-981A-4D9D-9E28-DFD4C9FA4032}" srcOrd="0" destOrd="0" presId="urn:microsoft.com/office/officeart/2005/8/layout/radial5"/>
    <dgm:cxn modelId="{8643D9CB-56D1-4775-8793-817D6F8401A5}" srcId="{EA3900FD-FB02-4DD8-866C-F36EA67D6AB3}" destId="{06D84477-173F-4E00-89C3-D79710E70295}" srcOrd="0" destOrd="0" parTransId="{37718CDA-041C-4E8A-B11A-C868DDF20C9D}" sibTransId="{57AE8EB6-6506-4B11-BDD1-585C5AD54C7C}"/>
    <dgm:cxn modelId="{6AC8BF29-D989-4420-9D76-AAD43F1D6178}" type="presOf" srcId="{2556A7E4-1FC1-420D-8148-74C1E768AE29}" destId="{AC302C9D-657F-497A-89D9-678847A01F70}" srcOrd="1" destOrd="0" presId="urn:microsoft.com/office/officeart/2005/8/layout/radial5"/>
    <dgm:cxn modelId="{A0EC0582-AB64-44F6-9505-C1D62A8F2507}" srcId="{06D84477-173F-4E00-89C3-D79710E70295}" destId="{B2BB93B7-5DE9-4129-976A-86E4C20AE298}" srcOrd="2" destOrd="0" parTransId="{D6776333-B451-47AF-985D-8E4D12052DC6}" sibTransId="{94B0B918-99F9-43BC-A060-AB74D4FD9794}"/>
    <dgm:cxn modelId="{BE525381-AC5F-4ED6-A360-AFED6F2022C6}" type="presParOf" srcId="{36D62B8F-3DB3-4A77-8876-7BB56C069BFB}" destId="{AD110AB3-E594-4CE1-8C87-AF853D83D976}" srcOrd="0" destOrd="0" presId="urn:microsoft.com/office/officeart/2005/8/layout/radial5"/>
    <dgm:cxn modelId="{1593C675-42AC-4068-89CD-A2BC1CE53AE2}" type="presParOf" srcId="{36D62B8F-3DB3-4A77-8876-7BB56C069BFB}" destId="{DE890EAE-102E-422C-8AD8-DD55A453AB7A}" srcOrd="1" destOrd="0" presId="urn:microsoft.com/office/officeart/2005/8/layout/radial5"/>
    <dgm:cxn modelId="{AD6D42CA-D73E-47CC-827C-F7E252026CCA}" type="presParOf" srcId="{DE890EAE-102E-422C-8AD8-DD55A453AB7A}" destId="{FEA307DA-920E-4EC1-86F2-3D9AF9004667}" srcOrd="0" destOrd="0" presId="urn:microsoft.com/office/officeart/2005/8/layout/radial5"/>
    <dgm:cxn modelId="{F458D6DC-3494-4819-B4E7-C5D8C9C7F2B4}" type="presParOf" srcId="{36D62B8F-3DB3-4A77-8876-7BB56C069BFB}" destId="{8DA2D33A-1D99-446B-873C-79D5F5809815}" srcOrd="2" destOrd="0" presId="urn:microsoft.com/office/officeart/2005/8/layout/radial5"/>
    <dgm:cxn modelId="{E1A08C2F-7FC8-41B4-9ABC-4BC15F1FE5A7}" type="presParOf" srcId="{36D62B8F-3DB3-4A77-8876-7BB56C069BFB}" destId="{931F4C81-981A-4D9D-9E28-DFD4C9FA4032}" srcOrd="3" destOrd="0" presId="urn:microsoft.com/office/officeart/2005/8/layout/radial5"/>
    <dgm:cxn modelId="{04940B82-FBED-433E-87E4-EB43E10473E3}" type="presParOf" srcId="{931F4C81-981A-4D9D-9E28-DFD4C9FA4032}" destId="{AC302C9D-657F-497A-89D9-678847A01F70}" srcOrd="0" destOrd="0" presId="urn:microsoft.com/office/officeart/2005/8/layout/radial5"/>
    <dgm:cxn modelId="{392D72F0-1978-4424-8193-FEB9C8C317E6}" type="presParOf" srcId="{36D62B8F-3DB3-4A77-8876-7BB56C069BFB}" destId="{69E74483-50DF-4B8A-8F7B-0A9EF3FD1304}" srcOrd="4" destOrd="0" presId="urn:microsoft.com/office/officeart/2005/8/layout/radial5"/>
    <dgm:cxn modelId="{4E1545DB-3280-435B-BE23-C089B48A3333}" type="presParOf" srcId="{36D62B8F-3DB3-4A77-8876-7BB56C069BFB}" destId="{4FD33441-3DBB-44F8-8168-689AC6A5F36B}" srcOrd="5" destOrd="0" presId="urn:microsoft.com/office/officeart/2005/8/layout/radial5"/>
    <dgm:cxn modelId="{1894AA5D-B842-4787-926B-A7254767BC1C}" type="presParOf" srcId="{4FD33441-3DBB-44F8-8168-689AC6A5F36B}" destId="{2A053789-0C60-4AAA-9C42-6C7A062635EB}" srcOrd="0" destOrd="0" presId="urn:microsoft.com/office/officeart/2005/8/layout/radial5"/>
    <dgm:cxn modelId="{BE1F8296-209E-4A33-8189-217070283E6C}" type="presParOf" srcId="{36D62B8F-3DB3-4A77-8876-7BB56C069BFB}" destId="{277C82FE-A10D-40C9-A505-60D066CFDF99}" srcOrd="6" destOrd="0" presId="urn:microsoft.com/office/officeart/2005/8/layout/radial5"/>
    <dgm:cxn modelId="{1EAB3387-10D6-4F4B-A445-8EFCB0700479}" type="presParOf" srcId="{36D62B8F-3DB3-4A77-8876-7BB56C069BFB}" destId="{9CBEB451-7B5B-4B96-9665-FBF2BAB5BC93}" srcOrd="7" destOrd="0" presId="urn:microsoft.com/office/officeart/2005/8/layout/radial5"/>
    <dgm:cxn modelId="{0C05E45D-C815-4421-89CE-2F345B4F142C}" type="presParOf" srcId="{9CBEB451-7B5B-4B96-9665-FBF2BAB5BC93}" destId="{5C77E3BC-3ACB-40FC-8EF1-5B4B6245CB5D}" srcOrd="0" destOrd="0" presId="urn:microsoft.com/office/officeart/2005/8/layout/radial5"/>
    <dgm:cxn modelId="{78F2B849-DB23-4799-B4D4-385B82DB5F76}" type="presParOf" srcId="{36D62B8F-3DB3-4A77-8876-7BB56C069BFB}" destId="{04548AAA-3140-4393-AD66-CCE2B88F8E89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CE0B2-4C83-4C45-9D6F-2289C47A56DF}" type="doc">
      <dgm:prSet loTypeId="urn:microsoft.com/office/officeart/2008/layout/RadialCluster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C"/>
        </a:p>
      </dgm:t>
    </dgm:pt>
    <dgm:pt modelId="{FE2A9674-4062-46CE-A171-31BC955EB296}">
      <dgm:prSet phldrT="[Texto]"/>
      <dgm:spPr/>
      <dgm:t>
        <a:bodyPr/>
        <a:lstStyle/>
        <a:p>
          <a:r>
            <a:rPr lang="en-US" dirty="0" smtClean="0"/>
            <a:t>NOSQL</a:t>
          </a:r>
          <a:endParaRPr lang="es-EC" dirty="0"/>
        </a:p>
      </dgm:t>
    </dgm:pt>
    <dgm:pt modelId="{E56B2C25-3A5E-4920-BFA6-F1E6ABE99E4A}" type="parTrans" cxnId="{E5B59054-1492-4636-A77C-01AE982F4570}">
      <dgm:prSet/>
      <dgm:spPr/>
      <dgm:t>
        <a:bodyPr/>
        <a:lstStyle/>
        <a:p>
          <a:endParaRPr lang="es-EC"/>
        </a:p>
      </dgm:t>
    </dgm:pt>
    <dgm:pt modelId="{228E774F-D14D-4C06-BADD-44BA753E3876}" type="sibTrans" cxnId="{E5B59054-1492-4636-A77C-01AE982F4570}">
      <dgm:prSet/>
      <dgm:spPr/>
      <dgm:t>
        <a:bodyPr/>
        <a:lstStyle/>
        <a:p>
          <a:endParaRPr lang="es-EC"/>
        </a:p>
      </dgm:t>
    </dgm:pt>
    <dgm:pt modelId="{554D3244-D0D5-4197-93F9-98E061554993}">
      <dgm:prSet phldrT="[Texto]"/>
      <dgm:spPr/>
      <dgm:t>
        <a:bodyPr/>
        <a:lstStyle/>
        <a:p>
          <a:r>
            <a:rPr lang="en-US" dirty="0" smtClean="0"/>
            <a:t>No </a:t>
          </a:r>
          <a:r>
            <a:rPr lang="en-US" dirty="0" err="1" smtClean="0"/>
            <a:t>Relacional</a:t>
          </a:r>
          <a:endParaRPr lang="es-EC" dirty="0"/>
        </a:p>
      </dgm:t>
    </dgm:pt>
    <dgm:pt modelId="{ACF87566-BCD5-40CA-B6BB-45B01445F68A}" type="parTrans" cxnId="{23908108-B3B1-4028-8BED-3DF7C9D96BA5}">
      <dgm:prSet/>
      <dgm:spPr/>
      <dgm:t>
        <a:bodyPr/>
        <a:lstStyle/>
        <a:p>
          <a:endParaRPr lang="es-EC"/>
        </a:p>
      </dgm:t>
    </dgm:pt>
    <dgm:pt modelId="{BE360336-7FEA-4404-B040-4BEFA3CB8573}" type="sibTrans" cxnId="{23908108-B3B1-4028-8BED-3DF7C9D96BA5}">
      <dgm:prSet/>
      <dgm:spPr/>
      <dgm:t>
        <a:bodyPr/>
        <a:lstStyle/>
        <a:p>
          <a:endParaRPr lang="es-EC"/>
        </a:p>
      </dgm:t>
    </dgm:pt>
    <dgm:pt modelId="{9523ECC6-DB6C-491F-AE83-6D821057BF6C}">
      <dgm:prSet phldrT="[Texto]"/>
      <dgm:spPr/>
      <dgm:t>
        <a:bodyPr/>
        <a:lstStyle/>
        <a:p>
          <a:r>
            <a:rPr lang="en-US" dirty="0" smtClean="0"/>
            <a:t>Sin </a:t>
          </a:r>
          <a:r>
            <a:rPr lang="en-US" dirty="0" err="1" smtClean="0"/>
            <a:t>esquemas</a:t>
          </a:r>
          <a:endParaRPr lang="es-EC" dirty="0"/>
        </a:p>
      </dgm:t>
    </dgm:pt>
    <dgm:pt modelId="{BE369220-9D8E-463C-9492-D2B5A933A7EB}" type="parTrans" cxnId="{F27A266B-815C-4BBC-9D17-1D250C590286}">
      <dgm:prSet/>
      <dgm:spPr/>
      <dgm:t>
        <a:bodyPr/>
        <a:lstStyle/>
        <a:p>
          <a:endParaRPr lang="es-EC"/>
        </a:p>
      </dgm:t>
    </dgm:pt>
    <dgm:pt modelId="{217DDBD8-7418-4C6E-8AE7-EA49DF543B0C}" type="sibTrans" cxnId="{F27A266B-815C-4BBC-9D17-1D250C590286}">
      <dgm:prSet/>
      <dgm:spPr/>
      <dgm:t>
        <a:bodyPr/>
        <a:lstStyle/>
        <a:p>
          <a:endParaRPr lang="es-EC"/>
        </a:p>
      </dgm:t>
    </dgm:pt>
    <dgm:pt modelId="{955EA338-A17E-470B-AB4C-391BF308B083}">
      <dgm:prSet phldrT="[Texto]"/>
      <dgm:spPr/>
      <dgm:t>
        <a:bodyPr/>
        <a:lstStyle/>
        <a:p>
          <a:r>
            <a:rPr lang="en-US" dirty="0" smtClean="0"/>
            <a:t>No hay </a:t>
          </a:r>
          <a:r>
            <a:rPr lang="en-US" dirty="0" err="1" smtClean="0"/>
            <a:t>tablas</a:t>
          </a:r>
          <a:r>
            <a:rPr lang="en-US" dirty="0" smtClean="0"/>
            <a:t>, joins, ACID</a:t>
          </a:r>
          <a:endParaRPr lang="es-EC" dirty="0"/>
        </a:p>
      </dgm:t>
    </dgm:pt>
    <dgm:pt modelId="{065A84EA-32A0-4EC0-B7D2-54A11EEFAE0D}" type="parTrans" cxnId="{FECE5CA1-9F28-40EF-9200-157BC01AE613}">
      <dgm:prSet/>
      <dgm:spPr/>
      <dgm:t>
        <a:bodyPr/>
        <a:lstStyle/>
        <a:p>
          <a:endParaRPr lang="es-EC"/>
        </a:p>
      </dgm:t>
    </dgm:pt>
    <dgm:pt modelId="{FD025B25-BBA6-4C25-8290-A13DEF1CEE90}" type="sibTrans" cxnId="{FECE5CA1-9F28-40EF-9200-157BC01AE613}">
      <dgm:prSet/>
      <dgm:spPr/>
      <dgm:t>
        <a:bodyPr/>
        <a:lstStyle/>
        <a:p>
          <a:endParaRPr lang="es-EC"/>
        </a:p>
      </dgm:t>
    </dgm:pt>
    <dgm:pt modelId="{B23BC440-0C63-4A8E-8389-5FD6346C6578}" type="pres">
      <dgm:prSet presAssocID="{FC7CE0B2-4C83-4C45-9D6F-2289C47A56D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EC"/>
        </a:p>
      </dgm:t>
    </dgm:pt>
    <dgm:pt modelId="{F9CED424-0ED7-42CA-B279-AC6349CCD99B}" type="pres">
      <dgm:prSet presAssocID="{FE2A9674-4062-46CE-A171-31BC955EB296}" presName="singleCycle" presStyleCnt="0"/>
      <dgm:spPr/>
    </dgm:pt>
    <dgm:pt modelId="{5FB33EFE-84C0-4295-90DE-092025367124}" type="pres">
      <dgm:prSet presAssocID="{FE2A9674-4062-46CE-A171-31BC955EB296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s-EC"/>
        </a:p>
      </dgm:t>
    </dgm:pt>
    <dgm:pt modelId="{C92C1BC3-7BB1-4700-B404-07DFEF22882D}" type="pres">
      <dgm:prSet presAssocID="{ACF87566-BCD5-40CA-B6BB-45B01445F68A}" presName="Name56" presStyleLbl="parChTrans1D2" presStyleIdx="0" presStyleCnt="3"/>
      <dgm:spPr/>
      <dgm:t>
        <a:bodyPr/>
        <a:lstStyle/>
        <a:p>
          <a:endParaRPr lang="es-EC"/>
        </a:p>
      </dgm:t>
    </dgm:pt>
    <dgm:pt modelId="{1926333B-0FAB-49E1-81BF-55FF6BB3AB34}" type="pres">
      <dgm:prSet presAssocID="{554D3244-D0D5-4197-93F9-98E061554993}" presName="text0" presStyleLbl="node1" presStyleIdx="1" presStyleCnt="4" custScaleX="223835" custScaleY="138951" custRadScaleRad="100142" custRadScaleInc="792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9E117F6-072F-414B-A554-219CA928F439}" type="pres">
      <dgm:prSet presAssocID="{BE369220-9D8E-463C-9492-D2B5A933A7EB}" presName="Name56" presStyleLbl="parChTrans1D2" presStyleIdx="1" presStyleCnt="3"/>
      <dgm:spPr/>
      <dgm:t>
        <a:bodyPr/>
        <a:lstStyle/>
        <a:p>
          <a:endParaRPr lang="es-EC"/>
        </a:p>
      </dgm:t>
    </dgm:pt>
    <dgm:pt modelId="{2F25079E-B16B-4CDF-8CE9-57789F7C8A3F}" type="pres">
      <dgm:prSet presAssocID="{9523ECC6-DB6C-491F-AE83-6D821057BF6C}" presName="text0" presStyleLbl="node1" presStyleIdx="2" presStyleCnt="4" custScaleX="166915" custScaleY="12558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8363328-3DCA-4193-A1A6-9512CD400676}" type="pres">
      <dgm:prSet presAssocID="{065A84EA-32A0-4EC0-B7D2-54A11EEFAE0D}" presName="Name56" presStyleLbl="parChTrans1D2" presStyleIdx="2" presStyleCnt="3"/>
      <dgm:spPr/>
      <dgm:t>
        <a:bodyPr/>
        <a:lstStyle/>
        <a:p>
          <a:endParaRPr lang="es-EC"/>
        </a:p>
      </dgm:t>
    </dgm:pt>
    <dgm:pt modelId="{B792EE7D-15FD-4B70-A21A-E05CA42EEC10}" type="pres">
      <dgm:prSet presAssocID="{955EA338-A17E-470B-AB4C-391BF308B083}" presName="text0" presStyleLbl="node1" presStyleIdx="3" presStyleCnt="4" custScaleX="168879" custScaleY="11221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DEA940EF-E21F-4EDC-A254-4AFA250803EA}" type="presOf" srcId="{065A84EA-32A0-4EC0-B7D2-54A11EEFAE0D}" destId="{98363328-3DCA-4193-A1A6-9512CD400676}" srcOrd="0" destOrd="0" presId="urn:microsoft.com/office/officeart/2008/layout/RadialCluster"/>
    <dgm:cxn modelId="{E5B59054-1492-4636-A77C-01AE982F4570}" srcId="{FC7CE0B2-4C83-4C45-9D6F-2289C47A56DF}" destId="{FE2A9674-4062-46CE-A171-31BC955EB296}" srcOrd="0" destOrd="0" parTransId="{E56B2C25-3A5E-4920-BFA6-F1E6ABE99E4A}" sibTransId="{228E774F-D14D-4C06-BADD-44BA753E3876}"/>
    <dgm:cxn modelId="{A94EC91C-5718-4AD3-B155-14054CBDB389}" type="presOf" srcId="{554D3244-D0D5-4197-93F9-98E061554993}" destId="{1926333B-0FAB-49E1-81BF-55FF6BB3AB34}" srcOrd="0" destOrd="0" presId="urn:microsoft.com/office/officeart/2008/layout/RadialCluster"/>
    <dgm:cxn modelId="{4CE51A16-CEDA-4039-B32C-8311FB7B3B91}" type="presOf" srcId="{BE369220-9D8E-463C-9492-D2B5A933A7EB}" destId="{D9E117F6-072F-414B-A554-219CA928F439}" srcOrd="0" destOrd="0" presId="urn:microsoft.com/office/officeart/2008/layout/RadialCluster"/>
    <dgm:cxn modelId="{F8F6F6F5-3C65-40B4-AF3A-86148C2F71D5}" type="presOf" srcId="{FC7CE0B2-4C83-4C45-9D6F-2289C47A56DF}" destId="{B23BC440-0C63-4A8E-8389-5FD6346C6578}" srcOrd="0" destOrd="0" presId="urn:microsoft.com/office/officeart/2008/layout/RadialCluster"/>
    <dgm:cxn modelId="{F27A266B-815C-4BBC-9D17-1D250C590286}" srcId="{FE2A9674-4062-46CE-A171-31BC955EB296}" destId="{9523ECC6-DB6C-491F-AE83-6D821057BF6C}" srcOrd="1" destOrd="0" parTransId="{BE369220-9D8E-463C-9492-D2B5A933A7EB}" sibTransId="{217DDBD8-7418-4C6E-8AE7-EA49DF543B0C}"/>
    <dgm:cxn modelId="{5A60FC18-59F9-482F-8788-74FC31C2A5C2}" type="presOf" srcId="{955EA338-A17E-470B-AB4C-391BF308B083}" destId="{B792EE7D-15FD-4B70-A21A-E05CA42EEC10}" srcOrd="0" destOrd="0" presId="urn:microsoft.com/office/officeart/2008/layout/RadialCluster"/>
    <dgm:cxn modelId="{23908108-B3B1-4028-8BED-3DF7C9D96BA5}" srcId="{FE2A9674-4062-46CE-A171-31BC955EB296}" destId="{554D3244-D0D5-4197-93F9-98E061554993}" srcOrd="0" destOrd="0" parTransId="{ACF87566-BCD5-40CA-B6BB-45B01445F68A}" sibTransId="{BE360336-7FEA-4404-B040-4BEFA3CB8573}"/>
    <dgm:cxn modelId="{FECE5CA1-9F28-40EF-9200-157BC01AE613}" srcId="{FE2A9674-4062-46CE-A171-31BC955EB296}" destId="{955EA338-A17E-470B-AB4C-391BF308B083}" srcOrd="2" destOrd="0" parTransId="{065A84EA-32A0-4EC0-B7D2-54A11EEFAE0D}" sibTransId="{FD025B25-BBA6-4C25-8290-A13DEF1CEE90}"/>
    <dgm:cxn modelId="{DA90CC99-02AB-4D28-A1C0-C5E71730AEA2}" type="presOf" srcId="{ACF87566-BCD5-40CA-B6BB-45B01445F68A}" destId="{C92C1BC3-7BB1-4700-B404-07DFEF22882D}" srcOrd="0" destOrd="0" presId="urn:microsoft.com/office/officeart/2008/layout/RadialCluster"/>
    <dgm:cxn modelId="{D4E5BD6D-2173-4FCD-8FB2-F5B7662B667A}" type="presOf" srcId="{9523ECC6-DB6C-491F-AE83-6D821057BF6C}" destId="{2F25079E-B16B-4CDF-8CE9-57789F7C8A3F}" srcOrd="0" destOrd="0" presId="urn:microsoft.com/office/officeart/2008/layout/RadialCluster"/>
    <dgm:cxn modelId="{2B9037A3-E496-4653-AE18-5CFC4D4EB3FA}" type="presOf" srcId="{FE2A9674-4062-46CE-A171-31BC955EB296}" destId="{5FB33EFE-84C0-4295-90DE-092025367124}" srcOrd="0" destOrd="0" presId="urn:microsoft.com/office/officeart/2008/layout/RadialCluster"/>
    <dgm:cxn modelId="{6FCA49E1-1B82-49F0-838A-3C0B2A43A060}" type="presParOf" srcId="{B23BC440-0C63-4A8E-8389-5FD6346C6578}" destId="{F9CED424-0ED7-42CA-B279-AC6349CCD99B}" srcOrd="0" destOrd="0" presId="urn:microsoft.com/office/officeart/2008/layout/RadialCluster"/>
    <dgm:cxn modelId="{A317F3B0-B959-4CC0-8075-105EC5397978}" type="presParOf" srcId="{F9CED424-0ED7-42CA-B279-AC6349CCD99B}" destId="{5FB33EFE-84C0-4295-90DE-092025367124}" srcOrd="0" destOrd="0" presId="urn:microsoft.com/office/officeart/2008/layout/RadialCluster"/>
    <dgm:cxn modelId="{7663DB15-63D7-4E86-B6EE-D2DDB1FD58CD}" type="presParOf" srcId="{F9CED424-0ED7-42CA-B279-AC6349CCD99B}" destId="{C92C1BC3-7BB1-4700-B404-07DFEF22882D}" srcOrd="1" destOrd="0" presId="urn:microsoft.com/office/officeart/2008/layout/RadialCluster"/>
    <dgm:cxn modelId="{DBF4C7B6-758C-4AA9-9A5D-54B2074BC4D9}" type="presParOf" srcId="{F9CED424-0ED7-42CA-B279-AC6349CCD99B}" destId="{1926333B-0FAB-49E1-81BF-55FF6BB3AB34}" srcOrd="2" destOrd="0" presId="urn:microsoft.com/office/officeart/2008/layout/RadialCluster"/>
    <dgm:cxn modelId="{80E63288-4FD2-40BF-B039-9CA888CFC86A}" type="presParOf" srcId="{F9CED424-0ED7-42CA-B279-AC6349CCD99B}" destId="{D9E117F6-072F-414B-A554-219CA928F439}" srcOrd="3" destOrd="0" presId="urn:microsoft.com/office/officeart/2008/layout/RadialCluster"/>
    <dgm:cxn modelId="{93409CDD-53A2-42A3-ACEE-398CFDAD1837}" type="presParOf" srcId="{F9CED424-0ED7-42CA-B279-AC6349CCD99B}" destId="{2F25079E-B16B-4CDF-8CE9-57789F7C8A3F}" srcOrd="4" destOrd="0" presId="urn:microsoft.com/office/officeart/2008/layout/RadialCluster"/>
    <dgm:cxn modelId="{3C7C541D-B90A-44F8-9005-952A49340DE4}" type="presParOf" srcId="{F9CED424-0ED7-42CA-B279-AC6349CCD99B}" destId="{98363328-3DCA-4193-A1A6-9512CD400676}" srcOrd="5" destOrd="0" presId="urn:microsoft.com/office/officeart/2008/layout/RadialCluster"/>
    <dgm:cxn modelId="{86D9B2ED-2DB5-4A85-AC4A-232404250BF7}" type="presParOf" srcId="{F9CED424-0ED7-42CA-B279-AC6349CCD99B}" destId="{B792EE7D-15FD-4B70-A21A-E05CA42EEC1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3900FD-FB02-4DD8-866C-F36EA67D6AB3}" type="doc">
      <dgm:prSet loTypeId="urn:microsoft.com/office/officeart/2005/8/layout/radial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06D84477-173F-4E00-89C3-D79710E70295}">
      <dgm:prSet phldrT="[Texto]"/>
      <dgm:spPr/>
      <dgm:t>
        <a:bodyPr/>
        <a:lstStyle/>
        <a:p>
          <a:r>
            <a:rPr lang="es-ES" dirty="0" err="1" smtClean="0"/>
            <a:t>NoSQL</a:t>
          </a:r>
          <a:endParaRPr lang="es-ES" dirty="0"/>
        </a:p>
      </dgm:t>
    </dgm:pt>
    <dgm:pt modelId="{37718CDA-041C-4E8A-B11A-C868DDF20C9D}" type="parTrans" cxnId="{8643D9CB-56D1-4775-8793-817D6F8401A5}">
      <dgm:prSet/>
      <dgm:spPr/>
      <dgm:t>
        <a:bodyPr/>
        <a:lstStyle/>
        <a:p>
          <a:endParaRPr lang="es-ES"/>
        </a:p>
      </dgm:t>
    </dgm:pt>
    <dgm:pt modelId="{57AE8EB6-6506-4B11-BDD1-585C5AD54C7C}" type="sibTrans" cxnId="{8643D9CB-56D1-4775-8793-817D6F8401A5}">
      <dgm:prSet/>
      <dgm:spPr/>
      <dgm:t>
        <a:bodyPr/>
        <a:lstStyle/>
        <a:p>
          <a:endParaRPr lang="es-ES"/>
        </a:p>
      </dgm:t>
    </dgm:pt>
    <dgm:pt modelId="{98AD5543-2A9E-4755-91FE-2DD9474E397D}">
      <dgm:prSet phldrT="[Texto]" custT="1"/>
      <dgm:spPr/>
      <dgm:t>
        <a:bodyPr/>
        <a:lstStyle/>
        <a:p>
          <a:r>
            <a:rPr lang="es-ES" sz="3600" smtClean="0"/>
            <a:t>B</a:t>
          </a:r>
          <a:endParaRPr lang="es-ES" sz="3600"/>
        </a:p>
      </dgm:t>
    </dgm:pt>
    <dgm:pt modelId="{ADBBB051-E223-4E46-BFFD-35907F06DAAB}" type="parTrans" cxnId="{1F8CCC9E-1BC1-4623-96A0-482D3AFBBC13}">
      <dgm:prSet/>
      <dgm:spPr/>
      <dgm:t>
        <a:bodyPr/>
        <a:lstStyle/>
        <a:p>
          <a:endParaRPr lang="es-ES"/>
        </a:p>
      </dgm:t>
    </dgm:pt>
    <dgm:pt modelId="{2B004729-D7FC-4C14-A25C-DBD16C95A416}" type="sibTrans" cxnId="{1F8CCC9E-1BC1-4623-96A0-482D3AFBBC13}">
      <dgm:prSet/>
      <dgm:spPr/>
      <dgm:t>
        <a:bodyPr/>
        <a:lstStyle/>
        <a:p>
          <a:endParaRPr lang="es-ES"/>
        </a:p>
      </dgm:t>
    </dgm:pt>
    <dgm:pt modelId="{732F6008-B33E-40D4-8350-8C72826DBF0E}">
      <dgm:prSet phldrT="[Texto]" custT="1"/>
      <dgm:spPr/>
      <dgm:t>
        <a:bodyPr/>
        <a:lstStyle/>
        <a:p>
          <a:r>
            <a:rPr lang="es-ES" sz="3600" smtClean="0"/>
            <a:t>S</a:t>
          </a:r>
          <a:endParaRPr lang="es-ES" sz="3600"/>
        </a:p>
      </dgm:t>
    </dgm:pt>
    <dgm:pt modelId="{2556A7E4-1FC1-420D-8148-74C1E768AE29}" type="parTrans" cxnId="{EF2043D8-FEEF-42D8-81D5-A75599CE089C}">
      <dgm:prSet/>
      <dgm:spPr/>
      <dgm:t>
        <a:bodyPr/>
        <a:lstStyle/>
        <a:p>
          <a:endParaRPr lang="es-ES"/>
        </a:p>
      </dgm:t>
    </dgm:pt>
    <dgm:pt modelId="{C6C6F0F3-A311-4487-8B9B-52FC34EA9D22}" type="sibTrans" cxnId="{EF2043D8-FEEF-42D8-81D5-A75599CE089C}">
      <dgm:prSet/>
      <dgm:spPr/>
      <dgm:t>
        <a:bodyPr/>
        <a:lstStyle/>
        <a:p>
          <a:endParaRPr lang="es-ES"/>
        </a:p>
      </dgm:t>
    </dgm:pt>
    <dgm:pt modelId="{B2BB93B7-5DE9-4129-976A-86E4C20AE298}">
      <dgm:prSet phldrT="[Texto]" custT="1"/>
      <dgm:spPr/>
      <dgm:t>
        <a:bodyPr/>
        <a:lstStyle/>
        <a:p>
          <a:r>
            <a:rPr lang="es-ES" sz="3600" smtClean="0"/>
            <a:t>E</a:t>
          </a:r>
          <a:endParaRPr lang="es-ES" sz="3600"/>
        </a:p>
      </dgm:t>
    </dgm:pt>
    <dgm:pt modelId="{D6776333-B451-47AF-985D-8E4D12052DC6}" type="parTrans" cxnId="{A0EC0582-AB64-44F6-9505-C1D62A8F2507}">
      <dgm:prSet/>
      <dgm:spPr/>
      <dgm:t>
        <a:bodyPr/>
        <a:lstStyle/>
        <a:p>
          <a:endParaRPr lang="es-ES"/>
        </a:p>
      </dgm:t>
    </dgm:pt>
    <dgm:pt modelId="{94B0B918-99F9-43BC-A060-AB74D4FD9794}" type="sibTrans" cxnId="{A0EC0582-AB64-44F6-9505-C1D62A8F2507}">
      <dgm:prSet/>
      <dgm:spPr/>
      <dgm:t>
        <a:bodyPr/>
        <a:lstStyle/>
        <a:p>
          <a:endParaRPr lang="es-ES"/>
        </a:p>
      </dgm:t>
    </dgm:pt>
    <dgm:pt modelId="{19487F1C-B3A0-45E5-80EE-318EFBBB6AD0}">
      <dgm:prSet phldrT="[Texto]" custT="1"/>
      <dgm:spPr/>
      <dgm:t>
        <a:bodyPr/>
        <a:lstStyle/>
        <a:p>
          <a:r>
            <a:rPr lang="es-ES" sz="3600" smtClean="0"/>
            <a:t>A</a:t>
          </a:r>
          <a:endParaRPr lang="es-ES" sz="3600"/>
        </a:p>
      </dgm:t>
    </dgm:pt>
    <dgm:pt modelId="{E41CA921-ACD4-4584-BCBE-51B217E8F788}" type="parTrans" cxnId="{962BF6D0-DDAD-4CCE-A0EA-60E2BFC6CFE8}">
      <dgm:prSet/>
      <dgm:spPr/>
      <dgm:t>
        <a:bodyPr/>
        <a:lstStyle/>
        <a:p>
          <a:endParaRPr lang="es-ES"/>
        </a:p>
      </dgm:t>
    </dgm:pt>
    <dgm:pt modelId="{CF85789D-5F57-42BC-843F-D93F6DA321A9}" type="sibTrans" cxnId="{962BF6D0-DDAD-4CCE-A0EA-60E2BFC6CFE8}">
      <dgm:prSet/>
      <dgm:spPr/>
      <dgm:t>
        <a:bodyPr/>
        <a:lstStyle/>
        <a:p>
          <a:endParaRPr lang="es-ES"/>
        </a:p>
      </dgm:t>
    </dgm:pt>
    <dgm:pt modelId="{36D62B8F-3DB3-4A77-8876-7BB56C069BFB}" type="pres">
      <dgm:prSet presAssocID="{EA3900FD-FB02-4DD8-866C-F36EA67D6AB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D110AB3-E594-4CE1-8C87-AF853D83D976}" type="pres">
      <dgm:prSet presAssocID="{06D84477-173F-4E00-89C3-D79710E70295}" presName="centerShape" presStyleLbl="node0" presStyleIdx="0" presStyleCnt="1"/>
      <dgm:spPr/>
      <dgm:t>
        <a:bodyPr/>
        <a:lstStyle/>
        <a:p>
          <a:endParaRPr lang="es-ES"/>
        </a:p>
      </dgm:t>
    </dgm:pt>
    <dgm:pt modelId="{DE890EAE-102E-422C-8AD8-DD55A453AB7A}" type="pres">
      <dgm:prSet presAssocID="{ADBBB051-E223-4E46-BFFD-35907F06DAAB}" presName="parTrans" presStyleLbl="sibTrans2D1" presStyleIdx="0" presStyleCnt="4"/>
      <dgm:spPr/>
      <dgm:t>
        <a:bodyPr/>
        <a:lstStyle/>
        <a:p>
          <a:endParaRPr lang="es-ES"/>
        </a:p>
      </dgm:t>
    </dgm:pt>
    <dgm:pt modelId="{FEA307DA-920E-4EC1-86F2-3D9AF9004667}" type="pres">
      <dgm:prSet presAssocID="{ADBBB051-E223-4E46-BFFD-35907F06DAAB}" presName="connectorText" presStyleLbl="sibTrans2D1" presStyleIdx="0" presStyleCnt="4"/>
      <dgm:spPr/>
      <dgm:t>
        <a:bodyPr/>
        <a:lstStyle/>
        <a:p>
          <a:endParaRPr lang="es-ES"/>
        </a:p>
      </dgm:t>
    </dgm:pt>
    <dgm:pt modelId="{8DA2D33A-1D99-446B-873C-79D5F5809815}" type="pres">
      <dgm:prSet presAssocID="{98AD5543-2A9E-4755-91FE-2DD9474E397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1F4C81-981A-4D9D-9E28-DFD4C9FA4032}" type="pres">
      <dgm:prSet presAssocID="{2556A7E4-1FC1-420D-8148-74C1E768AE29}" presName="parTrans" presStyleLbl="sibTrans2D1" presStyleIdx="1" presStyleCnt="4"/>
      <dgm:spPr/>
      <dgm:t>
        <a:bodyPr/>
        <a:lstStyle/>
        <a:p>
          <a:endParaRPr lang="es-ES"/>
        </a:p>
      </dgm:t>
    </dgm:pt>
    <dgm:pt modelId="{AC302C9D-657F-497A-89D9-678847A01F70}" type="pres">
      <dgm:prSet presAssocID="{2556A7E4-1FC1-420D-8148-74C1E768AE29}" presName="connectorText" presStyleLbl="sibTrans2D1" presStyleIdx="1" presStyleCnt="4"/>
      <dgm:spPr/>
      <dgm:t>
        <a:bodyPr/>
        <a:lstStyle/>
        <a:p>
          <a:endParaRPr lang="es-ES"/>
        </a:p>
      </dgm:t>
    </dgm:pt>
    <dgm:pt modelId="{69E74483-50DF-4B8A-8F7B-0A9EF3FD1304}" type="pres">
      <dgm:prSet presAssocID="{732F6008-B33E-40D4-8350-8C72826DBF0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D33441-3DBB-44F8-8168-689AC6A5F36B}" type="pres">
      <dgm:prSet presAssocID="{D6776333-B451-47AF-985D-8E4D12052DC6}" presName="parTrans" presStyleLbl="sibTrans2D1" presStyleIdx="2" presStyleCnt="4"/>
      <dgm:spPr/>
      <dgm:t>
        <a:bodyPr/>
        <a:lstStyle/>
        <a:p>
          <a:endParaRPr lang="es-ES"/>
        </a:p>
      </dgm:t>
    </dgm:pt>
    <dgm:pt modelId="{2A053789-0C60-4AAA-9C42-6C7A062635EB}" type="pres">
      <dgm:prSet presAssocID="{D6776333-B451-47AF-985D-8E4D12052DC6}" presName="connectorText" presStyleLbl="sibTrans2D1" presStyleIdx="2" presStyleCnt="4"/>
      <dgm:spPr/>
      <dgm:t>
        <a:bodyPr/>
        <a:lstStyle/>
        <a:p>
          <a:endParaRPr lang="es-ES"/>
        </a:p>
      </dgm:t>
    </dgm:pt>
    <dgm:pt modelId="{277C82FE-A10D-40C9-A505-60D066CFDF99}" type="pres">
      <dgm:prSet presAssocID="{B2BB93B7-5DE9-4129-976A-86E4C20AE29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BEB451-7B5B-4B96-9665-FBF2BAB5BC93}" type="pres">
      <dgm:prSet presAssocID="{E41CA921-ACD4-4584-BCBE-51B217E8F788}" presName="parTrans" presStyleLbl="sibTrans2D1" presStyleIdx="3" presStyleCnt="4"/>
      <dgm:spPr/>
      <dgm:t>
        <a:bodyPr/>
        <a:lstStyle/>
        <a:p>
          <a:endParaRPr lang="es-ES"/>
        </a:p>
      </dgm:t>
    </dgm:pt>
    <dgm:pt modelId="{5C77E3BC-3ACB-40FC-8EF1-5B4B6245CB5D}" type="pres">
      <dgm:prSet presAssocID="{E41CA921-ACD4-4584-BCBE-51B217E8F788}" presName="connectorText" presStyleLbl="sibTrans2D1" presStyleIdx="3" presStyleCnt="4"/>
      <dgm:spPr/>
      <dgm:t>
        <a:bodyPr/>
        <a:lstStyle/>
        <a:p>
          <a:endParaRPr lang="es-ES"/>
        </a:p>
      </dgm:t>
    </dgm:pt>
    <dgm:pt modelId="{04548AAA-3140-4393-AD66-CCE2B88F8E89}" type="pres">
      <dgm:prSet presAssocID="{19487F1C-B3A0-45E5-80EE-318EFBBB6AD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0D13F44-323A-4AE6-8AA0-F5D90482D7CB}" type="presOf" srcId="{2556A7E4-1FC1-420D-8148-74C1E768AE29}" destId="{931F4C81-981A-4D9D-9E28-DFD4C9FA4032}" srcOrd="0" destOrd="0" presId="urn:microsoft.com/office/officeart/2005/8/layout/radial5"/>
    <dgm:cxn modelId="{01C55D0F-4717-48D3-925A-6E4CF0944892}" type="presOf" srcId="{06D84477-173F-4E00-89C3-D79710E70295}" destId="{AD110AB3-E594-4CE1-8C87-AF853D83D976}" srcOrd="0" destOrd="0" presId="urn:microsoft.com/office/officeart/2005/8/layout/radial5"/>
    <dgm:cxn modelId="{1211FE22-8302-415F-ABBF-C4B0697B152C}" type="presOf" srcId="{D6776333-B451-47AF-985D-8E4D12052DC6}" destId="{4FD33441-3DBB-44F8-8168-689AC6A5F36B}" srcOrd="0" destOrd="0" presId="urn:microsoft.com/office/officeart/2005/8/layout/radial5"/>
    <dgm:cxn modelId="{6AF0B7B4-AA17-4503-A1C6-402C8272C15C}" type="presOf" srcId="{ADBBB051-E223-4E46-BFFD-35907F06DAAB}" destId="{DE890EAE-102E-422C-8AD8-DD55A453AB7A}" srcOrd="0" destOrd="0" presId="urn:microsoft.com/office/officeart/2005/8/layout/radial5"/>
    <dgm:cxn modelId="{4EECCCE5-E8B6-41AC-81CF-45009CBA7477}" type="presOf" srcId="{EA3900FD-FB02-4DD8-866C-F36EA67D6AB3}" destId="{36D62B8F-3DB3-4A77-8876-7BB56C069BFB}" srcOrd="0" destOrd="0" presId="urn:microsoft.com/office/officeart/2005/8/layout/radial5"/>
    <dgm:cxn modelId="{176143F5-C2AE-46E3-9759-84F32D217E91}" type="presOf" srcId="{2556A7E4-1FC1-420D-8148-74C1E768AE29}" destId="{AC302C9D-657F-497A-89D9-678847A01F70}" srcOrd="1" destOrd="0" presId="urn:microsoft.com/office/officeart/2005/8/layout/radial5"/>
    <dgm:cxn modelId="{EF2043D8-FEEF-42D8-81D5-A75599CE089C}" srcId="{06D84477-173F-4E00-89C3-D79710E70295}" destId="{732F6008-B33E-40D4-8350-8C72826DBF0E}" srcOrd="1" destOrd="0" parTransId="{2556A7E4-1FC1-420D-8148-74C1E768AE29}" sibTransId="{C6C6F0F3-A311-4487-8B9B-52FC34EA9D22}"/>
    <dgm:cxn modelId="{1F8CCC9E-1BC1-4623-96A0-482D3AFBBC13}" srcId="{06D84477-173F-4E00-89C3-D79710E70295}" destId="{98AD5543-2A9E-4755-91FE-2DD9474E397D}" srcOrd="0" destOrd="0" parTransId="{ADBBB051-E223-4E46-BFFD-35907F06DAAB}" sibTransId="{2B004729-D7FC-4C14-A25C-DBD16C95A416}"/>
    <dgm:cxn modelId="{962BF6D0-DDAD-4CCE-A0EA-60E2BFC6CFE8}" srcId="{06D84477-173F-4E00-89C3-D79710E70295}" destId="{19487F1C-B3A0-45E5-80EE-318EFBBB6AD0}" srcOrd="3" destOrd="0" parTransId="{E41CA921-ACD4-4584-BCBE-51B217E8F788}" sibTransId="{CF85789D-5F57-42BC-843F-D93F6DA321A9}"/>
    <dgm:cxn modelId="{CEB803A5-3FE4-4C97-87B7-60CC04551D92}" type="presOf" srcId="{98AD5543-2A9E-4755-91FE-2DD9474E397D}" destId="{8DA2D33A-1D99-446B-873C-79D5F5809815}" srcOrd="0" destOrd="0" presId="urn:microsoft.com/office/officeart/2005/8/layout/radial5"/>
    <dgm:cxn modelId="{0F3FC61E-44D0-4A60-800E-C506EBEAB117}" type="presOf" srcId="{D6776333-B451-47AF-985D-8E4D12052DC6}" destId="{2A053789-0C60-4AAA-9C42-6C7A062635EB}" srcOrd="1" destOrd="0" presId="urn:microsoft.com/office/officeart/2005/8/layout/radial5"/>
    <dgm:cxn modelId="{93985245-D350-4EAB-9E79-24E7CE8EFA98}" type="presOf" srcId="{E41CA921-ACD4-4584-BCBE-51B217E8F788}" destId="{5C77E3BC-3ACB-40FC-8EF1-5B4B6245CB5D}" srcOrd="1" destOrd="0" presId="urn:microsoft.com/office/officeart/2005/8/layout/radial5"/>
    <dgm:cxn modelId="{850BB77A-C9B5-443C-A644-DEE9F0BBF78B}" type="presOf" srcId="{732F6008-B33E-40D4-8350-8C72826DBF0E}" destId="{69E74483-50DF-4B8A-8F7B-0A9EF3FD1304}" srcOrd="0" destOrd="0" presId="urn:microsoft.com/office/officeart/2005/8/layout/radial5"/>
    <dgm:cxn modelId="{A8979A2A-F5A1-451D-AAC2-AFC4848AE6D3}" type="presOf" srcId="{B2BB93B7-5DE9-4129-976A-86E4C20AE298}" destId="{277C82FE-A10D-40C9-A505-60D066CFDF99}" srcOrd="0" destOrd="0" presId="urn:microsoft.com/office/officeart/2005/8/layout/radial5"/>
    <dgm:cxn modelId="{F9822A28-6652-404C-ADA3-A0A34B607A6B}" type="presOf" srcId="{E41CA921-ACD4-4584-BCBE-51B217E8F788}" destId="{9CBEB451-7B5B-4B96-9665-FBF2BAB5BC93}" srcOrd="0" destOrd="0" presId="urn:microsoft.com/office/officeart/2005/8/layout/radial5"/>
    <dgm:cxn modelId="{DEC17F5A-6703-4928-80BF-1AFE9C0F462F}" type="presOf" srcId="{ADBBB051-E223-4E46-BFFD-35907F06DAAB}" destId="{FEA307DA-920E-4EC1-86F2-3D9AF9004667}" srcOrd="1" destOrd="0" presId="urn:microsoft.com/office/officeart/2005/8/layout/radial5"/>
    <dgm:cxn modelId="{883F8E7C-3992-4DCC-BC99-DF9B1C8A50E7}" type="presOf" srcId="{19487F1C-B3A0-45E5-80EE-318EFBBB6AD0}" destId="{04548AAA-3140-4393-AD66-CCE2B88F8E89}" srcOrd="0" destOrd="0" presId="urn:microsoft.com/office/officeart/2005/8/layout/radial5"/>
    <dgm:cxn modelId="{8643D9CB-56D1-4775-8793-817D6F8401A5}" srcId="{EA3900FD-FB02-4DD8-866C-F36EA67D6AB3}" destId="{06D84477-173F-4E00-89C3-D79710E70295}" srcOrd="0" destOrd="0" parTransId="{37718CDA-041C-4E8A-B11A-C868DDF20C9D}" sibTransId="{57AE8EB6-6506-4B11-BDD1-585C5AD54C7C}"/>
    <dgm:cxn modelId="{A0EC0582-AB64-44F6-9505-C1D62A8F2507}" srcId="{06D84477-173F-4E00-89C3-D79710E70295}" destId="{B2BB93B7-5DE9-4129-976A-86E4C20AE298}" srcOrd="2" destOrd="0" parTransId="{D6776333-B451-47AF-985D-8E4D12052DC6}" sibTransId="{94B0B918-99F9-43BC-A060-AB74D4FD9794}"/>
    <dgm:cxn modelId="{31A9A0D6-0149-43EA-A6E0-86E8A555EB9C}" type="presParOf" srcId="{36D62B8F-3DB3-4A77-8876-7BB56C069BFB}" destId="{AD110AB3-E594-4CE1-8C87-AF853D83D976}" srcOrd="0" destOrd="0" presId="urn:microsoft.com/office/officeart/2005/8/layout/radial5"/>
    <dgm:cxn modelId="{413E594E-2F25-4842-89FC-CAF03249DE29}" type="presParOf" srcId="{36D62B8F-3DB3-4A77-8876-7BB56C069BFB}" destId="{DE890EAE-102E-422C-8AD8-DD55A453AB7A}" srcOrd="1" destOrd="0" presId="urn:microsoft.com/office/officeart/2005/8/layout/radial5"/>
    <dgm:cxn modelId="{1134AE88-5DDB-4585-A177-CFB158063B92}" type="presParOf" srcId="{DE890EAE-102E-422C-8AD8-DD55A453AB7A}" destId="{FEA307DA-920E-4EC1-86F2-3D9AF9004667}" srcOrd="0" destOrd="0" presId="urn:microsoft.com/office/officeart/2005/8/layout/radial5"/>
    <dgm:cxn modelId="{F803F7EA-F1D6-45B5-A863-EE27217C88D9}" type="presParOf" srcId="{36D62B8F-3DB3-4A77-8876-7BB56C069BFB}" destId="{8DA2D33A-1D99-446B-873C-79D5F5809815}" srcOrd="2" destOrd="0" presId="urn:microsoft.com/office/officeart/2005/8/layout/radial5"/>
    <dgm:cxn modelId="{6479BBAE-24DE-4888-BFB4-6A79B2C1C009}" type="presParOf" srcId="{36D62B8F-3DB3-4A77-8876-7BB56C069BFB}" destId="{931F4C81-981A-4D9D-9E28-DFD4C9FA4032}" srcOrd="3" destOrd="0" presId="urn:microsoft.com/office/officeart/2005/8/layout/radial5"/>
    <dgm:cxn modelId="{00500B26-98AC-4400-8C90-1AA7C5E758EC}" type="presParOf" srcId="{931F4C81-981A-4D9D-9E28-DFD4C9FA4032}" destId="{AC302C9D-657F-497A-89D9-678847A01F70}" srcOrd="0" destOrd="0" presId="urn:microsoft.com/office/officeart/2005/8/layout/radial5"/>
    <dgm:cxn modelId="{AA9B62C6-670F-4C5D-82E8-501643FA5B4B}" type="presParOf" srcId="{36D62B8F-3DB3-4A77-8876-7BB56C069BFB}" destId="{69E74483-50DF-4B8A-8F7B-0A9EF3FD1304}" srcOrd="4" destOrd="0" presId="urn:microsoft.com/office/officeart/2005/8/layout/radial5"/>
    <dgm:cxn modelId="{93DE7421-47AD-4D0B-9CC0-2A79BD685126}" type="presParOf" srcId="{36D62B8F-3DB3-4A77-8876-7BB56C069BFB}" destId="{4FD33441-3DBB-44F8-8168-689AC6A5F36B}" srcOrd="5" destOrd="0" presId="urn:microsoft.com/office/officeart/2005/8/layout/radial5"/>
    <dgm:cxn modelId="{CD94DA14-2016-4C82-960A-A649496D324E}" type="presParOf" srcId="{4FD33441-3DBB-44F8-8168-689AC6A5F36B}" destId="{2A053789-0C60-4AAA-9C42-6C7A062635EB}" srcOrd="0" destOrd="0" presId="urn:microsoft.com/office/officeart/2005/8/layout/radial5"/>
    <dgm:cxn modelId="{34382DA4-FD18-4480-8170-16195614C9DA}" type="presParOf" srcId="{36D62B8F-3DB3-4A77-8876-7BB56C069BFB}" destId="{277C82FE-A10D-40C9-A505-60D066CFDF99}" srcOrd="6" destOrd="0" presId="urn:microsoft.com/office/officeart/2005/8/layout/radial5"/>
    <dgm:cxn modelId="{096D4A06-326E-4225-99F8-B2BD5D4FBF5D}" type="presParOf" srcId="{36D62B8F-3DB3-4A77-8876-7BB56C069BFB}" destId="{9CBEB451-7B5B-4B96-9665-FBF2BAB5BC93}" srcOrd="7" destOrd="0" presId="urn:microsoft.com/office/officeart/2005/8/layout/radial5"/>
    <dgm:cxn modelId="{23D6535A-B448-4A0D-890A-05ABB548719A}" type="presParOf" srcId="{9CBEB451-7B5B-4B96-9665-FBF2BAB5BC93}" destId="{5C77E3BC-3ACB-40FC-8EF1-5B4B6245CB5D}" srcOrd="0" destOrd="0" presId="urn:microsoft.com/office/officeart/2005/8/layout/radial5"/>
    <dgm:cxn modelId="{AB559C4E-9446-487F-A0FD-5669D890BE73}" type="presParOf" srcId="{36D62B8F-3DB3-4A77-8876-7BB56C069BFB}" destId="{04548AAA-3140-4393-AD66-CCE2B88F8E89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A5F1FC-9178-4374-A778-5BA01D6ABB2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DF1C9BC8-2FED-4A03-AE98-2D3727B44C2D}">
      <dgm:prSet phldrT="[Texto]"/>
      <dgm:spPr/>
      <dgm:t>
        <a:bodyPr/>
        <a:lstStyle/>
        <a:p>
          <a:r>
            <a:rPr lang="en-US" dirty="0" smtClean="0"/>
            <a:t>NOSQL</a:t>
          </a:r>
          <a:endParaRPr lang="es-EC" dirty="0"/>
        </a:p>
      </dgm:t>
    </dgm:pt>
    <dgm:pt modelId="{45D7D9D4-8347-44AC-9473-5B948593B70C}" type="parTrans" cxnId="{5717D0A0-F27F-45D6-8BDD-44F9B9DCFE78}">
      <dgm:prSet/>
      <dgm:spPr/>
      <dgm:t>
        <a:bodyPr/>
        <a:lstStyle/>
        <a:p>
          <a:endParaRPr lang="es-EC"/>
        </a:p>
      </dgm:t>
    </dgm:pt>
    <dgm:pt modelId="{28E21A91-E26B-433F-9F39-8C590BDF3C4C}" type="sibTrans" cxnId="{5717D0A0-F27F-45D6-8BDD-44F9B9DCFE78}">
      <dgm:prSet/>
      <dgm:spPr/>
      <dgm:t>
        <a:bodyPr/>
        <a:lstStyle/>
        <a:p>
          <a:endParaRPr lang="es-EC"/>
        </a:p>
      </dgm:t>
    </dgm:pt>
    <dgm:pt modelId="{85489EE4-2886-4873-9B75-16ABB18AC4F0}">
      <dgm:prSet phldrT="[Texto]"/>
      <dgm:spPr/>
      <dgm:t>
        <a:bodyPr/>
        <a:lstStyle/>
        <a:p>
          <a:r>
            <a:rPr lang="es-EC" noProof="0" dirty="0" smtClean="0"/>
            <a:t>Esquemas flexibles</a:t>
          </a:r>
          <a:endParaRPr lang="es-EC" noProof="0" dirty="0"/>
        </a:p>
      </dgm:t>
    </dgm:pt>
    <dgm:pt modelId="{0CAB508A-69FB-4573-8EB2-066CD27BDDFC}" type="parTrans" cxnId="{BEA50C14-7E6A-457E-8167-6910F9B8254D}">
      <dgm:prSet/>
      <dgm:spPr/>
      <dgm:t>
        <a:bodyPr/>
        <a:lstStyle/>
        <a:p>
          <a:endParaRPr lang="es-EC"/>
        </a:p>
      </dgm:t>
    </dgm:pt>
    <dgm:pt modelId="{33BE6566-7687-4418-B995-7F08FE8257F7}" type="sibTrans" cxnId="{BEA50C14-7E6A-457E-8167-6910F9B8254D}">
      <dgm:prSet/>
      <dgm:spPr/>
      <dgm:t>
        <a:bodyPr/>
        <a:lstStyle/>
        <a:p>
          <a:endParaRPr lang="es-EC"/>
        </a:p>
      </dgm:t>
    </dgm:pt>
    <dgm:pt modelId="{9CC074E6-0FE2-4476-902F-9996113EB3E6}">
      <dgm:prSet phldrT="[Texto]"/>
      <dgm:spPr/>
      <dgm:t>
        <a:bodyPr/>
        <a:lstStyle/>
        <a:p>
          <a:r>
            <a:rPr lang="es-EC" noProof="0" smtClean="0"/>
            <a:t>Escalabilidad Real</a:t>
          </a:r>
          <a:endParaRPr lang="es-EC" noProof="0"/>
        </a:p>
      </dgm:t>
    </dgm:pt>
    <dgm:pt modelId="{B0740F23-D43C-4E57-99A3-2396DF4DD055}" type="parTrans" cxnId="{239EF82D-DD67-4F57-89E8-87C5A7221944}">
      <dgm:prSet/>
      <dgm:spPr/>
      <dgm:t>
        <a:bodyPr/>
        <a:lstStyle/>
        <a:p>
          <a:endParaRPr lang="es-EC"/>
        </a:p>
      </dgm:t>
    </dgm:pt>
    <dgm:pt modelId="{300AF662-78DA-4A1C-A779-52677DA5E432}" type="sibTrans" cxnId="{239EF82D-DD67-4F57-89E8-87C5A7221944}">
      <dgm:prSet/>
      <dgm:spPr/>
      <dgm:t>
        <a:bodyPr/>
        <a:lstStyle/>
        <a:p>
          <a:endParaRPr lang="es-EC"/>
        </a:p>
      </dgm:t>
    </dgm:pt>
    <dgm:pt modelId="{2CFFBAB1-82CA-4687-AE88-E4A9B0E785CF}">
      <dgm:prSet phldrT="[Texto]"/>
      <dgm:spPr/>
      <dgm:t>
        <a:bodyPr/>
        <a:lstStyle/>
        <a:p>
          <a:r>
            <a:rPr lang="es-EC" noProof="0" smtClean="0"/>
            <a:t>Millones de usuarios</a:t>
          </a:r>
          <a:endParaRPr lang="es-EC" noProof="0"/>
        </a:p>
      </dgm:t>
    </dgm:pt>
    <dgm:pt modelId="{AB480957-F8BA-4D9C-B0AA-CCFAE7049D61}" type="parTrans" cxnId="{DBDE9951-64D0-4737-B458-459D25CA0B99}">
      <dgm:prSet/>
      <dgm:spPr/>
      <dgm:t>
        <a:bodyPr/>
        <a:lstStyle/>
        <a:p>
          <a:endParaRPr lang="es-EC"/>
        </a:p>
      </dgm:t>
    </dgm:pt>
    <dgm:pt modelId="{9A66D3BF-FE4A-4735-957C-27F953DC1A0D}" type="sibTrans" cxnId="{DBDE9951-64D0-4737-B458-459D25CA0B99}">
      <dgm:prSet/>
      <dgm:spPr/>
      <dgm:t>
        <a:bodyPr/>
        <a:lstStyle/>
        <a:p>
          <a:endParaRPr lang="es-EC"/>
        </a:p>
      </dgm:t>
    </dgm:pt>
    <dgm:pt modelId="{25B6062C-6095-44EF-9A4E-202E49687F3E}">
      <dgm:prSet phldrT="[Texto]"/>
      <dgm:spPr/>
      <dgm:t>
        <a:bodyPr/>
        <a:lstStyle/>
        <a:p>
          <a:r>
            <a:rPr lang="es-EC" noProof="0" smtClean="0"/>
            <a:t>Soporte a prueba de fallos</a:t>
          </a:r>
          <a:endParaRPr lang="es-EC" noProof="0"/>
        </a:p>
      </dgm:t>
    </dgm:pt>
    <dgm:pt modelId="{033C5937-1AC4-4942-A09E-774B46E0D366}" type="parTrans" cxnId="{CC468EA7-5CCA-4A5B-B780-9E2E7A3E3D70}">
      <dgm:prSet/>
      <dgm:spPr/>
      <dgm:t>
        <a:bodyPr/>
        <a:lstStyle/>
        <a:p>
          <a:endParaRPr lang="es-EC"/>
        </a:p>
      </dgm:t>
    </dgm:pt>
    <dgm:pt modelId="{F97BD494-0FBD-4E25-85C8-015088CEB4A2}" type="sibTrans" cxnId="{CC468EA7-5CCA-4A5B-B780-9E2E7A3E3D70}">
      <dgm:prSet/>
      <dgm:spPr/>
      <dgm:t>
        <a:bodyPr/>
        <a:lstStyle/>
        <a:p>
          <a:endParaRPr lang="es-EC"/>
        </a:p>
      </dgm:t>
    </dgm:pt>
    <dgm:pt modelId="{F12624C3-79A2-4BAB-8CD5-5CCBFF75479E}" type="pres">
      <dgm:prSet presAssocID="{62A5F1FC-9178-4374-A778-5BA01D6ABB2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A9F0A834-6EE6-460F-ABB1-DDEF43F07757}" type="pres">
      <dgm:prSet presAssocID="{DF1C9BC8-2FED-4A03-AE98-2D3727B44C2D}" presName="root1" presStyleCnt="0"/>
      <dgm:spPr/>
    </dgm:pt>
    <dgm:pt modelId="{42EB9332-FC1B-4C16-BBA5-7A501D146FD0}" type="pres">
      <dgm:prSet presAssocID="{DF1C9BC8-2FED-4A03-AE98-2D3727B44C2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88C123C4-A820-489F-A9D9-CB402B87010E}" type="pres">
      <dgm:prSet presAssocID="{DF1C9BC8-2FED-4A03-AE98-2D3727B44C2D}" presName="level2hierChild" presStyleCnt="0"/>
      <dgm:spPr/>
    </dgm:pt>
    <dgm:pt modelId="{D22BFB5B-32BA-4113-8025-67D4D7D1BC8F}" type="pres">
      <dgm:prSet presAssocID="{0CAB508A-69FB-4573-8EB2-066CD27BDDFC}" presName="conn2-1" presStyleLbl="parChTrans1D2" presStyleIdx="0" presStyleCnt="4"/>
      <dgm:spPr/>
      <dgm:t>
        <a:bodyPr/>
        <a:lstStyle/>
        <a:p>
          <a:endParaRPr lang="es-EC"/>
        </a:p>
      </dgm:t>
    </dgm:pt>
    <dgm:pt modelId="{F0D0F497-C967-46B4-BB33-BE43B618C163}" type="pres">
      <dgm:prSet presAssocID="{0CAB508A-69FB-4573-8EB2-066CD27BDDFC}" presName="connTx" presStyleLbl="parChTrans1D2" presStyleIdx="0" presStyleCnt="4"/>
      <dgm:spPr/>
      <dgm:t>
        <a:bodyPr/>
        <a:lstStyle/>
        <a:p>
          <a:endParaRPr lang="es-EC"/>
        </a:p>
      </dgm:t>
    </dgm:pt>
    <dgm:pt modelId="{AAF1A266-B721-4914-9D7A-3BA648A2AD63}" type="pres">
      <dgm:prSet presAssocID="{85489EE4-2886-4873-9B75-16ABB18AC4F0}" presName="root2" presStyleCnt="0"/>
      <dgm:spPr/>
    </dgm:pt>
    <dgm:pt modelId="{2893C3DA-DE60-4A98-B7CB-6B086E8FD1C4}" type="pres">
      <dgm:prSet presAssocID="{85489EE4-2886-4873-9B75-16ABB18AC4F0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01DCD3F5-92F2-4486-9BE6-23EFCE871320}" type="pres">
      <dgm:prSet presAssocID="{85489EE4-2886-4873-9B75-16ABB18AC4F0}" presName="level3hierChild" presStyleCnt="0"/>
      <dgm:spPr/>
    </dgm:pt>
    <dgm:pt modelId="{5D4D9895-1719-4C9C-BCB5-E5CB05EA1310}" type="pres">
      <dgm:prSet presAssocID="{B0740F23-D43C-4E57-99A3-2396DF4DD055}" presName="conn2-1" presStyleLbl="parChTrans1D2" presStyleIdx="1" presStyleCnt="4"/>
      <dgm:spPr/>
      <dgm:t>
        <a:bodyPr/>
        <a:lstStyle/>
        <a:p>
          <a:endParaRPr lang="es-EC"/>
        </a:p>
      </dgm:t>
    </dgm:pt>
    <dgm:pt modelId="{C0DC0AD6-A6A1-47AB-BA4C-9692539159EE}" type="pres">
      <dgm:prSet presAssocID="{B0740F23-D43C-4E57-99A3-2396DF4DD055}" presName="connTx" presStyleLbl="parChTrans1D2" presStyleIdx="1" presStyleCnt="4"/>
      <dgm:spPr/>
      <dgm:t>
        <a:bodyPr/>
        <a:lstStyle/>
        <a:p>
          <a:endParaRPr lang="es-EC"/>
        </a:p>
      </dgm:t>
    </dgm:pt>
    <dgm:pt modelId="{EB421757-9C9C-4769-992B-DC6A77432794}" type="pres">
      <dgm:prSet presAssocID="{9CC074E6-0FE2-4476-902F-9996113EB3E6}" presName="root2" presStyleCnt="0"/>
      <dgm:spPr/>
    </dgm:pt>
    <dgm:pt modelId="{4249900F-54C9-4B74-B730-43FD01D26548}" type="pres">
      <dgm:prSet presAssocID="{9CC074E6-0FE2-4476-902F-9996113EB3E6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76B537EC-F36B-459A-8280-64F7BC545054}" type="pres">
      <dgm:prSet presAssocID="{9CC074E6-0FE2-4476-902F-9996113EB3E6}" presName="level3hierChild" presStyleCnt="0"/>
      <dgm:spPr/>
    </dgm:pt>
    <dgm:pt modelId="{55C9A8A4-C592-4660-ACC4-CBED567BF461}" type="pres">
      <dgm:prSet presAssocID="{AB480957-F8BA-4D9C-B0AA-CCFAE7049D61}" presName="conn2-1" presStyleLbl="parChTrans1D2" presStyleIdx="2" presStyleCnt="4"/>
      <dgm:spPr/>
      <dgm:t>
        <a:bodyPr/>
        <a:lstStyle/>
        <a:p>
          <a:endParaRPr lang="es-EC"/>
        </a:p>
      </dgm:t>
    </dgm:pt>
    <dgm:pt modelId="{48839D61-53C8-44A3-B7F3-49A4C6261B76}" type="pres">
      <dgm:prSet presAssocID="{AB480957-F8BA-4D9C-B0AA-CCFAE7049D61}" presName="connTx" presStyleLbl="parChTrans1D2" presStyleIdx="2" presStyleCnt="4"/>
      <dgm:spPr/>
      <dgm:t>
        <a:bodyPr/>
        <a:lstStyle/>
        <a:p>
          <a:endParaRPr lang="es-EC"/>
        </a:p>
      </dgm:t>
    </dgm:pt>
    <dgm:pt modelId="{319D70EE-EF4D-48B5-803E-2E800938F100}" type="pres">
      <dgm:prSet presAssocID="{2CFFBAB1-82CA-4687-AE88-E4A9B0E785CF}" presName="root2" presStyleCnt="0"/>
      <dgm:spPr/>
    </dgm:pt>
    <dgm:pt modelId="{5C5B1835-6A35-4093-9B67-8273146E442D}" type="pres">
      <dgm:prSet presAssocID="{2CFFBAB1-82CA-4687-AE88-E4A9B0E785CF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B50E18B8-310C-4994-B408-81852E50125B}" type="pres">
      <dgm:prSet presAssocID="{2CFFBAB1-82CA-4687-AE88-E4A9B0E785CF}" presName="level3hierChild" presStyleCnt="0"/>
      <dgm:spPr/>
    </dgm:pt>
    <dgm:pt modelId="{B0431A78-364F-4449-9357-1BC94DAB75B9}" type="pres">
      <dgm:prSet presAssocID="{033C5937-1AC4-4942-A09E-774B46E0D366}" presName="conn2-1" presStyleLbl="parChTrans1D2" presStyleIdx="3" presStyleCnt="4"/>
      <dgm:spPr/>
      <dgm:t>
        <a:bodyPr/>
        <a:lstStyle/>
        <a:p>
          <a:endParaRPr lang="es-EC"/>
        </a:p>
      </dgm:t>
    </dgm:pt>
    <dgm:pt modelId="{F429E660-7E06-47D3-AA7E-75CB0F7FA69F}" type="pres">
      <dgm:prSet presAssocID="{033C5937-1AC4-4942-A09E-774B46E0D366}" presName="connTx" presStyleLbl="parChTrans1D2" presStyleIdx="3" presStyleCnt="4"/>
      <dgm:spPr/>
      <dgm:t>
        <a:bodyPr/>
        <a:lstStyle/>
        <a:p>
          <a:endParaRPr lang="es-EC"/>
        </a:p>
      </dgm:t>
    </dgm:pt>
    <dgm:pt modelId="{94E0FA7E-572D-4B91-8E47-A046668C3656}" type="pres">
      <dgm:prSet presAssocID="{25B6062C-6095-44EF-9A4E-202E49687F3E}" presName="root2" presStyleCnt="0"/>
      <dgm:spPr/>
    </dgm:pt>
    <dgm:pt modelId="{EF1C8151-4A58-4F25-9C0D-61DCD16DF2B6}" type="pres">
      <dgm:prSet presAssocID="{25B6062C-6095-44EF-9A4E-202E49687F3E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A64565FC-74A7-4C37-B71A-ACE6AE0C0DB9}" type="pres">
      <dgm:prSet presAssocID="{25B6062C-6095-44EF-9A4E-202E49687F3E}" presName="level3hierChild" presStyleCnt="0"/>
      <dgm:spPr/>
    </dgm:pt>
  </dgm:ptLst>
  <dgm:cxnLst>
    <dgm:cxn modelId="{CC468EA7-5CCA-4A5B-B780-9E2E7A3E3D70}" srcId="{DF1C9BC8-2FED-4A03-AE98-2D3727B44C2D}" destId="{25B6062C-6095-44EF-9A4E-202E49687F3E}" srcOrd="3" destOrd="0" parTransId="{033C5937-1AC4-4942-A09E-774B46E0D366}" sibTransId="{F97BD494-0FBD-4E25-85C8-015088CEB4A2}"/>
    <dgm:cxn modelId="{616313A9-52FF-4766-98E6-0FB2B565D926}" type="presOf" srcId="{85489EE4-2886-4873-9B75-16ABB18AC4F0}" destId="{2893C3DA-DE60-4A98-B7CB-6B086E8FD1C4}" srcOrd="0" destOrd="0" presId="urn:microsoft.com/office/officeart/2008/layout/HorizontalMultiLevelHierarchy"/>
    <dgm:cxn modelId="{BEA50C14-7E6A-457E-8167-6910F9B8254D}" srcId="{DF1C9BC8-2FED-4A03-AE98-2D3727B44C2D}" destId="{85489EE4-2886-4873-9B75-16ABB18AC4F0}" srcOrd="0" destOrd="0" parTransId="{0CAB508A-69FB-4573-8EB2-066CD27BDDFC}" sibTransId="{33BE6566-7687-4418-B995-7F08FE8257F7}"/>
    <dgm:cxn modelId="{5717D0A0-F27F-45D6-8BDD-44F9B9DCFE78}" srcId="{62A5F1FC-9178-4374-A778-5BA01D6ABB2E}" destId="{DF1C9BC8-2FED-4A03-AE98-2D3727B44C2D}" srcOrd="0" destOrd="0" parTransId="{45D7D9D4-8347-44AC-9473-5B948593B70C}" sibTransId="{28E21A91-E26B-433F-9F39-8C590BDF3C4C}"/>
    <dgm:cxn modelId="{70D0DCE0-058B-4B85-AA68-416DD62F392C}" type="presOf" srcId="{033C5937-1AC4-4942-A09E-774B46E0D366}" destId="{F429E660-7E06-47D3-AA7E-75CB0F7FA69F}" srcOrd="1" destOrd="0" presId="urn:microsoft.com/office/officeart/2008/layout/HorizontalMultiLevelHierarchy"/>
    <dgm:cxn modelId="{808F79CC-40B5-4981-BE8B-1D16C02F090F}" type="presOf" srcId="{9CC074E6-0FE2-4476-902F-9996113EB3E6}" destId="{4249900F-54C9-4B74-B730-43FD01D26548}" srcOrd="0" destOrd="0" presId="urn:microsoft.com/office/officeart/2008/layout/HorizontalMultiLevelHierarchy"/>
    <dgm:cxn modelId="{63EC8D79-C9E2-41EF-BE38-16F6BAC1D0F8}" type="presOf" srcId="{B0740F23-D43C-4E57-99A3-2396DF4DD055}" destId="{5D4D9895-1719-4C9C-BCB5-E5CB05EA1310}" srcOrd="0" destOrd="0" presId="urn:microsoft.com/office/officeart/2008/layout/HorizontalMultiLevelHierarchy"/>
    <dgm:cxn modelId="{02AF2F4F-FFDA-412B-89EC-7559CE2FF016}" type="presOf" srcId="{033C5937-1AC4-4942-A09E-774B46E0D366}" destId="{B0431A78-364F-4449-9357-1BC94DAB75B9}" srcOrd="0" destOrd="0" presId="urn:microsoft.com/office/officeart/2008/layout/HorizontalMultiLevelHierarchy"/>
    <dgm:cxn modelId="{56BC7ACA-B509-4297-8CB4-DF697BC83651}" type="presOf" srcId="{DF1C9BC8-2FED-4A03-AE98-2D3727B44C2D}" destId="{42EB9332-FC1B-4C16-BBA5-7A501D146FD0}" srcOrd="0" destOrd="0" presId="urn:microsoft.com/office/officeart/2008/layout/HorizontalMultiLevelHierarchy"/>
    <dgm:cxn modelId="{DBDE9951-64D0-4737-B458-459D25CA0B99}" srcId="{DF1C9BC8-2FED-4A03-AE98-2D3727B44C2D}" destId="{2CFFBAB1-82CA-4687-AE88-E4A9B0E785CF}" srcOrd="2" destOrd="0" parTransId="{AB480957-F8BA-4D9C-B0AA-CCFAE7049D61}" sibTransId="{9A66D3BF-FE4A-4735-957C-27F953DC1A0D}"/>
    <dgm:cxn modelId="{B3AAB1CF-588C-4511-A8D2-7EE4F6C0DC63}" type="presOf" srcId="{0CAB508A-69FB-4573-8EB2-066CD27BDDFC}" destId="{F0D0F497-C967-46B4-BB33-BE43B618C163}" srcOrd="1" destOrd="0" presId="urn:microsoft.com/office/officeart/2008/layout/HorizontalMultiLevelHierarchy"/>
    <dgm:cxn modelId="{47424072-D269-4E78-AEEB-D777917320CE}" type="presOf" srcId="{2CFFBAB1-82CA-4687-AE88-E4A9B0E785CF}" destId="{5C5B1835-6A35-4093-9B67-8273146E442D}" srcOrd="0" destOrd="0" presId="urn:microsoft.com/office/officeart/2008/layout/HorizontalMultiLevelHierarchy"/>
    <dgm:cxn modelId="{9ADB6292-285D-4A12-9C53-F8160A12FD0E}" type="presOf" srcId="{0CAB508A-69FB-4573-8EB2-066CD27BDDFC}" destId="{D22BFB5B-32BA-4113-8025-67D4D7D1BC8F}" srcOrd="0" destOrd="0" presId="urn:microsoft.com/office/officeart/2008/layout/HorizontalMultiLevelHierarchy"/>
    <dgm:cxn modelId="{CD8BF1CD-565E-4344-B2DB-A598C2CEDF52}" type="presOf" srcId="{62A5F1FC-9178-4374-A778-5BA01D6ABB2E}" destId="{F12624C3-79A2-4BAB-8CD5-5CCBFF75479E}" srcOrd="0" destOrd="0" presId="urn:microsoft.com/office/officeart/2008/layout/HorizontalMultiLevelHierarchy"/>
    <dgm:cxn modelId="{3CA0E759-8A39-4B0A-AAE1-EF0ECA067FAB}" type="presOf" srcId="{AB480957-F8BA-4D9C-B0AA-CCFAE7049D61}" destId="{55C9A8A4-C592-4660-ACC4-CBED567BF461}" srcOrd="0" destOrd="0" presId="urn:microsoft.com/office/officeart/2008/layout/HorizontalMultiLevelHierarchy"/>
    <dgm:cxn modelId="{239EF82D-DD67-4F57-89E8-87C5A7221944}" srcId="{DF1C9BC8-2FED-4A03-AE98-2D3727B44C2D}" destId="{9CC074E6-0FE2-4476-902F-9996113EB3E6}" srcOrd="1" destOrd="0" parTransId="{B0740F23-D43C-4E57-99A3-2396DF4DD055}" sibTransId="{300AF662-78DA-4A1C-A779-52677DA5E432}"/>
    <dgm:cxn modelId="{320670ED-7AF9-46CE-9581-3879670683F8}" type="presOf" srcId="{B0740F23-D43C-4E57-99A3-2396DF4DD055}" destId="{C0DC0AD6-A6A1-47AB-BA4C-9692539159EE}" srcOrd="1" destOrd="0" presId="urn:microsoft.com/office/officeart/2008/layout/HorizontalMultiLevelHierarchy"/>
    <dgm:cxn modelId="{D1A0E538-B3CB-4985-A44D-BA89C88D8EB7}" type="presOf" srcId="{AB480957-F8BA-4D9C-B0AA-CCFAE7049D61}" destId="{48839D61-53C8-44A3-B7F3-49A4C6261B76}" srcOrd="1" destOrd="0" presId="urn:microsoft.com/office/officeart/2008/layout/HorizontalMultiLevelHierarchy"/>
    <dgm:cxn modelId="{9FEDB4B1-5D48-465E-8EAD-402EBAF9ABC9}" type="presOf" srcId="{25B6062C-6095-44EF-9A4E-202E49687F3E}" destId="{EF1C8151-4A58-4F25-9C0D-61DCD16DF2B6}" srcOrd="0" destOrd="0" presId="urn:microsoft.com/office/officeart/2008/layout/HorizontalMultiLevelHierarchy"/>
    <dgm:cxn modelId="{975A1A30-9425-4BEF-8BAD-16B36847ED5E}" type="presParOf" srcId="{F12624C3-79A2-4BAB-8CD5-5CCBFF75479E}" destId="{A9F0A834-6EE6-460F-ABB1-DDEF43F07757}" srcOrd="0" destOrd="0" presId="urn:microsoft.com/office/officeart/2008/layout/HorizontalMultiLevelHierarchy"/>
    <dgm:cxn modelId="{799B1A1C-98E9-465D-A887-C7578432BF31}" type="presParOf" srcId="{A9F0A834-6EE6-460F-ABB1-DDEF43F07757}" destId="{42EB9332-FC1B-4C16-BBA5-7A501D146FD0}" srcOrd="0" destOrd="0" presId="urn:microsoft.com/office/officeart/2008/layout/HorizontalMultiLevelHierarchy"/>
    <dgm:cxn modelId="{9BC5D5A4-9D14-4578-B6F3-C5108FF74271}" type="presParOf" srcId="{A9F0A834-6EE6-460F-ABB1-DDEF43F07757}" destId="{88C123C4-A820-489F-A9D9-CB402B87010E}" srcOrd="1" destOrd="0" presId="urn:microsoft.com/office/officeart/2008/layout/HorizontalMultiLevelHierarchy"/>
    <dgm:cxn modelId="{B76E4D3B-9CAC-465B-8593-C66D5652951D}" type="presParOf" srcId="{88C123C4-A820-489F-A9D9-CB402B87010E}" destId="{D22BFB5B-32BA-4113-8025-67D4D7D1BC8F}" srcOrd="0" destOrd="0" presId="urn:microsoft.com/office/officeart/2008/layout/HorizontalMultiLevelHierarchy"/>
    <dgm:cxn modelId="{3BE09D3E-F8D9-47E7-B671-E17D496BA4F8}" type="presParOf" srcId="{D22BFB5B-32BA-4113-8025-67D4D7D1BC8F}" destId="{F0D0F497-C967-46B4-BB33-BE43B618C163}" srcOrd="0" destOrd="0" presId="urn:microsoft.com/office/officeart/2008/layout/HorizontalMultiLevelHierarchy"/>
    <dgm:cxn modelId="{A1DB69D9-332B-468B-9400-A71C06F0938B}" type="presParOf" srcId="{88C123C4-A820-489F-A9D9-CB402B87010E}" destId="{AAF1A266-B721-4914-9D7A-3BA648A2AD63}" srcOrd="1" destOrd="0" presId="urn:microsoft.com/office/officeart/2008/layout/HorizontalMultiLevelHierarchy"/>
    <dgm:cxn modelId="{23EBD8FE-6FCD-4591-AA58-603DBB580D17}" type="presParOf" srcId="{AAF1A266-B721-4914-9D7A-3BA648A2AD63}" destId="{2893C3DA-DE60-4A98-B7CB-6B086E8FD1C4}" srcOrd="0" destOrd="0" presId="urn:microsoft.com/office/officeart/2008/layout/HorizontalMultiLevelHierarchy"/>
    <dgm:cxn modelId="{775B2A58-A81C-4A50-93D1-54A6DA43983D}" type="presParOf" srcId="{AAF1A266-B721-4914-9D7A-3BA648A2AD63}" destId="{01DCD3F5-92F2-4486-9BE6-23EFCE871320}" srcOrd="1" destOrd="0" presId="urn:microsoft.com/office/officeart/2008/layout/HorizontalMultiLevelHierarchy"/>
    <dgm:cxn modelId="{CDC95223-9C2A-415B-8300-6BD09ECD05EE}" type="presParOf" srcId="{88C123C4-A820-489F-A9D9-CB402B87010E}" destId="{5D4D9895-1719-4C9C-BCB5-E5CB05EA1310}" srcOrd="2" destOrd="0" presId="urn:microsoft.com/office/officeart/2008/layout/HorizontalMultiLevelHierarchy"/>
    <dgm:cxn modelId="{88B75BE1-7652-4B0D-87A8-FF4F999D78AE}" type="presParOf" srcId="{5D4D9895-1719-4C9C-BCB5-E5CB05EA1310}" destId="{C0DC0AD6-A6A1-47AB-BA4C-9692539159EE}" srcOrd="0" destOrd="0" presId="urn:microsoft.com/office/officeart/2008/layout/HorizontalMultiLevelHierarchy"/>
    <dgm:cxn modelId="{A6F49EDC-E71E-406F-8D10-03B2D77F7E80}" type="presParOf" srcId="{88C123C4-A820-489F-A9D9-CB402B87010E}" destId="{EB421757-9C9C-4769-992B-DC6A77432794}" srcOrd="3" destOrd="0" presId="urn:microsoft.com/office/officeart/2008/layout/HorizontalMultiLevelHierarchy"/>
    <dgm:cxn modelId="{B6F9690E-1F58-4C33-A868-F2331CCD780C}" type="presParOf" srcId="{EB421757-9C9C-4769-992B-DC6A77432794}" destId="{4249900F-54C9-4B74-B730-43FD01D26548}" srcOrd="0" destOrd="0" presId="urn:microsoft.com/office/officeart/2008/layout/HorizontalMultiLevelHierarchy"/>
    <dgm:cxn modelId="{96D3EFD6-53BC-49D7-99F5-054CDC6F1DFE}" type="presParOf" srcId="{EB421757-9C9C-4769-992B-DC6A77432794}" destId="{76B537EC-F36B-459A-8280-64F7BC545054}" srcOrd="1" destOrd="0" presId="urn:microsoft.com/office/officeart/2008/layout/HorizontalMultiLevelHierarchy"/>
    <dgm:cxn modelId="{7E58056F-7068-4972-8F96-249F583A7159}" type="presParOf" srcId="{88C123C4-A820-489F-A9D9-CB402B87010E}" destId="{55C9A8A4-C592-4660-ACC4-CBED567BF461}" srcOrd="4" destOrd="0" presId="urn:microsoft.com/office/officeart/2008/layout/HorizontalMultiLevelHierarchy"/>
    <dgm:cxn modelId="{9F1B7D28-371F-4833-AB44-4F0750526717}" type="presParOf" srcId="{55C9A8A4-C592-4660-ACC4-CBED567BF461}" destId="{48839D61-53C8-44A3-B7F3-49A4C6261B76}" srcOrd="0" destOrd="0" presId="urn:microsoft.com/office/officeart/2008/layout/HorizontalMultiLevelHierarchy"/>
    <dgm:cxn modelId="{6C3759C5-1BF1-4867-9424-4881C6A46B80}" type="presParOf" srcId="{88C123C4-A820-489F-A9D9-CB402B87010E}" destId="{319D70EE-EF4D-48B5-803E-2E800938F100}" srcOrd="5" destOrd="0" presId="urn:microsoft.com/office/officeart/2008/layout/HorizontalMultiLevelHierarchy"/>
    <dgm:cxn modelId="{EF3A427A-DAB7-4375-A72C-A7F5F905767B}" type="presParOf" srcId="{319D70EE-EF4D-48B5-803E-2E800938F100}" destId="{5C5B1835-6A35-4093-9B67-8273146E442D}" srcOrd="0" destOrd="0" presId="urn:microsoft.com/office/officeart/2008/layout/HorizontalMultiLevelHierarchy"/>
    <dgm:cxn modelId="{DDBBF9E7-E80B-4793-8D04-6AED6DAE6273}" type="presParOf" srcId="{319D70EE-EF4D-48B5-803E-2E800938F100}" destId="{B50E18B8-310C-4994-B408-81852E50125B}" srcOrd="1" destOrd="0" presId="urn:microsoft.com/office/officeart/2008/layout/HorizontalMultiLevelHierarchy"/>
    <dgm:cxn modelId="{AAC9F64E-4F26-4440-80E0-D90FFE2558D7}" type="presParOf" srcId="{88C123C4-A820-489F-A9D9-CB402B87010E}" destId="{B0431A78-364F-4449-9357-1BC94DAB75B9}" srcOrd="6" destOrd="0" presId="urn:microsoft.com/office/officeart/2008/layout/HorizontalMultiLevelHierarchy"/>
    <dgm:cxn modelId="{66DD7DF5-4933-4E5A-886C-B3692A80AFBC}" type="presParOf" srcId="{B0431A78-364F-4449-9357-1BC94DAB75B9}" destId="{F429E660-7E06-47D3-AA7E-75CB0F7FA69F}" srcOrd="0" destOrd="0" presId="urn:microsoft.com/office/officeart/2008/layout/HorizontalMultiLevelHierarchy"/>
    <dgm:cxn modelId="{C32DBFBB-9FF3-427C-B675-2B274A05838A}" type="presParOf" srcId="{88C123C4-A820-489F-A9D9-CB402B87010E}" destId="{94E0FA7E-572D-4B91-8E47-A046668C3656}" srcOrd="7" destOrd="0" presId="urn:microsoft.com/office/officeart/2008/layout/HorizontalMultiLevelHierarchy"/>
    <dgm:cxn modelId="{58396B5E-E196-425C-BB54-255C02D90117}" type="presParOf" srcId="{94E0FA7E-572D-4B91-8E47-A046668C3656}" destId="{EF1C8151-4A58-4F25-9C0D-61DCD16DF2B6}" srcOrd="0" destOrd="0" presId="urn:microsoft.com/office/officeart/2008/layout/HorizontalMultiLevelHierarchy"/>
    <dgm:cxn modelId="{DBC75514-640F-451E-9E52-102F4730B4C9}" type="presParOf" srcId="{94E0FA7E-572D-4B91-8E47-A046668C3656}" destId="{A64565FC-74A7-4C37-B71A-ACE6AE0C0DB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DAE73B-F12E-4EC3-8C54-2D5B8577C365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E663AC71-E513-4175-9D80-B75E05343044}">
      <dgm:prSet phldrT="[Texto]"/>
      <dgm:spPr/>
      <dgm:t>
        <a:bodyPr/>
        <a:lstStyle/>
        <a:p>
          <a:r>
            <a:rPr lang="es-EC" noProof="0" smtClean="0"/>
            <a:t>Codigo abierto</a:t>
          </a:r>
          <a:endParaRPr lang="es-EC" noProof="0"/>
        </a:p>
      </dgm:t>
    </dgm:pt>
    <dgm:pt modelId="{65520785-0B35-4CD1-9388-459A77830601}" type="parTrans" cxnId="{3683040F-7152-4484-B03C-730CA22061D9}">
      <dgm:prSet/>
      <dgm:spPr/>
      <dgm:t>
        <a:bodyPr/>
        <a:lstStyle/>
        <a:p>
          <a:endParaRPr lang="es-EC"/>
        </a:p>
      </dgm:t>
    </dgm:pt>
    <dgm:pt modelId="{E7BBC72E-C36A-4402-A3DA-016C39680846}" type="sibTrans" cxnId="{3683040F-7152-4484-B03C-730CA22061D9}">
      <dgm:prSet/>
      <dgm:spPr/>
      <dgm:t>
        <a:bodyPr/>
        <a:lstStyle/>
        <a:p>
          <a:endParaRPr lang="es-EC"/>
        </a:p>
      </dgm:t>
    </dgm:pt>
    <dgm:pt modelId="{598F198E-C09C-440D-AC46-8A60396E2451}">
      <dgm:prSet phldrT="[Texto]"/>
      <dgm:spPr/>
      <dgm:t>
        <a:bodyPr/>
        <a:lstStyle/>
        <a:p>
          <a:r>
            <a:rPr lang="es-EC" noProof="0" smtClean="0"/>
            <a:t>Confiable, seguro y facil de implementr</a:t>
          </a:r>
          <a:endParaRPr lang="es-EC" noProof="0"/>
        </a:p>
      </dgm:t>
    </dgm:pt>
    <dgm:pt modelId="{C28E43A2-6B73-41B9-A83E-10A68DC703F5}" type="parTrans" cxnId="{1DA1DEA4-4044-4D84-9C06-4C6E9EF94C5E}">
      <dgm:prSet/>
      <dgm:spPr/>
      <dgm:t>
        <a:bodyPr/>
        <a:lstStyle/>
        <a:p>
          <a:endParaRPr lang="es-EC"/>
        </a:p>
      </dgm:t>
    </dgm:pt>
    <dgm:pt modelId="{860DCC63-B87D-4CD3-AA9B-20B612F69815}" type="sibTrans" cxnId="{1DA1DEA4-4044-4D84-9C06-4C6E9EF94C5E}">
      <dgm:prSet/>
      <dgm:spPr/>
      <dgm:t>
        <a:bodyPr/>
        <a:lstStyle/>
        <a:p>
          <a:endParaRPr lang="es-EC"/>
        </a:p>
      </dgm:t>
    </dgm:pt>
    <dgm:pt modelId="{E5A43FDB-9410-4035-8A42-2BBABDE27513}">
      <dgm:prSet phldrT="[Texto]"/>
      <dgm:spPr/>
      <dgm:t>
        <a:bodyPr/>
        <a:lstStyle/>
        <a:p>
          <a:r>
            <a:rPr lang="es-EC" noProof="0" smtClean="0"/>
            <a:t>Cero costo</a:t>
          </a:r>
          <a:endParaRPr lang="es-EC" noProof="0"/>
        </a:p>
      </dgm:t>
    </dgm:pt>
    <dgm:pt modelId="{4219127F-7987-4C4D-8745-109FA891F456}" type="parTrans" cxnId="{7012EE57-933E-48A3-BEF2-76A40DF389C9}">
      <dgm:prSet/>
      <dgm:spPr/>
      <dgm:t>
        <a:bodyPr/>
        <a:lstStyle/>
        <a:p>
          <a:endParaRPr lang="es-EC"/>
        </a:p>
      </dgm:t>
    </dgm:pt>
    <dgm:pt modelId="{5851B6C3-6305-423E-ACF1-E2EC9B31A5BF}" type="sibTrans" cxnId="{7012EE57-933E-48A3-BEF2-76A40DF389C9}">
      <dgm:prSet/>
      <dgm:spPr/>
      <dgm:t>
        <a:bodyPr/>
        <a:lstStyle/>
        <a:p>
          <a:endParaRPr lang="es-EC"/>
        </a:p>
      </dgm:t>
    </dgm:pt>
    <dgm:pt modelId="{969EAB3C-6C75-4FA4-97E3-B177976E4698}">
      <dgm:prSet phldrT="[Texto]"/>
      <dgm:spPr/>
      <dgm:t>
        <a:bodyPr/>
        <a:lstStyle/>
        <a:p>
          <a:r>
            <a:rPr lang="es-EC" noProof="0" smtClean="0"/>
            <a:t>Manejo de datos</a:t>
          </a:r>
          <a:endParaRPr lang="es-EC" noProof="0"/>
        </a:p>
      </dgm:t>
    </dgm:pt>
    <dgm:pt modelId="{236E58C9-19D2-4365-BC58-F2D72E57ED23}" type="parTrans" cxnId="{C880F463-C09D-4D39-97D7-BC0E26EDDE4E}">
      <dgm:prSet/>
      <dgm:spPr/>
      <dgm:t>
        <a:bodyPr/>
        <a:lstStyle/>
        <a:p>
          <a:endParaRPr lang="es-EC"/>
        </a:p>
      </dgm:t>
    </dgm:pt>
    <dgm:pt modelId="{22A2F25A-C696-4D74-BBE2-C4DF5013856D}" type="sibTrans" cxnId="{C880F463-C09D-4D39-97D7-BC0E26EDDE4E}">
      <dgm:prSet/>
      <dgm:spPr/>
      <dgm:t>
        <a:bodyPr/>
        <a:lstStyle/>
        <a:p>
          <a:endParaRPr lang="es-EC"/>
        </a:p>
      </dgm:t>
    </dgm:pt>
    <dgm:pt modelId="{4AD54A75-CC03-4E92-BE93-59F3D6A026AA}">
      <dgm:prSet phldrT="[Texto]"/>
      <dgm:spPr/>
      <dgm:t>
        <a:bodyPr/>
        <a:lstStyle/>
        <a:p>
          <a:r>
            <a:rPr lang="es-EC" noProof="0" smtClean="0"/>
            <a:t>Estructura distribuida</a:t>
          </a:r>
          <a:endParaRPr lang="es-EC" noProof="0"/>
        </a:p>
      </dgm:t>
    </dgm:pt>
    <dgm:pt modelId="{B8F19F5B-F5AD-4C9F-9A97-DA6B49A316B9}" type="parTrans" cxnId="{9DF3F6A3-6862-42ED-A0B0-F5357C6D17B1}">
      <dgm:prSet/>
      <dgm:spPr/>
      <dgm:t>
        <a:bodyPr/>
        <a:lstStyle/>
        <a:p>
          <a:endParaRPr lang="es-EC"/>
        </a:p>
      </dgm:t>
    </dgm:pt>
    <dgm:pt modelId="{84C9B2D6-28BB-409F-A522-AE50C6A3EBA6}" type="sibTrans" cxnId="{9DF3F6A3-6862-42ED-A0B0-F5357C6D17B1}">
      <dgm:prSet/>
      <dgm:spPr/>
      <dgm:t>
        <a:bodyPr/>
        <a:lstStyle/>
        <a:p>
          <a:endParaRPr lang="es-EC"/>
        </a:p>
      </dgm:t>
    </dgm:pt>
    <dgm:pt modelId="{33731B18-B003-4653-9E7C-C497067D9B86}">
      <dgm:prSet phldrT="[Texto]"/>
      <dgm:spPr/>
      <dgm:t>
        <a:bodyPr/>
        <a:lstStyle/>
        <a:p>
          <a:r>
            <a:rPr lang="es-EC" noProof="0" smtClean="0"/>
            <a:t>BigTable : 1000 millones de celdas de datos por dia.</a:t>
          </a:r>
          <a:endParaRPr lang="es-EC" noProof="0"/>
        </a:p>
      </dgm:t>
    </dgm:pt>
    <dgm:pt modelId="{70C61D3F-F513-4118-A645-80DB12EF927F}" type="parTrans" cxnId="{F91FD03D-F9B5-46A8-99E5-2E172D963C62}">
      <dgm:prSet/>
      <dgm:spPr/>
      <dgm:t>
        <a:bodyPr/>
        <a:lstStyle/>
        <a:p>
          <a:endParaRPr lang="es-EC"/>
        </a:p>
      </dgm:t>
    </dgm:pt>
    <dgm:pt modelId="{878C332E-9557-4A60-B71F-392EA31FEF59}" type="sibTrans" cxnId="{F91FD03D-F9B5-46A8-99E5-2E172D963C62}">
      <dgm:prSet/>
      <dgm:spPr/>
      <dgm:t>
        <a:bodyPr/>
        <a:lstStyle/>
        <a:p>
          <a:endParaRPr lang="es-EC"/>
        </a:p>
      </dgm:t>
    </dgm:pt>
    <dgm:pt modelId="{A73E7B44-968B-4EDD-A139-5E14075737DD}">
      <dgm:prSet phldrT="[Texto]"/>
      <dgm:spPr/>
      <dgm:t>
        <a:bodyPr/>
        <a:lstStyle/>
        <a:p>
          <a:r>
            <a:rPr lang="es-EC" noProof="0" smtClean="0"/>
            <a:t>MapReduce: 20 petabytes por dia (10^15 bytes)Sistema de consulta simple</a:t>
          </a:r>
          <a:endParaRPr lang="es-EC" noProof="0"/>
        </a:p>
      </dgm:t>
    </dgm:pt>
    <dgm:pt modelId="{B8A9DD54-0A78-487B-9A97-E6778BF7033C}" type="parTrans" cxnId="{178355B4-B3CD-47C2-94D2-01F2E6C61E04}">
      <dgm:prSet/>
      <dgm:spPr/>
      <dgm:t>
        <a:bodyPr/>
        <a:lstStyle/>
        <a:p>
          <a:endParaRPr lang="es-EC"/>
        </a:p>
      </dgm:t>
    </dgm:pt>
    <dgm:pt modelId="{37AEA9F5-007D-41CC-A4B3-5444A7815352}" type="sibTrans" cxnId="{178355B4-B3CD-47C2-94D2-01F2E6C61E04}">
      <dgm:prSet/>
      <dgm:spPr/>
      <dgm:t>
        <a:bodyPr/>
        <a:lstStyle/>
        <a:p>
          <a:endParaRPr lang="es-EC"/>
        </a:p>
      </dgm:t>
    </dgm:pt>
    <dgm:pt modelId="{1372A5EC-0D33-4E20-8310-15CE486B56F9}">
      <dgm:prSet phldrT="[Texto]"/>
      <dgm:spPr/>
      <dgm:t>
        <a:bodyPr/>
        <a:lstStyle/>
        <a:p>
          <a:r>
            <a:rPr lang="es-EC" noProof="0" smtClean="0"/>
            <a:t>Diferentes dbs para aplicaciones</a:t>
          </a:r>
          <a:endParaRPr lang="es-EC" noProof="0"/>
        </a:p>
      </dgm:t>
    </dgm:pt>
    <dgm:pt modelId="{DE9518BF-7D88-4EDE-B574-DAEE7DBB6205}" type="parTrans" cxnId="{5D83EA14-373C-4276-AC16-E960BA858D0B}">
      <dgm:prSet/>
      <dgm:spPr/>
      <dgm:t>
        <a:bodyPr/>
        <a:lstStyle/>
        <a:p>
          <a:endParaRPr lang="es-EC"/>
        </a:p>
      </dgm:t>
    </dgm:pt>
    <dgm:pt modelId="{474A49E5-52D2-47A2-A73D-B53D9D1082A1}" type="sibTrans" cxnId="{5D83EA14-373C-4276-AC16-E960BA858D0B}">
      <dgm:prSet/>
      <dgm:spPr/>
      <dgm:t>
        <a:bodyPr/>
        <a:lstStyle/>
        <a:p>
          <a:endParaRPr lang="es-EC"/>
        </a:p>
      </dgm:t>
    </dgm:pt>
    <dgm:pt modelId="{83384002-1589-402B-A3F2-5B8E71E213A0}">
      <dgm:prSet phldrT="[Texto]"/>
      <dgm:spPr/>
      <dgm:t>
        <a:bodyPr/>
        <a:lstStyle/>
        <a:p>
          <a:r>
            <a:rPr lang="es-EC" noProof="0" smtClean="0"/>
            <a:t>Documental</a:t>
          </a:r>
          <a:endParaRPr lang="es-EC" noProof="0"/>
        </a:p>
      </dgm:t>
    </dgm:pt>
    <dgm:pt modelId="{B69CFFCF-37FF-41E5-A99D-C1AEF081B6F2}" type="parTrans" cxnId="{27342ED6-B4D4-481B-869A-0B8A48B2D5D4}">
      <dgm:prSet/>
      <dgm:spPr/>
      <dgm:t>
        <a:bodyPr/>
        <a:lstStyle/>
        <a:p>
          <a:endParaRPr lang="es-EC"/>
        </a:p>
      </dgm:t>
    </dgm:pt>
    <dgm:pt modelId="{A90C7AE0-63F5-4FF3-9AF1-9594E548C9FE}" type="sibTrans" cxnId="{27342ED6-B4D4-481B-869A-0B8A48B2D5D4}">
      <dgm:prSet/>
      <dgm:spPr/>
      <dgm:t>
        <a:bodyPr/>
        <a:lstStyle/>
        <a:p>
          <a:endParaRPr lang="es-EC"/>
        </a:p>
      </dgm:t>
    </dgm:pt>
    <dgm:pt modelId="{69688CD4-A610-404B-863C-AE9784374844}">
      <dgm:prSet phldrT="[Texto]"/>
      <dgm:spPr/>
      <dgm:t>
        <a:bodyPr/>
        <a:lstStyle/>
        <a:p>
          <a:r>
            <a:rPr lang="es-EC" noProof="0" smtClean="0"/>
            <a:t>Grafos</a:t>
          </a:r>
          <a:endParaRPr lang="es-EC" noProof="0"/>
        </a:p>
      </dgm:t>
    </dgm:pt>
    <dgm:pt modelId="{0BCBB9F8-7368-425E-AE2E-AC405B657A67}" type="parTrans" cxnId="{79D7034A-8B91-4DA5-B7A8-0E86A300E601}">
      <dgm:prSet/>
      <dgm:spPr/>
      <dgm:t>
        <a:bodyPr/>
        <a:lstStyle/>
        <a:p>
          <a:endParaRPr lang="es-EC"/>
        </a:p>
      </dgm:t>
    </dgm:pt>
    <dgm:pt modelId="{506E70C3-7D09-4671-A177-42AAC4DB114C}" type="sibTrans" cxnId="{79D7034A-8B91-4DA5-B7A8-0E86A300E601}">
      <dgm:prSet/>
      <dgm:spPr/>
      <dgm:t>
        <a:bodyPr/>
        <a:lstStyle/>
        <a:p>
          <a:endParaRPr lang="es-EC"/>
        </a:p>
      </dgm:t>
    </dgm:pt>
    <dgm:pt modelId="{B20A05DD-12E4-470F-87FB-A90B4215E60F}">
      <dgm:prSet phldrT="[Texto]"/>
      <dgm:spPr/>
      <dgm:t>
        <a:bodyPr/>
        <a:lstStyle/>
        <a:p>
          <a:r>
            <a:rPr lang="es-EC" noProof="0" smtClean="0"/>
            <a:t>Clave/valor</a:t>
          </a:r>
          <a:endParaRPr lang="es-EC" noProof="0"/>
        </a:p>
      </dgm:t>
    </dgm:pt>
    <dgm:pt modelId="{F44AB818-E1F0-4A4A-BF0F-B8BA0885FC3B}" type="parTrans" cxnId="{C5B55FB1-DC23-4795-B2C8-1D30428DF198}">
      <dgm:prSet/>
      <dgm:spPr/>
      <dgm:t>
        <a:bodyPr/>
        <a:lstStyle/>
        <a:p>
          <a:endParaRPr lang="es-EC"/>
        </a:p>
      </dgm:t>
    </dgm:pt>
    <dgm:pt modelId="{3FBB12EE-A511-48FE-A5F7-81E3895CBF76}" type="sibTrans" cxnId="{C5B55FB1-DC23-4795-B2C8-1D30428DF198}">
      <dgm:prSet/>
      <dgm:spPr/>
      <dgm:t>
        <a:bodyPr/>
        <a:lstStyle/>
        <a:p>
          <a:endParaRPr lang="es-EC"/>
        </a:p>
      </dgm:t>
    </dgm:pt>
    <dgm:pt modelId="{476C2288-C23C-478C-834C-101A5B074631}">
      <dgm:prSet phldrT="[Texto]"/>
      <dgm:spPr/>
      <dgm:t>
        <a:bodyPr/>
        <a:lstStyle/>
        <a:p>
          <a:r>
            <a:rPr lang="es-EC" noProof="0" dirty="0" err="1" smtClean="0"/>
            <a:t>Multivalor</a:t>
          </a:r>
          <a:endParaRPr lang="es-EC" noProof="0" dirty="0"/>
        </a:p>
      </dgm:t>
    </dgm:pt>
    <dgm:pt modelId="{73B5D728-25D8-446F-9F02-D268D7FB0E92}" type="parTrans" cxnId="{2B757966-ADB4-4FF2-9921-56DE8C9BFEA9}">
      <dgm:prSet/>
      <dgm:spPr/>
      <dgm:t>
        <a:bodyPr/>
        <a:lstStyle/>
        <a:p>
          <a:endParaRPr lang="es-EC"/>
        </a:p>
      </dgm:t>
    </dgm:pt>
    <dgm:pt modelId="{C815F733-2BE5-4554-BBA0-41854E673557}" type="sibTrans" cxnId="{2B757966-ADB4-4FF2-9921-56DE8C9BFEA9}">
      <dgm:prSet/>
      <dgm:spPr/>
      <dgm:t>
        <a:bodyPr/>
        <a:lstStyle/>
        <a:p>
          <a:endParaRPr lang="es-EC"/>
        </a:p>
      </dgm:t>
    </dgm:pt>
    <dgm:pt modelId="{C02FF943-9BCE-482C-9AE0-CFF2FB16D691}" type="pres">
      <dgm:prSet presAssocID="{4EDAE73B-F12E-4EC3-8C54-2D5B8577C3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2F1EDC92-0A75-4EFA-8AA6-EB72BD85147D}" type="pres">
      <dgm:prSet presAssocID="{E663AC71-E513-4175-9D80-B75E05343044}" presName="linNode" presStyleCnt="0"/>
      <dgm:spPr/>
    </dgm:pt>
    <dgm:pt modelId="{573E36EA-4751-437B-AACE-B6C967F53D5F}" type="pres">
      <dgm:prSet presAssocID="{E663AC71-E513-4175-9D80-B75E0534304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1825433-5D20-411D-A26F-FCD6F6DAF74A}" type="pres">
      <dgm:prSet presAssocID="{E663AC71-E513-4175-9D80-B75E0534304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80A45659-0811-45A3-96CC-E86BDE77C5AF}" type="pres">
      <dgm:prSet presAssocID="{E7BBC72E-C36A-4402-A3DA-016C39680846}" presName="sp" presStyleCnt="0"/>
      <dgm:spPr/>
    </dgm:pt>
    <dgm:pt modelId="{6A69CED2-DA3B-4B8D-856D-16E60A3282EE}" type="pres">
      <dgm:prSet presAssocID="{969EAB3C-6C75-4FA4-97E3-B177976E4698}" presName="linNode" presStyleCnt="0"/>
      <dgm:spPr/>
    </dgm:pt>
    <dgm:pt modelId="{CD1CB849-F973-404B-BEAE-D94E784BC44F}" type="pres">
      <dgm:prSet presAssocID="{969EAB3C-6C75-4FA4-97E3-B177976E469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E81C694-93C8-4BB1-93FC-6449D34A3780}" type="pres">
      <dgm:prSet presAssocID="{969EAB3C-6C75-4FA4-97E3-B177976E469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5E47AF75-C11C-4001-9275-FFA44DA3801D}" type="pres">
      <dgm:prSet presAssocID="{22A2F25A-C696-4D74-BBE2-C4DF5013856D}" presName="sp" presStyleCnt="0"/>
      <dgm:spPr/>
    </dgm:pt>
    <dgm:pt modelId="{145E8698-B99E-43B4-9AEE-FD11178D62DE}" type="pres">
      <dgm:prSet presAssocID="{1372A5EC-0D33-4E20-8310-15CE486B56F9}" presName="linNode" presStyleCnt="0"/>
      <dgm:spPr/>
    </dgm:pt>
    <dgm:pt modelId="{D2B95880-97ED-44D1-A37D-DCF40B1E6A3C}" type="pres">
      <dgm:prSet presAssocID="{1372A5EC-0D33-4E20-8310-15CE486B56F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24383E1-1924-4B6A-990B-C7FECB47231F}" type="pres">
      <dgm:prSet presAssocID="{1372A5EC-0D33-4E20-8310-15CE486B56F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1DA1DEA4-4044-4D84-9C06-4C6E9EF94C5E}" srcId="{E663AC71-E513-4175-9D80-B75E05343044}" destId="{598F198E-C09C-440D-AC46-8A60396E2451}" srcOrd="0" destOrd="0" parTransId="{C28E43A2-6B73-41B9-A83E-10A68DC703F5}" sibTransId="{860DCC63-B87D-4CD3-AA9B-20B612F69815}"/>
    <dgm:cxn modelId="{79D7034A-8B91-4DA5-B7A8-0E86A300E601}" srcId="{1372A5EC-0D33-4E20-8310-15CE486B56F9}" destId="{69688CD4-A610-404B-863C-AE9784374844}" srcOrd="1" destOrd="0" parTransId="{0BCBB9F8-7368-425E-AE2E-AC405B657A67}" sibTransId="{506E70C3-7D09-4671-A177-42AAC4DB114C}"/>
    <dgm:cxn modelId="{9E150F8B-88AB-46C6-8E5A-BE77C5051E73}" type="presOf" srcId="{598F198E-C09C-440D-AC46-8A60396E2451}" destId="{F1825433-5D20-411D-A26F-FCD6F6DAF74A}" srcOrd="0" destOrd="0" presId="urn:microsoft.com/office/officeart/2005/8/layout/vList5"/>
    <dgm:cxn modelId="{178355B4-B3CD-47C2-94D2-01F2E6C61E04}" srcId="{969EAB3C-6C75-4FA4-97E3-B177976E4698}" destId="{A73E7B44-968B-4EDD-A139-5E14075737DD}" srcOrd="2" destOrd="0" parTransId="{B8A9DD54-0A78-487B-9A97-E6778BF7033C}" sibTransId="{37AEA9F5-007D-41CC-A4B3-5444A7815352}"/>
    <dgm:cxn modelId="{EA10A47B-F109-4923-90A9-DAB07E3C19F8}" type="presOf" srcId="{E663AC71-E513-4175-9D80-B75E05343044}" destId="{573E36EA-4751-437B-AACE-B6C967F53D5F}" srcOrd="0" destOrd="0" presId="urn:microsoft.com/office/officeart/2005/8/layout/vList5"/>
    <dgm:cxn modelId="{0A1BD516-3532-4C1B-8E24-17524FAECFCC}" type="presOf" srcId="{4EDAE73B-F12E-4EC3-8C54-2D5B8577C365}" destId="{C02FF943-9BCE-482C-9AE0-CFF2FB16D691}" srcOrd="0" destOrd="0" presId="urn:microsoft.com/office/officeart/2005/8/layout/vList5"/>
    <dgm:cxn modelId="{3683040F-7152-4484-B03C-730CA22061D9}" srcId="{4EDAE73B-F12E-4EC3-8C54-2D5B8577C365}" destId="{E663AC71-E513-4175-9D80-B75E05343044}" srcOrd="0" destOrd="0" parTransId="{65520785-0B35-4CD1-9388-459A77830601}" sibTransId="{E7BBC72E-C36A-4402-A3DA-016C39680846}"/>
    <dgm:cxn modelId="{F91FD03D-F9B5-46A8-99E5-2E172D963C62}" srcId="{969EAB3C-6C75-4FA4-97E3-B177976E4698}" destId="{33731B18-B003-4653-9E7C-C497067D9B86}" srcOrd="1" destOrd="0" parTransId="{70C61D3F-F513-4118-A645-80DB12EF927F}" sibTransId="{878C332E-9557-4A60-B71F-392EA31FEF59}"/>
    <dgm:cxn modelId="{F6D97A19-64B8-4CFB-84BF-E552B93B6878}" type="presOf" srcId="{969EAB3C-6C75-4FA4-97E3-B177976E4698}" destId="{CD1CB849-F973-404B-BEAE-D94E784BC44F}" srcOrd="0" destOrd="0" presId="urn:microsoft.com/office/officeart/2005/8/layout/vList5"/>
    <dgm:cxn modelId="{B0DC0BB3-18C4-417F-82D7-21B9A2EF9C94}" type="presOf" srcId="{1372A5EC-0D33-4E20-8310-15CE486B56F9}" destId="{D2B95880-97ED-44D1-A37D-DCF40B1E6A3C}" srcOrd="0" destOrd="0" presId="urn:microsoft.com/office/officeart/2005/8/layout/vList5"/>
    <dgm:cxn modelId="{49ED76BE-74C0-4C48-A386-3604C4C6B9D4}" type="presOf" srcId="{E5A43FDB-9410-4035-8A42-2BBABDE27513}" destId="{F1825433-5D20-411D-A26F-FCD6F6DAF74A}" srcOrd="0" destOrd="1" presId="urn:microsoft.com/office/officeart/2005/8/layout/vList5"/>
    <dgm:cxn modelId="{27342ED6-B4D4-481B-869A-0B8A48B2D5D4}" srcId="{1372A5EC-0D33-4E20-8310-15CE486B56F9}" destId="{83384002-1589-402B-A3F2-5B8E71E213A0}" srcOrd="0" destOrd="0" parTransId="{B69CFFCF-37FF-41E5-A99D-C1AEF081B6F2}" sibTransId="{A90C7AE0-63F5-4FF3-9AF1-9594E548C9FE}"/>
    <dgm:cxn modelId="{5D83EA14-373C-4276-AC16-E960BA858D0B}" srcId="{4EDAE73B-F12E-4EC3-8C54-2D5B8577C365}" destId="{1372A5EC-0D33-4E20-8310-15CE486B56F9}" srcOrd="2" destOrd="0" parTransId="{DE9518BF-7D88-4EDE-B574-DAEE7DBB6205}" sibTransId="{474A49E5-52D2-47A2-A73D-B53D9D1082A1}"/>
    <dgm:cxn modelId="{13813EA7-53FE-4219-9418-CE21B4E4FC8A}" type="presOf" srcId="{83384002-1589-402B-A3F2-5B8E71E213A0}" destId="{224383E1-1924-4B6A-990B-C7FECB47231F}" srcOrd="0" destOrd="0" presId="urn:microsoft.com/office/officeart/2005/8/layout/vList5"/>
    <dgm:cxn modelId="{9FAA349F-5BAB-459F-9AC3-87998505AC6D}" type="presOf" srcId="{A73E7B44-968B-4EDD-A139-5E14075737DD}" destId="{0E81C694-93C8-4BB1-93FC-6449D34A3780}" srcOrd="0" destOrd="2" presId="urn:microsoft.com/office/officeart/2005/8/layout/vList5"/>
    <dgm:cxn modelId="{4699B1F1-7304-4C41-9CA4-C33767B916A6}" type="presOf" srcId="{69688CD4-A610-404B-863C-AE9784374844}" destId="{224383E1-1924-4B6A-990B-C7FECB47231F}" srcOrd="0" destOrd="1" presId="urn:microsoft.com/office/officeart/2005/8/layout/vList5"/>
    <dgm:cxn modelId="{2B757966-ADB4-4FF2-9921-56DE8C9BFEA9}" srcId="{1372A5EC-0D33-4E20-8310-15CE486B56F9}" destId="{476C2288-C23C-478C-834C-101A5B074631}" srcOrd="3" destOrd="0" parTransId="{73B5D728-25D8-446F-9F02-D268D7FB0E92}" sibTransId="{C815F733-2BE5-4554-BBA0-41854E673557}"/>
    <dgm:cxn modelId="{C880F463-C09D-4D39-97D7-BC0E26EDDE4E}" srcId="{4EDAE73B-F12E-4EC3-8C54-2D5B8577C365}" destId="{969EAB3C-6C75-4FA4-97E3-B177976E4698}" srcOrd="1" destOrd="0" parTransId="{236E58C9-19D2-4365-BC58-F2D72E57ED23}" sibTransId="{22A2F25A-C696-4D74-BBE2-C4DF5013856D}"/>
    <dgm:cxn modelId="{E72F89F4-4F59-4BA9-BA6C-F2791564056A}" type="presOf" srcId="{4AD54A75-CC03-4E92-BE93-59F3D6A026AA}" destId="{0E81C694-93C8-4BB1-93FC-6449D34A3780}" srcOrd="0" destOrd="0" presId="urn:microsoft.com/office/officeart/2005/8/layout/vList5"/>
    <dgm:cxn modelId="{5CDCC69A-808B-4A95-B4BE-9AF3510316BD}" type="presOf" srcId="{476C2288-C23C-478C-834C-101A5B074631}" destId="{224383E1-1924-4B6A-990B-C7FECB47231F}" srcOrd="0" destOrd="3" presId="urn:microsoft.com/office/officeart/2005/8/layout/vList5"/>
    <dgm:cxn modelId="{9DF3F6A3-6862-42ED-A0B0-F5357C6D17B1}" srcId="{969EAB3C-6C75-4FA4-97E3-B177976E4698}" destId="{4AD54A75-CC03-4E92-BE93-59F3D6A026AA}" srcOrd="0" destOrd="0" parTransId="{B8F19F5B-F5AD-4C9F-9A97-DA6B49A316B9}" sibTransId="{84C9B2D6-28BB-409F-A522-AE50C6A3EBA6}"/>
    <dgm:cxn modelId="{7012EE57-933E-48A3-BEF2-76A40DF389C9}" srcId="{E663AC71-E513-4175-9D80-B75E05343044}" destId="{E5A43FDB-9410-4035-8A42-2BBABDE27513}" srcOrd="1" destOrd="0" parTransId="{4219127F-7987-4C4D-8745-109FA891F456}" sibTransId="{5851B6C3-6305-423E-ACF1-E2EC9B31A5BF}"/>
    <dgm:cxn modelId="{570AFA9F-EA5D-4AC6-8869-6719A99169F5}" type="presOf" srcId="{B20A05DD-12E4-470F-87FB-A90B4215E60F}" destId="{224383E1-1924-4B6A-990B-C7FECB47231F}" srcOrd="0" destOrd="2" presId="urn:microsoft.com/office/officeart/2005/8/layout/vList5"/>
    <dgm:cxn modelId="{C5B55FB1-DC23-4795-B2C8-1D30428DF198}" srcId="{1372A5EC-0D33-4E20-8310-15CE486B56F9}" destId="{B20A05DD-12E4-470F-87FB-A90B4215E60F}" srcOrd="2" destOrd="0" parTransId="{F44AB818-E1F0-4A4A-BF0F-B8BA0885FC3B}" sibTransId="{3FBB12EE-A511-48FE-A5F7-81E3895CBF76}"/>
    <dgm:cxn modelId="{6F1A794E-8F4A-4E1D-8889-EC508DB9A7A5}" type="presOf" srcId="{33731B18-B003-4653-9E7C-C497067D9B86}" destId="{0E81C694-93C8-4BB1-93FC-6449D34A3780}" srcOrd="0" destOrd="1" presId="urn:microsoft.com/office/officeart/2005/8/layout/vList5"/>
    <dgm:cxn modelId="{ACC8A4D1-0E67-44E7-BC10-E784A741E18F}" type="presParOf" srcId="{C02FF943-9BCE-482C-9AE0-CFF2FB16D691}" destId="{2F1EDC92-0A75-4EFA-8AA6-EB72BD85147D}" srcOrd="0" destOrd="0" presId="urn:microsoft.com/office/officeart/2005/8/layout/vList5"/>
    <dgm:cxn modelId="{2D50253F-EBC3-47A5-A6B8-68613050E931}" type="presParOf" srcId="{2F1EDC92-0A75-4EFA-8AA6-EB72BD85147D}" destId="{573E36EA-4751-437B-AACE-B6C967F53D5F}" srcOrd="0" destOrd="0" presId="urn:microsoft.com/office/officeart/2005/8/layout/vList5"/>
    <dgm:cxn modelId="{89C9283B-2AD4-4D03-B016-B8BBF0F760CF}" type="presParOf" srcId="{2F1EDC92-0A75-4EFA-8AA6-EB72BD85147D}" destId="{F1825433-5D20-411D-A26F-FCD6F6DAF74A}" srcOrd="1" destOrd="0" presId="urn:microsoft.com/office/officeart/2005/8/layout/vList5"/>
    <dgm:cxn modelId="{867A9F0B-6320-4B36-8C73-91AEAE44057B}" type="presParOf" srcId="{C02FF943-9BCE-482C-9AE0-CFF2FB16D691}" destId="{80A45659-0811-45A3-96CC-E86BDE77C5AF}" srcOrd="1" destOrd="0" presId="urn:microsoft.com/office/officeart/2005/8/layout/vList5"/>
    <dgm:cxn modelId="{EAF22B89-DA24-42FC-8402-9CAE71203442}" type="presParOf" srcId="{C02FF943-9BCE-482C-9AE0-CFF2FB16D691}" destId="{6A69CED2-DA3B-4B8D-856D-16E60A3282EE}" srcOrd="2" destOrd="0" presId="urn:microsoft.com/office/officeart/2005/8/layout/vList5"/>
    <dgm:cxn modelId="{F55CF60B-D463-4A04-919C-823628E3798D}" type="presParOf" srcId="{6A69CED2-DA3B-4B8D-856D-16E60A3282EE}" destId="{CD1CB849-F973-404B-BEAE-D94E784BC44F}" srcOrd="0" destOrd="0" presId="urn:microsoft.com/office/officeart/2005/8/layout/vList5"/>
    <dgm:cxn modelId="{BBA51DD5-50F4-4561-A78F-8DDBBCAE5C1A}" type="presParOf" srcId="{6A69CED2-DA3B-4B8D-856D-16E60A3282EE}" destId="{0E81C694-93C8-4BB1-93FC-6449D34A3780}" srcOrd="1" destOrd="0" presId="urn:microsoft.com/office/officeart/2005/8/layout/vList5"/>
    <dgm:cxn modelId="{8B9796AF-1879-43C6-8126-239067E5A770}" type="presParOf" srcId="{C02FF943-9BCE-482C-9AE0-CFF2FB16D691}" destId="{5E47AF75-C11C-4001-9275-FFA44DA3801D}" srcOrd="3" destOrd="0" presId="urn:microsoft.com/office/officeart/2005/8/layout/vList5"/>
    <dgm:cxn modelId="{79734D05-D378-4586-9334-77349D2A1E1F}" type="presParOf" srcId="{C02FF943-9BCE-482C-9AE0-CFF2FB16D691}" destId="{145E8698-B99E-43B4-9AEE-FD11178D62DE}" srcOrd="4" destOrd="0" presId="urn:microsoft.com/office/officeart/2005/8/layout/vList5"/>
    <dgm:cxn modelId="{58C253AE-6C96-4D6F-BF39-BF7FBAB97CC8}" type="presParOf" srcId="{145E8698-B99E-43B4-9AEE-FD11178D62DE}" destId="{D2B95880-97ED-44D1-A37D-DCF40B1E6A3C}" srcOrd="0" destOrd="0" presId="urn:microsoft.com/office/officeart/2005/8/layout/vList5"/>
    <dgm:cxn modelId="{9A6D54BC-6AFC-45CF-992D-4563D1C5BF5E}" type="presParOf" srcId="{145E8698-B99E-43B4-9AEE-FD11178D62DE}" destId="{224383E1-1924-4B6A-990B-C7FECB47231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9FD844-AD4C-4504-805E-46165900080B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E082109E-B83A-409A-8D1A-1644825D019E}">
      <dgm:prSet phldrT="[Texto]"/>
      <dgm:spPr/>
      <dgm:t>
        <a:bodyPr/>
        <a:lstStyle/>
        <a:p>
          <a:r>
            <a:rPr lang="es-EC" noProof="0" smtClean="0"/>
            <a:t>Falta de madurez para empresas</a:t>
          </a:r>
          <a:endParaRPr lang="es-EC" noProof="0"/>
        </a:p>
      </dgm:t>
    </dgm:pt>
    <dgm:pt modelId="{7C34FABE-D11D-4F31-9D49-03F2D3BFADF3}" type="parTrans" cxnId="{52F92449-207E-4270-8317-2CBD6295E3DE}">
      <dgm:prSet/>
      <dgm:spPr/>
      <dgm:t>
        <a:bodyPr/>
        <a:lstStyle/>
        <a:p>
          <a:endParaRPr lang="es-EC"/>
        </a:p>
      </dgm:t>
    </dgm:pt>
    <dgm:pt modelId="{7B7CA56C-32D9-438F-8E4A-C2F94A83123A}" type="sibTrans" cxnId="{52F92449-207E-4270-8317-2CBD6295E3DE}">
      <dgm:prSet/>
      <dgm:spPr/>
      <dgm:t>
        <a:bodyPr/>
        <a:lstStyle/>
        <a:p>
          <a:endParaRPr lang="es-EC"/>
        </a:p>
      </dgm:t>
    </dgm:pt>
    <dgm:pt modelId="{06720677-616A-4A43-A84E-2A414409B7D9}">
      <dgm:prSet phldrT="[Texto]"/>
      <dgm:spPr/>
      <dgm:t>
        <a:bodyPr/>
        <a:lstStyle/>
        <a:p>
          <a:r>
            <a:rPr lang="es-EC" noProof="0" smtClean="0"/>
            <a:t>Poca credibilidad</a:t>
          </a:r>
          <a:endParaRPr lang="es-EC" noProof="0"/>
        </a:p>
      </dgm:t>
    </dgm:pt>
    <dgm:pt modelId="{490FA0C7-DB69-4919-9D1C-CE850D530D9B}" type="parTrans" cxnId="{3EDDDF55-3049-415D-9408-644A610D4140}">
      <dgm:prSet/>
      <dgm:spPr/>
      <dgm:t>
        <a:bodyPr/>
        <a:lstStyle/>
        <a:p>
          <a:endParaRPr lang="es-EC"/>
        </a:p>
      </dgm:t>
    </dgm:pt>
    <dgm:pt modelId="{B2F2C073-F9ED-44B1-8CA8-8DB5A74E83D5}" type="sibTrans" cxnId="{3EDDDF55-3049-415D-9408-644A610D4140}">
      <dgm:prSet/>
      <dgm:spPr/>
      <dgm:t>
        <a:bodyPr/>
        <a:lstStyle/>
        <a:p>
          <a:endParaRPr lang="es-EC"/>
        </a:p>
      </dgm:t>
    </dgm:pt>
    <dgm:pt modelId="{27DB9060-2944-4325-A1E2-844BB31DEF9C}">
      <dgm:prSet phldrT="[Texto]"/>
      <dgm:spPr/>
      <dgm:t>
        <a:bodyPr/>
        <a:lstStyle/>
        <a:p>
          <a:r>
            <a:rPr lang="es-EC" noProof="0" smtClean="0"/>
            <a:t>Falta de Experiencia</a:t>
          </a:r>
          <a:endParaRPr lang="es-EC" noProof="0"/>
        </a:p>
      </dgm:t>
    </dgm:pt>
    <dgm:pt modelId="{5E088D37-BCE3-40BE-B1AE-D630487D3894}" type="parTrans" cxnId="{7BC63540-CC32-4D3E-8BB4-691ECF37D993}">
      <dgm:prSet/>
      <dgm:spPr/>
      <dgm:t>
        <a:bodyPr/>
        <a:lstStyle/>
        <a:p>
          <a:endParaRPr lang="es-EC"/>
        </a:p>
      </dgm:t>
    </dgm:pt>
    <dgm:pt modelId="{6ADA37A9-426F-4D2B-84E6-28FE24F473A9}" type="sibTrans" cxnId="{7BC63540-CC32-4D3E-8BB4-691ECF37D993}">
      <dgm:prSet/>
      <dgm:spPr/>
      <dgm:t>
        <a:bodyPr/>
        <a:lstStyle/>
        <a:p>
          <a:endParaRPr lang="es-EC"/>
        </a:p>
      </dgm:t>
    </dgm:pt>
    <dgm:pt modelId="{D4DA52D8-E879-40D9-A93D-710487B6FC89}">
      <dgm:prSet phldrT="[Texto]"/>
      <dgm:spPr/>
      <dgm:t>
        <a:bodyPr/>
        <a:lstStyle/>
        <a:p>
          <a:r>
            <a:rPr lang="es-EC" noProof="0" smtClean="0"/>
            <a:t>Pocos conocen esta tecnologia</a:t>
          </a:r>
          <a:endParaRPr lang="es-EC" noProof="0"/>
        </a:p>
      </dgm:t>
    </dgm:pt>
    <dgm:pt modelId="{A5F178F6-EBB3-4FAE-B15E-4DF3B882DE47}" type="parTrans" cxnId="{442C38BC-F7E9-4135-A774-A442A9E04308}">
      <dgm:prSet/>
      <dgm:spPr/>
      <dgm:t>
        <a:bodyPr/>
        <a:lstStyle/>
        <a:p>
          <a:endParaRPr lang="es-EC"/>
        </a:p>
      </dgm:t>
    </dgm:pt>
    <dgm:pt modelId="{554FD2A3-0349-4F7B-B032-00764554352A}" type="sibTrans" cxnId="{442C38BC-F7E9-4135-A774-A442A9E04308}">
      <dgm:prSet/>
      <dgm:spPr/>
      <dgm:t>
        <a:bodyPr/>
        <a:lstStyle/>
        <a:p>
          <a:endParaRPr lang="es-EC"/>
        </a:p>
      </dgm:t>
    </dgm:pt>
    <dgm:pt modelId="{163B4E58-E571-4473-8023-E74FDF45580B}">
      <dgm:prSet phldrT="[Texto]"/>
      <dgm:spPr/>
      <dgm:t>
        <a:bodyPr/>
        <a:lstStyle/>
        <a:p>
          <a:r>
            <a:rPr lang="es-EC" noProof="0" smtClean="0"/>
            <a:t>Compatibilidad</a:t>
          </a:r>
          <a:endParaRPr lang="es-EC" noProof="0"/>
        </a:p>
      </dgm:t>
    </dgm:pt>
    <dgm:pt modelId="{1DA59BD1-4F3C-47FD-A1BB-80C45DFA5393}" type="parTrans" cxnId="{2413B33C-E42D-4502-B38B-5C8C7C9DC3B2}">
      <dgm:prSet/>
      <dgm:spPr/>
      <dgm:t>
        <a:bodyPr/>
        <a:lstStyle/>
        <a:p>
          <a:endParaRPr lang="es-EC"/>
        </a:p>
      </dgm:t>
    </dgm:pt>
    <dgm:pt modelId="{4BDB7FC3-21E4-4AC9-8582-2F372A021AAF}" type="sibTrans" cxnId="{2413B33C-E42D-4502-B38B-5C8C7C9DC3B2}">
      <dgm:prSet/>
      <dgm:spPr/>
      <dgm:t>
        <a:bodyPr/>
        <a:lstStyle/>
        <a:p>
          <a:endParaRPr lang="es-EC"/>
        </a:p>
      </dgm:t>
    </dgm:pt>
    <dgm:pt modelId="{86433D3D-E80C-4EDF-8C03-E4FBE7E97F26}">
      <dgm:prSet phldrT="[Texto]"/>
      <dgm:spPr/>
      <dgm:t>
        <a:bodyPr/>
        <a:lstStyle/>
        <a:p>
          <a:r>
            <a:rPr lang="es-EC" noProof="0" smtClean="0"/>
            <a:t>Interfaz de consulta unica.</a:t>
          </a:r>
          <a:endParaRPr lang="es-EC" noProof="0"/>
        </a:p>
      </dgm:t>
    </dgm:pt>
    <dgm:pt modelId="{79032AAC-E33E-446D-8227-0FB98F4C852C}" type="parTrans" cxnId="{1460778F-1D07-4858-931C-738B33540305}">
      <dgm:prSet/>
      <dgm:spPr/>
      <dgm:t>
        <a:bodyPr/>
        <a:lstStyle/>
        <a:p>
          <a:endParaRPr lang="es-EC"/>
        </a:p>
      </dgm:t>
    </dgm:pt>
    <dgm:pt modelId="{762D4B99-03E0-4D4F-8B19-A4E447ADA036}" type="sibTrans" cxnId="{1460778F-1D07-4858-931C-738B33540305}">
      <dgm:prSet/>
      <dgm:spPr/>
      <dgm:t>
        <a:bodyPr/>
        <a:lstStyle/>
        <a:p>
          <a:endParaRPr lang="es-EC"/>
        </a:p>
      </dgm:t>
    </dgm:pt>
    <dgm:pt modelId="{59177278-0FB7-4889-ABA9-935F61EFDF74}">
      <dgm:prSet phldrT="[Texto]"/>
      <dgm:spPr/>
      <dgm:t>
        <a:bodyPr/>
        <a:lstStyle/>
        <a:p>
          <a:r>
            <a:rPr lang="es-EC" noProof="0" smtClean="0"/>
            <a:t>Pocas normas en comun.</a:t>
          </a:r>
          <a:endParaRPr lang="es-EC" noProof="0"/>
        </a:p>
      </dgm:t>
    </dgm:pt>
    <dgm:pt modelId="{74FFD7E7-B972-4C98-AE57-43C92BBCBBED}" type="parTrans" cxnId="{C002549A-38A7-4A89-ABDA-864B1E656041}">
      <dgm:prSet/>
      <dgm:spPr/>
      <dgm:t>
        <a:bodyPr/>
        <a:lstStyle/>
        <a:p>
          <a:endParaRPr lang="es-EC"/>
        </a:p>
      </dgm:t>
    </dgm:pt>
    <dgm:pt modelId="{800F3AFD-3591-4298-8432-1E1E111CF530}" type="sibTrans" cxnId="{C002549A-38A7-4A89-ABDA-864B1E656041}">
      <dgm:prSet/>
      <dgm:spPr/>
      <dgm:t>
        <a:bodyPr/>
        <a:lstStyle/>
        <a:p>
          <a:endParaRPr lang="es-EC"/>
        </a:p>
      </dgm:t>
    </dgm:pt>
    <dgm:pt modelId="{21898D3B-D005-4111-9C8D-8ABAEE0907A2}" type="pres">
      <dgm:prSet presAssocID="{539FD844-AD4C-4504-805E-461659000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C6B3CD66-5680-42FA-B6F3-4DE1B657A689}" type="pres">
      <dgm:prSet presAssocID="{E082109E-B83A-409A-8D1A-1644825D019E}" presName="linNode" presStyleCnt="0"/>
      <dgm:spPr/>
    </dgm:pt>
    <dgm:pt modelId="{71357DEA-72B0-4FDA-AD99-FCE1031CA39A}" type="pres">
      <dgm:prSet presAssocID="{E082109E-B83A-409A-8D1A-1644825D019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EF46D64-6A5D-47D3-9C5E-B25D3383D80B}" type="pres">
      <dgm:prSet presAssocID="{E082109E-B83A-409A-8D1A-1644825D019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1A2C9C7A-C9E5-4131-AB8B-BC2F1CCD1AC2}" type="pres">
      <dgm:prSet presAssocID="{7B7CA56C-32D9-438F-8E4A-C2F94A83123A}" presName="sp" presStyleCnt="0"/>
      <dgm:spPr/>
    </dgm:pt>
    <dgm:pt modelId="{2B6E114D-EE47-4ECC-B91C-72BC5E1D00A8}" type="pres">
      <dgm:prSet presAssocID="{27DB9060-2944-4325-A1E2-844BB31DEF9C}" presName="linNode" presStyleCnt="0"/>
      <dgm:spPr/>
    </dgm:pt>
    <dgm:pt modelId="{B4D30DA9-04E7-43E1-985D-F774DA78F962}" type="pres">
      <dgm:prSet presAssocID="{27DB9060-2944-4325-A1E2-844BB31DEF9C}" presName="parentText" presStyleLbl="node1" presStyleIdx="1" presStyleCnt="3" custLinFactNeighborX="-3193" custLinFactNeighborY="-10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E6449F00-48A2-4BEA-A643-CEF38D4E6763}" type="pres">
      <dgm:prSet presAssocID="{27DB9060-2944-4325-A1E2-844BB31DEF9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0A77A25-A73C-40CE-964C-D8D5640053F0}" type="pres">
      <dgm:prSet presAssocID="{6ADA37A9-426F-4D2B-84E6-28FE24F473A9}" presName="sp" presStyleCnt="0"/>
      <dgm:spPr/>
    </dgm:pt>
    <dgm:pt modelId="{9DECA195-D7BE-45FB-99B4-910314C1AF05}" type="pres">
      <dgm:prSet presAssocID="{163B4E58-E571-4473-8023-E74FDF45580B}" presName="linNode" presStyleCnt="0"/>
      <dgm:spPr/>
    </dgm:pt>
    <dgm:pt modelId="{7FEF20AC-21DD-4335-AC34-69F9031C2321}" type="pres">
      <dgm:prSet presAssocID="{163B4E58-E571-4473-8023-E74FDF45580B}" presName="parentText" presStyleLbl="node1" presStyleIdx="2" presStyleCnt="3" custLinFactNeighborX="-298" custLinFactNeighborY="-2379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3C3C6E1E-34BE-4294-8226-6B61672C0233}" type="pres">
      <dgm:prSet presAssocID="{163B4E58-E571-4473-8023-E74FDF45580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5009BF6F-1EA3-4D13-A6D1-8ADF2AF9A523}" type="presOf" srcId="{27DB9060-2944-4325-A1E2-844BB31DEF9C}" destId="{B4D30DA9-04E7-43E1-985D-F774DA78F962}" srcOrd="0" destOrd="0" presId="urn:microsoft.com/office/officeart/2005/8/layout/vList5"/>
    <dgm:cxn modelId="{1460778F-1D07-4858-931C-738B33540305}" srcId="{163B4E58-E571-4473-8023-E74FDF45580B}" destId="{86433D3D-E80C-4EDF-8C03-E4FBE7E97F26}" srcOrd="0" destOrd="0" parTransId="{79032AAC-E33E-446D-8227-0FB98F4C852C}" sibTransId="{762D4B99-03E0-4D4F-8B19-A4E447ADA036}"/>
    <dgm:cxn modelId="{606E6C2D-8EBC-4FCF-854D-C96939412D34}" type="presOf" srcId="{D4DA52D8-E879-40D9-A93D-710487B6FC89}" destId="{E6449F00-48A2-4BEA-A643-CEF38D4E6763}" srcOrd="0" destOrd="0" presId="urn:microsoft.com/office/officeart/2005/8/layout/vList5"/>
    <dgm:cxn modelId="{CED3A292-1B71-49AC-8370-A83E3C2ADA89}" type="presOf" srcId="{539FD844-AD4C-4504-805E-46165900080B}" destId="{21898D3B-D005-4111-9C8D-8ABAEE0907A2}" srcOrd="0" destOrd="0" presId="urn:microsoft.com/office/officeart/2005/8/layout/vList5"/>
    <dgm:cxn modelId="{C4DA6AD7-85F3-49B6-9045-69550D2B190B}" type="presOf" srcId="{59177278-0FB7-4889-ABA9-935F61EFDF74}" destId="{3C3C6E1E-34BE-4294-8226-6B61672C0233}" srcOrd="0" destOrd="1" presId="urn:microsoft.com/office/officeart/2005/8/layout/vList5"/>
    <dgm:cxn modelId="{A5B99192-BB7D-4260-8D1C-3BA19B76707E}" type="presOf" srcId="{86433D3D-E80C-4EDF-8C03-E4FBE7E97F26}" destId="{3C3C6E1E-34BE-4294-8226-6B61672C0233}" srcOrd="0" destOrd="0" presId="urn:microsoft.com/office/officeart/2005/8/layout/vList5"/>
    <dgm:cxn modelId="{5DB281F1-C58D-43FB-A3A5-AFADF4F077E0}" type="presOf" srcId="{163B4E58-E571-4473-8023-E74FDF45580B}" destId="{7FEF20AC-21DD-4335-AC34-69F9031C2321}" srcOrd="0" destOrd="0" presId="urn:microsoft.com/office/officeart/2005/8/layout/vList5"/>
    <dgm:cxn modelId="{A09DD090-5C40-41A1-AB52-B607DAE4BF9E}" type="presOf" srcId="{06720677-616A-4A43-A84E-2A414409B7D9}" destId="{DEF46D64-6A5D-47D3-9C5E-B25D3383D80B}" srcOrd="0" destOrd="0" presId="urn:microsoft.com/office/officeart/2005/8/layout/vList5"/>
    <dgm:cxn modelId="{2413B33C-E42D-4502-B38B-5C8C7C9DC3B2}" srcId="{539FD844-AD4C-4504-805E-46165900080B}" destId="{163B4E58-E571-4473-8023-E74FDF45580B}" srcOrd="2" destOrd="0" parTransId="{1DA59BD1-4F3C-47FD-A1BB-80C45DFA5393}" sibTransId="{4BDB7FC3-21E4-4AC9-8582-2F372A021AAF}"/>
    <dgm:cxn modelId="{3EDDDF55-3049-415D-9408-644A610D4140}" srcId="{E082109E-B83A-409A-8D1A-1644825D019E}" destId="{06720677-616A-4A43-A84E-2A414409B7D9}" srcOrd="0" destOrd="0" parTransId="{490FA0C7-DB69-4919-9D1C-CE850D530D9B}" sibTransId="{B2F2C073-F9ED-44B1-8CA8-8DB5A74E83D5}"/>
    <dgm:cxn modelId="{D26AC0CD-978C-4757-BB8A-CE8CE7D992B4}" type="presOf" srcId="{E082109E-B83A-409A-8D1A-1644825D019E}" destId="{71357DEA-72B0-4FDA-AD99-FCE1031CA39A}" srcOrd="0" destOrd="0" presId="urn:microsoft.com/office/officeart/2005/8/layout/vList5"/>
    <dgm:cxn modelId="{C002549A-38A7-4A89-ABDA-864B1E656041}" srcId="{163B4E58-E571-4473-8023-E74FDF45580B}" destId="{59177278-0FB7-4889-ABA9-935F61EFDF74}" srcOrd="1" destOrd="0" parTransId="{74FFD7E7-B972-4C98-AE57-43C92BBCBBED}" sibTransId="{800F3AFD-3591-4298-8432-1E1E111CF530}"/>
    <dgm:cxn modelId="{52F92449-207E-4270-8317-2CBD6295E3DE}" srcId="{539FD844-AD4C-4504-805E-46165900080B}" destId="{E082109E-B83A-409A-8D1A-1644825D019E}" srcOrd="0" destOrd="0" parTransId="{7C34FABE-D11D-4F31-9D49-03F2D3BFADF3}" sibTransId="{7B7CA56C-32D9-438F-8E4A-C2F94A83123A}"/>
    <dgm:cxn modelId="{442C38BC-F7E9-4135-A774-A442A9E04308}" srcId="{27DB9060-2944-4325-A1E2-844BB31DEF9C}" destId="{D4DA52D8-E879-40D9-A93D-710487B6FC89}" srcOrd="0" destOrd="0" parTransId="{A5F178F6-EBB3-4FAE-B15E-4DF3B882DE47}" sibTransId="{554FD2A3-0349-4F7B-B032-00764554352A}"/>
    <dgm:cxn modelId="{7BC63540-CC32-4D3E-8BB4-691ECF37D993}" srcId="{539FD844-AD4C-4504-805E-46165900080B}" destId="{27DB9060-2944-4325-A1E2-844BB31DEF9C}" srcOrd="1" destOrd="0" parTransId="{5E088D37-BCE3-40BE-B1AE-D630487D3894}" sibTransId="{6ADA37A9-426F-4D2B-84E6-28FE24F473A9}"/>
    <dgm:cxn modelId="{C2B4DBFB-5F37-496F-BBB1-22208DFE8328}" type="presParOf" srcId="{21898D3B-D005-4111-9C8D-8ABAEE0907A2}" destId="{C6B3CD66-5680-42FA-B6F3-4DE1B657A689}" srcOrd="0" destOrd="0" presId="urn:microsoft.com/office/officeart/2005/8/layout/vList5"/>
    <dgm:cxn modelId="{B016ED0B-9C14-4AF3-A13F-E6C2AA684750}" type="presParOf" srcId="{C6B3CD66-5680-42FA-B6F3-4DE1B657A689}" destId="{71357DEA-72B0-4FDA-AD99-FCE1031CA39A}" srcOrd="0" destOrd="0" presId="urn:microsoft.com/office/officeart/2005/8/layout/vList5"/>
    <dgm:cxn modelId="{0959E593-1CAD-4DE7-8DBA-14C4D46EA840}" type="presParOf" srcId="{C6B3CD66-5680-42FA-B6F3-4DE1B657A689}" destId="{DEF46D64-6A5D-47D3-9C5E-B25D3383D80B}" srcOrd="1" destOrd="0" presId="urn:microsoft.com/office/officeart/2005/8/layout/vList5"/>
    <dgm:cxn modelId="{A7302019-5082-4B5B-9BA3-A3BB69ED9E6E}" type="presParOf" srcId="{21898D3B-D005-4111-9C8D-8ABAEE0907A2}" destId="{1A2C9C7A-C9E5-4131-AB8B-BC2F1CCD1AC2}" srcOrd="1" destOrd="0" presId="urn:microsoft.com/office/officeart/2005/8/layout/vList5"/>
    <dgm:cxn modelId="{F9F1FEE1-ED8B-4FF0-87B4-178F4476A0FB}" type="presParOf" srcId="{21898D3B-D005-4111-9C8D-8ABAEE0907A2}" destId="{2B6E114D-EE47-4ECC-B91C-72BC5E1D00A8}" srcOrd="2" destOrd="0" presId="urn:microsoft.com/office/officeart/2005/8/layout/vList5"/>
    <dgm:cxn modelId="{288B30A0-22FC-495B-98EE-80C0219FE216}" type="presParOf" srcId="{2B6E114D-EE47-4ECC-B91C-72BC5E1D00A8}" destId="{B4D30DA9-04E7-43E1-985D-F774DA78F962}" srcOrd="0" destOrd="0" presId="urn:microsoft.com/office/officeart/2005/8/layout/vList5"/>
    <dgm:cxn modelId="{44B845CC-0009-41AF-A158-AE9B5711EA51}" type="presParOf" srcId="{2B6E114D-EE47-4ECC-B91C-72BC5E1D00A8}" destId="{E6449F00-48A2-4BEA-A643-CEF38D4E6763}" srcOrd="1" destOrd="0" presId="urn:microsoft.com/office/officeart/2005/8/layout/vList5"/>
    <dgm:cxn modelId="{4FDDAE24-AB7C-406B-ADBF-153C4DE60373}" type="presParOf" srcId="{21898D3B-D005-4111-9C8D-8ABAEE0907A2}" destId="{00A77A25-A73C-40CE-964C-D8D5640053F0}" srcOrd="3" destOrd="0" presId="urn:microsoft.com/office/officeart/2005/8/layout/vList5"/>
    <dgm:cxn modelId="{10F04231-9ECF-4DFE-802F-098F605A8FF3}" type="presParOf" srcId="{21898D3B-D005-4111-9C8D-8ABAEE0907A2}" destId="{9DECA195-D7BE-45FB-99B4-910314C1AF05}" srcOrd="4" destOrd="0" presId="urn:microsoft.com/office/officeart/2005/8/layout/vList5"/>
    <dgm:cxn modelId="{48B1B5B1-464D-40F1-8B08-04C30A684D79}" type="presParOf" srcId="{9DECA195-D7BE-45FB-99B4-910314C1AF05}" destId="{7FEF20AC-21DD-4335-AC34-69F9031C2321}" srcOrd="0" destOrd="0" presId="urn:microsoft.com/office/officeart/2005/8/layout/vList5"/>
    <dgm:cxn modelId="{E9F491CA-889F-43F8-9C8C-48F6D9BB51AA}" type="presParOf" srcId="{9DECA195-D7BE-45FB-99B4-910314C1AF05}" destId="{3C3C6E1E-34BE-4294-8226-6B61672C023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EBC34A-0B2D-4575-BC30-CCD1B8B9FD5B}" type="doc">
      <dgm:prSet loTypeId="urn:microsoft.com/office/officeart/2005/8/layout/gear1" loCatId="relationship" qsTypeId="urn:microsoft.com/office/officeart/2005/8/quickstyle/simple1" qsCatId="simple" csTypeId="urn:microsoft.com/office/officeart/2005/8/colors/colorful5" csCatId="colorful" phldr="1"/>
      <dgm:spPr/>
    </dgm:pt>
    <dgm:pt modelId="{E1F8B7DE-E36C-454A-84AD-55357E37DC3E}">
      <dgm:prSet phldrT="[Texto]"/>
      <dgm:spPr/>
      <dgm:t>
        <a:bodyPr/>
        <a:lstStyle/>
        <a:p>
          <a:r>
            <a:rPr lang="es-EC" noProof="0" smtClean="0"/>
            <a:t>Arquitectura Distribuida</a:t>
          </a:r>
          <a:endParaRPr lang="es-EC" noProof="0"/>
        </a:p>
      </dgm:t>
    </dgm:pt>
    <dgm:pt modelId="{556D0F2D-A761-45DA-8845-229F9C22E1D7}" type="parTrans" cxnId="{B3C0012F-2751-439B-AF11-201D6AC32C9F}">
      <dgm:prSet/>
      <dgm:spPr/>
      <dgm:t>
        <a:bodyPr/>
        <a:lstStyle/>
        <a:p>
          <a:endParaRPr lang="es-EC"/>
        </a:p>
      </dgm:t>
    </dgm:pt>
    <dgm:pt modelId="{0A2A8FD4-2CD2-4716-9838-0F06FC9C5CD0}" type="sibTrans" cxnId="{B3C0012F-2751-439B-AF11-201D6AC32C9F}">
      <dgm:prSet/>
      <dgm:spPr/>
      <dgm:t>
        <a:bodyPr/>
        <a:lstStyle/>
        <a:p>
          <a:endParaRPr lang="es-EC"/>
        </a:p>
      </dgm:t>
    </dgm:pt>
    <dgm:pt modelId="{990F9140-5458-4AB0-ACEB-BECCF7EAAD0B}">
      <dgm:prSet phldrT="[Texto]"/>
      <dgm:spPr/>
      <dgm:t>
        <a:bodyPr/>
        <a:lstStyle/>
        <a:p>
          <a:r>
            <a:rPr lang="es-EC" noProof="0" smtClean="0"/>
            <a:t>Modo redundante</a:t>
          </a:r>
          <a:endParaRPr lang="es-EC" noProof="0"/>
        </a:p>
      </dgm:t>
    </dgm:pt>
    <dgm:pt modelId="{5DB4D2B2-3D6F-4540-AC30-73EC2ABAFFF7}" type="parTrans" cxnId="{95327CDF-163A-4AB6-BBF0-FCE643087881}">
      <dgm:prSet/>
      <dgm:spPr/>
      <dgm:t>
        <a:bodyPr/>
        <a:lstStyle/>
        <a:p>
          <a:endParaRPr lang="es-EC"/>
        </a:p>
      </dgm:t>
    </dgm:pt>
    <dgm:pt modelId="{7C94D04C-5FC2-4BE7-AE0C-254EA88B5557}" type="sibTrans" cxnId="{95327CDF-163A-4AB6-BBF0-FCE643087881}">
      <dgm:prSet/>
      <dgm:spPr/>
      <dgm:t>
        <a:bodyPr/>
        <a:lstStyle/>
        <a:p>
          <a:endParaRPr lang="es-EC"/>
        </a:p>
      </dgm:t>
    </dgm:pt>
    <dgm:pt modelId="{8A2186B0-41E1-4463-9D26-11E0E3924D5C}" type="pres">
      <dgm:prSet presAssocID="{DEEBC34A-0B2D-4575-BC30-CCD1B8B9FD5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F6F0615-9384-4A64-B8C5-241D7FE32F99}" type="pres">
      <dgm:prSet presAssocID="{E1F8B7DE-E36C-454A-84AD-55357E37DC3E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3B93A3A3-6864-4628-BA6B-C222EC87A432}" type="pres">
      <dgm:prSet presAssocID="{E1F8B7DE-E36C-454A-84AD-55357E37DC3E}" presName="gear1srcNode" presStyleLbl="node1" presStyleIdx="0" presStyleCnt="2"/>
      <dgm:spPr/>
      <dgm:t>
        <a:bodyPr/>
        <a:lstStyle/>
        <a:p>
          <a:endParaRPr lang="es-EC"/>
        </a:p>
      </dgm:t>
    </dgm:pt>
    <dgm:pt modelId="{D5DDD5E2-A288-4292-AAEC-F59281714D1C}" type="pres">
      <dgm:prSet presAssocID="{E1F8B7DE-E36C-454A-84AD-55357E37DC3E}" presName="gear1dstNode" presStyleLbl="node1" presStyleIdx="0" presStyleCnt="2"/>
      <dgm:spPr/>
      <dgm:t>
        <a:bodyPr/>
        <a:lstStyle/>
        <a:p>
          <a:endParaRPr lang="es-EC"/>
        </a:p>
      </dgm:t>
    </dgm:pt>
    <dgm:pt modelId="{745C609A-124B-4C9B-A346-47A055E4ECBD}" type="pres">
      <dgm:prSet presAssocID="{990F9140-5458-4AB0-ACEB-BECCF7EAAD0B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C6B5FEB-9E1C-4F10-A4F5-2438170F95D8}" type="pres">
      <dgm:prSet presAssocID="{990F9140-5458-4AB0-ACEB-BECCF7EAAD0B}" presName="gear2srcNode" presStyleLbl="node1" presStyleIdx="1" presStyleCnt="2"/>
      <dgm:spPr/>
      <dgm:t>
        <a:bodyPr/>
        <a:lstStyle/>
        <a:p>
          <a:endParaRPr lang="es-EC"/>
        </a:p>
      </dgm:t>
    </dgm:pt>
    <dgm:pt modelId="{28CF6C55-CF3C-418E-BBB3-EDD323C68445}" type="pres">
      <dgm:prSet presAssocID="{990F9140-5458-4AB0-ACEB-BECCF7EAAD0B}" presName="gear2dstNode" presStyleLbl="node1" presStyleIdx="1" presStyleCnt="2"/>
      <dgm:spPr/>
      <dgm:t>
        <a:bodyPr/>
        <a:lstStyle/>
        <a:p>
          <a:endParaRPr lang="es-EC"/>
        </a:p>
      </dgm:t>
    </dgm:pt>
    <dgm:pt modelId="{3E937FE0-9319-4733-9479-F209C4B32D15}" type="pres">
      <dgm:prSet presAssocID="{0A2A8FD4-2CD2-4716-9838-0F06FC9C5CD0}" presName="connector1" presStyleLbl="sibTrans2D1" presStyleIdx="0" presStyleCnt="2"/>
      <dgm:spPr/>
      <dgm:t>
        <a:bodyPr/>
        <a:lstStyle/>
        <a:p>
          <a:endParaRPr lang="es-EC"/>
        </a:p>
      </dgm:t>
    </dgm:pt>
    <dgm:pt modelId="{32B1BB76-0F56-4EE5-8D8A-F1B781D885AD}" type="pres">
      <dgm:prSet presAssocID="{7C94D04C-5FC2-4BE7-AE0C-254EA88B5557}" presName="connector2" presStyleLbl="sibTrans2D1" presStyleIdx="1" presStyleCnt="2"/>
      <dgm:spPr/>
      <dgm:t>
        <a:bodyPr/>
        <a:lstStyle/>
        <a:p>
          <a:endParaRPr lang="es-EC"/>
        </a:p>
      </dgm:t>
    </dgm:pt>
  </dgm:ptLst>
  <dgm:cxnLst>
    <dgm:cxn modelId="{30C1336A-9EBA-40A9-AD95-D9901625893E}" type="presOf" srcId="{0A2A8FD4-2CD2-4716-9838-0F06FC9C5CD0}" destId="{3E937FE0-9319-4733-9479-F209C4B32D15}" srcOrd="0" destOrd="0" presId="urn:microsoft.com/office/officeart/2005/8/layout/gear1"/>
    <dgm:cxn modelId="{CEB53228-33F4-491D-9034-9E1BACA7D12F}" type="presOf" srcId="{E1F8B7DE-E36C-454A-84AD-55357E37DC3E}" destId="{D5DDD5E2-A288-4292-AAEC-F59281714D1C}" srcOrd="2" destOrd="0" presId="urn:microsoft.com/office/officeart/2005/8/layout/gear1"/>
    <dgm:cxn modelId="{95327CDF-163A-4AB6-BBF0-FCE643087881}" srcId="{DEEBC34A-0B2D-4575-BC30-CCD1B8B9FD5B}" destId="{990F9140-5458-4AB0-ACEB-BECCF7EAAD0B}" srcOrd="1" destOrd="0" parTransId="{5DB4D2B2-3D6F-4540-AC30-73EC2ABAFFF7}" sibTransId="{7C94D04C-5FC2-4BE7-AE0C-254EA88B5557}"/>
    <dgm:cxn modelId="{C703EB31-F67F-488E-BC27-A2F1D7490408}" type="presOf" srcId="{E1F8B7DE-E36C-454A-84AD-55357E37DC3E}" destId="{3B93A3A3-6864-4628-BA6B-C222EC87A432}" srcOrd="1" destOrd="0" presId="urn:microsoft.com/office/officeart/2005/8/layout/gear1"/>
    <dgm:cxn modelId="{BAFF288E-EAE8-4D06-8302-6648D0F40E2B}" type="presOf" srcId="{990F9140-5458-4AB0-ACEB-BECCF7EAAD0B}" destId="{0C6B5FEB-9E1C-4F10-A4F5-2438170F95D8}" srcOrd="1" destOrd="0" presId="urn:microsoft.com/office/officeart/2005/8/layout/gear1"/>
    <dgm:cxn modelId="{B3C0012F-2751-439B-AF11-201D6AC32C9F}" srcId="{DEEBC34A-0B2D-4575-BC30-CCD1B8B9FD5B}" destId="{E1F8B7DE-E36C-454A-84AD-55357E37DC3E}" srcOrd="0" destOrd="0" parTransId="{556D0F2D-A761-45DA-8845-229F9C22E1D7}" sibTransId="{0A2A8FD4-2CD2-4716-9838-0F06FC9C5CD0}"/>
    <dgm:cxn modelId="{DC04614E-10B3-44B3-857E-5EEB261D8A21}" type="presOf" srcId="{E1F8B7DE-E36C-454A-84AD-55357E37DC3E}" destId="{6F6F0615-9384-4A64-B8C5-241D7FE32F99}" srcOrd="0" destOrd="0" presId="urn:microsoft.com/office/officeart/2005/8/layout/gear1"/>
    <dgm:cxn modelId="{B822BA6C-6E79-4DD7-88C1-8C380770C372}" type="presOf" srcId="{DEEBC34A-0B2D-4575-BC30-CCD1B8B9FD5B}" destId="{8A2186B0-41E1-4463-9D26-11E0E3924D5C}" srcOrd="0" destOrd="0" presId="urn:microsoft.com/office/officeart/2005/8/layout/gear1"/>
    <dgm:cxn modelId="{C2F52EE2-A4D4-48BB-968C-F70EFE35B167}" type="presOf" srcId="{7C94D04C-5FC2-4BE7-AE0C-254EA88B5557}" destId="{32B1BB76-0F56-4EE5-8D8A-F1B781D885AD}" srcOrd="0" destOrd="0" presId="urn:microsoft.com/office/officeart/2005/8/layout/gear1"/>
    <dgm:cxn modelId="{BCF23273-957D-481D-88ED-A46544655998}" type="presOf" srcId="{990F9140-5458-4AB0-ACEB-BECCF7EAAD0B}" destId="{745C609A-124B-4C9B-A346-47A055E4ECBD}" srcOrd="0" destOrd="0" presId="urn:microsoft.com/office/officeart/2005/8/layout/gear1"/>
    <dgm:cxn modelId="{C0DFB940-61BB-4813-BBF5-81772A2B301F}" type="presOf" srcId="{990F9140-5458-4AB0-ACEB-BECCF7EAAD0B}" destId="{28CF6C55-CF3C-418E-BBB3-EDD323C68445}" srcOrd="2" destOrd="0" presId="urn:microsoft.com/office/officeart/2005/8/layout/gear1"/>
    <dgm:cxn modelId="{B28ACBCB-91F7-4F39-97E1-5B265C861350}" type="presParOf" srcId="{8A2186B0-41E1-4463-9D26-11E0E3924D5C}" destId="{6F6F0615-9384-4A64-B8C5-241D7FE32F99}" srcOrd="0" destOrd="0" presId="urn:microsoft.com/office/officeart/2005/8/layout/gear1"/>
    <dgm:cxn modelId="{B8C5E4B9-9030-4573-9D14-5A16623C9B7B}" type="presParOf" srcId="{8A2186B0-41E1-4463-9D26-11E0E3924D5C}" destId="{3B93A3A3-6864-4628-BA6B-C222EC87A432}" srcOrd="1" destOrd="0" presId="urn:microsoft.com/office/officeart/2005/8/layout/gear1"/>
    <dgm:cxn modelId="{7689FD49-B07D-4445-9226-290173BB547B}" type="presParOf" srcId="{8A2186B0-41E1-4463-9D26-11E0E3924D5C}" destId="{D5DDD5E2-A288-4292-AAEC-F59281714D1C}" srcOrd="2" destOrd="0" presId="urn:microsoft.com/office/officeart/2005/8/layout/gear1"/>
    <dgm:cxn modelId="{D053DBC3-41D4-4D98-ABB8-2BF9323D1D6C}" type="presParOf" srcId="{8A2186B0-41E1-4463-9D26-11E0E3924D5C}" destId="{745C609A-124B-4C9B-A346-47A055E4ECBD}" srcOrd="3" destOrd="0" presId="urn:microsoft.com/office/officeart/2005/8/layout/gear1"/>
    <dgm:cxn modelId="{22CB06CD-2C0B-4DCF-8B07-62D72FE31219}" type="presParOf" srcId="{8A2186B0-41E1-4463-9D26-11E0E3924D5C}" destId="{0C6B5FEB-9E1C-4F10-A4F5-2438170F95D8}" srcOrd="4" destOrd="0" presId="urn:microsoft.com/office/officeart/2005/8/layout/gear1"/>
    <dgm:cxn modelId="{7BABB753-8F27-4000-A573-F24AE32340FA}" type="presParOf" srcId="{8A2186B0-41E1-4463-9D26-11E0E3924D5C}" destId="{28CF6C55-CF3C-418E-BBB3-EDD323C68445}" srcOrd="5" destOrd="0" presId="urn:microsoft.com/office/officeart/2005/8/layout/gear1"/>
    <dgm:cxn modelId="{603B4F6F-A8DD-4E22-9EA3-DFDC1DA597AA}" type="presParOf" srcId="{8A2186B0-41E1-4463-9D26-11E0E3924D5C}" destId="{3E937FE0-9319-4733-9479-F209C4B32D15}" srcOrd="6" destOrd="0" presId="urn:microsoft.com/office/officeart/2005/8/layout/gear1"/>
    <dgm:cxn modelId="{05FA7AF4-20B6-475D-A7B9-22CF782ECC1A}" type="presParOf" srcId="{8A2186B0-41E1-4463-9D26-11E0E3924D5C}" destId="{32B1BB76-0F56-4EE5-8D8A-F1B781D885AD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10AB3-E594-4CE1-8C87-AF853D83D976}">
      <dsp:nvSpPr>
        <dsp:cNvPr id="0" name=""/>
        <dsp:cNvSpPr/>
      </dsp:nvSpPr>
      <dsp:spPr>
        <a:xfrm>
          <a:off x="2513707" y="1497707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BD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r>
            <a:rPr lang="es-ES" sz="2200" kern="1200" dirty="0" err="1" smtClean="0"/>
            <a:t>Rel</a:t>
          </a:r>
          <a:endParaRPr lang="es-ES" sz="2200" kern="1200" dirty="0"/>
        </a:p>
      </dsp:txBody>
      <dsp:txXfrm>
        <a:off x="2670198" y="1654198"/>
        <a:ext cx="755603" cy="755603"/>
      </dsp:txXfrm>
    </dsp:sp>
    <dsp:sp modelId="{DE890EAE-102E-422C-8AD8-DD55A453AB7A}">
      <dsp:nvSpPr>
        <dsp:cNvPr id="0" name=""/>
        <dsp:cNvSpPr/>
      </dsp:nvSpPr>
      <dsp:spPr>
        <a:xfrm rot="16200000">
          <a:off x="2934877" y="1109011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2968814" y="1215612"/>
        <a:ext cx="158372" cy="217991"/>
      </dsp:txXfrm>
    </dsp:sp>
    <dsp:sp modelId="{8DA2D33A-1D99-446B-873C-79D5F5809815}">
      <dsp:nvSpPr>
        <dsp:cNvPr id="0" name=""/>
        <dsp:cNvSpPr/>
      </dsp:nvSpPr>
      <dsp:spPr>
        <a:xfrm>
          <a:off x="2513707" y="2243"/>
          <a:ext cx="1068585" cy="1068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smtClean="0"/>
            <a:t>A</a:t>
          </a:r>
          <a:endParaRPr lang="es-ES" sz="3600" kern="1200"/>
        </a:p>
      </dsp:txBody>
      <dsp:txXfrm>
        <a:off x="2670198" y="158734"/>
        <a:ext cx="755603" cy="755603"/>
      </dsp:txXfrm>
    </dsp:sp>
    <dsp:sp modelId="{931F4C81-981A-4D9D-9E28-DFD4C9FA4032}">
      <dsp:nvSpPr>
        <dsp:cNvPr id="0" name=""/>
        <dsp:cNvSpPr/>
      </dsp:nvSpPr>
      <dsp:spPr>
        <a:xfrm>
          <a:off x="3676206" y="1850340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7861"/>
            <a:satOff val="-11515"/>
            <a:lumOff val="-69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3676206" y="1923004"/>
        <a:ext cx="158372" cy="217991"/>
      </dsp:txXfrm>
    </dsp:sp>
    <dsp:sp modelId="{69E74483-50DF-4B8A-8F7B-0A9EF3FD1304}">
      <dsp:nvSpPr>
        <dsp:cNvPr id="0" name=""/>
        <dsp:cNvSpPr/>
      </dsp:nvSpPr>
      <dsp:spPr>
        <a:xfrm>
          <a:off x="4009170" y="1497707"/>
          <a:ext cx="1068585" cy="1068585"/>
        </a:xfrm>
        <a:prstGeom prst="ellipse">
          <a:avLst/>
        </a:prstGeom>
        <a:solidFill>
          <a:schemeClr val="accent2">
            <a:hueOff val="-477861"/>
            <a:satOff val="-11515"/>
            <a:lumOff val="-69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smtClean="0"/>
            <a:t>I</a:t>
          </a:r>
          <a:endParaRPr lang="es-ES" sz="3600" kern="1200"/>
        </a:p>
      </dsp:txBody>
      <dsp:txXfrm>
        <a:off x="4165661" y="1654198"/>
        <a:ext cx="755603" cy="755603"/>
      </dsp:txXfrm>
    </dsp:sp>
    <dsp:sp modelId="{4FD33441-3DBB-44F8-8168-689AC6A5F36B}">
      <dsp:nvSpPr>
        <dsp:cNvPr id="0" name=""/>
        <dsp:cNvSpPr/>
      </dsp:nvSpPr>
      <dsp:spPr>
        <a:xfrm rot="5400000">
          <a:off x="2934877" y="2591669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5721"/>
            <a:satOff val="-23029"/>
            <a:lumOff val="-138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2968814" y="2630397"/>
        <a:ext cx="158372" cy="217991"/>
      </dsp:txXfrm>
    </dsp:sp>
    <dsp:sp modelId="{277C82FE-A10D-40C9-A505-60D066CFDF99}">
      <dsp:nvSpPr>
        <dsp:cNvPr id="0" name=""/>
        <dsp:cNvSpPr/>
      </dsp:nvSpPr>
      <dsp:spPr>
        <a:xfrm>
          <a:off x="2513707" y="2993170"/>
          <a:ext cx="1068585" cy="1068585"/>
        </a:xfrm>
        <a:prstGeom prst="ellipse">
          <a:avLst/>
        </a:prstGeom>
        <a:solidFill>
          <a:schemeClr val="accent2">
            <a:hueOff val="-955721"/>
            <a:satOff val="-23029"/>
            <a:lumOff val="-138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smtClean="0"/>
            <a:t>D</a:t>
          </a:r>
          <a:endParaRPr lang="es-ES" sz="3600" kern="1200"/>
        </a:p>
      </dsp:txBody>
      <dsp:txXfrm>
        <a:off x="2670198" y="3149661"/>
        <a:ext cx="755603" cy="755603"/>
      </dsp:txXfrm>
    </dsp:sp>
    <dsp:sp modelId="{9CBEB451-7B5B-4B96-9665-FBF2BAB5BC93}">
      <dsp:nvSpPr>
        <dsp:cNvPr id="0" name=""/>
        <dsp:cNvSpPr/>
      </dsp:nvSpPr>
      <dsp:spPr>
        <a:xfrm rot="10800000">
          <a:off x="2193548" y="1850340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 rot="10800000">
        <a:off x="2261421" y="1923004"/>
        <a:ext cx="158372" cy="217991"/>
      </dsp:txXfrm>
    </dsp:sp>
    <dsp:sp modelId="{04548AAA-3140-4393-AD66-CCE2B88F8E89}">
      <dsp:nvSpPr>
        <dsp:cNvPr id="0" name=""/>
        <dsp:cNvSpPr/>
      </dsp:nvSpPr>
      <dsp:spPr>
        <a:xfrm>
          <a:off x="1018243" y="1497707"/>
          <a:ext cx="1068585" cy="1068585"/>
        </a:xfrm>
        <a:prstGeom prst="ellipse">
          <a:avLst/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smtClean="0"/>
            <a:t>C</a:t>
          </a:r>
          <a:endParaRPr lang="es-ES" sz="3600" kern="1200"/>
        </a:p>
      </dsp:txBody>
      <dsp:txXfrm>
        <a:off x="1174734" y="1654198"/>
        <a:ext cx="755603" cy="755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33EFE-84C0-4295-90DE-092025367124}">
      <dsp:nvSpPr>
        <dsp:cNvPr id="0" name=""/>
        <dsp:cNvSpPr/>
      </dsp:nvSpPr>
      <dsp:spPr>
        <a:xfrm>
          <a:off x="2313943" y="1872379"/>
          <a:ext cx="1190193" cy="11901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NOSQL</a:t>
          </a:r>
          <a:endParaRPr lang="es-EC" sz="2500" kern="1200" dirty="0"/>
        </a:p>
      </dsp:txBody>
      <dsp:txXfrm>
        <a:off x="2372043" y="1930479"/>
        <a:ext cx="1073993" cy="1073993"/>
      </dsp:txXfrm>
    </dsp:sp>
    <dsp:sp modelId="{C92C1BC3-7BB1-4700-B404-07DFEF22882D}">
      <dsp:nvSpPr>
        <dsp:cNvPr id="0" name=""/>
        <dsp:cNvSpPr/>
      </dsp:nvSpPr>
      <dsp:spPr>
        <a:xfrm rot="16228512">
          <a:off x="2575742" y="1531328"/>
          <a:ext cx="6821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2124" y="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6333B-0FAB-49E1-81BF-55FF6BB3AB34}">
      <dsp:nvSpPr>
        <dsp:cNvPr id="0" name=""/>
        <dsp:cNvSpPr/>
      </dsp:nvSpPr>
      <dsp:spPr>
        <a:xfrm>
          <a:off x="2031765" y="82241"/>
          <a:ext cx="1784926" cy="1108036"/>
        </a:xfrm>
        <a:prstGeom prst="roundRect">
          <a:avLst/>
        </a:prstGeom>
        <a:solidFill>
          <a:schemeClr val="accent2">
            <a:hueOff val="-477861"/>
            <a:satOff val="-11515"/>
            <a:lumOff val="-69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 </a:t>
          </a:r>
          <a:r>
            <a:rPr lang="en-US" sz="2600" kern="1200" dirty="0" err="1" smtClean="0"/>
            <a:t>Relacional</a:t>
          </a:r>
          <a:endParaRPr lang="es-EC" sz="2600" kern="1200" dirty="0"/>
        </a:p>
      </dsp:txBody>
      <dsp:txXfrm>
        <a:off x="2085855" y="136331"/>
        <a:ext cx="1676746" cy="999856"/>
      </dsp:txXfrm>
    </dsp:sp>
    <dsp:sp modelId="{D9E117F6-072F-414B-A554-219CA928F439}">
      <dsp:nvSpPr>
        <dsp:cNvPr id="0" name=""/>
        <dsp:cNvSpPr/>
      </dsp:nvSpPr>
      <dsp:spPr>
        <a:xfrm rot="1800000">
          <a:off x="3479147" y="2904318"/>
          <a:ext cx="3730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3053" y="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5079E-B16B-4CDF-8CE9-57789F7C8A3F}">
      <dsp:nvSpPr>
        <dsp:cNvPr id="0" name=""/>
        <dsp:cNvSpPr/>
      </dsp:nvSpPr>
      <dsp:spPr>
        <a:xfrm>
          <a:off x="3827211" y="2881099"/>
          <a:ext cx="1331029" cy="1001435"/>
        </a:xfrm>
        <a:prstGeom prst="roundRect">
          <a:avLst/>
        </a:prstGeom>
        <a:solidFill>
          <a:schemeClr val="accent2">
            <a:hueOff val="-955721"/>
            <a:satOff val="-23029"/>
            <a:lumOff val="-138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Sin </a:t>
          </a:r>
          <a:r>
            <a:rPr lang="en-US" sz="2000" kern="1200" dirty="0" err="1" smtClean="0"/>
            <a:t>esquemas</a:t>
          </a:r>
          <a:endParaRPr lang="es-EC" sz="2000" kern="1200" dirty="0"/>
        </a:p>
      </dsp:txBody>
      <dsp:txXfrm>
        <a:off x="3876097" y="2929985"/>
        <a:ext cx="1233257" cy="903663"/>
      </dsp:txXfrm>
    </dsp:sp>
    <dsp:sp modelId="{98363328-3DCA-4193-A1A6-9512CD400676}">
      <dsp:nvSpPr>
        <dsp:cNvPr id="0" name=""/>
        <dsp:cNvSpPr/>
      </dsp:nvSpPr>
      <dsp:spPr>
        <a:xfrm rot="9000000">
          <a:off x="1974316" y="2902058"/>
          <a:ext cx="3640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4011" y="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2EE7D-15FD-4B70-A21A-E05CA42EEC10}">
      <dsp:nvSpPr>
        <dsp:cNvPr id="0" name=""/>
        <dsp:cNvSpPr/>
      </dsp:nvSpPr>
      <dsp:spPr>
        <a:xfrm>
          <a:off x="652009" y="2934399"/>
          <a:ext cx="1346690" cy="894835"/>
        </a:xfrm>
        <a:prstGeom prst="roundRect">
          <a:avLst/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hay </a:t>
          </a:r>
          <a:r>
            <a:rPr lang="en-US" sz="1700" kern="1200" dirty="0" err="1" smtClean="0"/>
            <a:t>tablas</a:t>
          </a:r>
          <a:r>
            <a:rPr lang="en-US" sz="1700" kern="1200" dirty="0" smtClean="0"/>
            <a:t>, joins, ACID</a:t>
          </a:r>
          <a:endParaRPr lang="es-EC" sz="1700" kern="1200" dirty="0"/>
        </a:p>
      </dsp:txBody>
      <dsp:txXfrm>
        <a:off x="695691" y="2978081"/>
        <a:ext cx="1259326" cy="807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10AB3-E594-4CE1-8C87-AF853D83D976}">
      <dsp:nvSpPr>
        <dsp:cNvPr id="0" name=""/>
        <dsp:cNvSpPr/>
      </dsp:nvSpPr>
      <dsp:spPr>
        <a:xfrm>
          <a:off x="2513707" y="1497707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NoSQL</a:t>
          </a:r>
          <a:endParaRPr lang="es-ES" sz="1900" kern="1200" dirty="0"/>
        </a:p>
      </dsp:txBody>
      <dsp:txXfrm>
        <a:off x="2670198" y="1654198"/>
        <a:ext cx="755603" cy="755603"/>
      </dsp:txXfrm>
    </dsp:sp>
    <dsp:sp modelId="{DE890EAE-102E-422C-8AD8-DD55A453AB7A}">
      <dsp:nvSpPr>
        <dsp:cNvPr id="0" name=""/>
        <dsp:cNvSpPr/>
      </dsp:nvSpPr>
      <dsp:spPr>
        <a:xfrm rot="16200000">
          <a:off x="2934877" y="1109011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2968814" y="1215612"/>
        <a:ext cx="158372" cy="217991"/>
      </dsp:txXfrm>
    </dsp:sp>
    <dsp:sp modelId="{8DA2D33A-1D99-446B-873C-79D5F5809815}">
      <dsp:nvSpPr>
        <dsp:cNvPr id="0" name=""/>
        <dsp:cNvSpPr/>
      </dsp:nvSpPr>
      <dsp:spPr>
        <a:xfrm>
          <a:off x="2513707" y="2243"/>
          <a:ext cx="1068585" cy="1068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smtClean="0"/>
            <a:t>B</a:t>
          </a:r>
          <a:endParaRPr lang="es-ES" sz="3600" kern="1200"/>
        </a:p>
      </dsp:txBody>
      <dsp:txXfrm>
        <a:off x="2670198" y="158734"/>
        <a:ext cx="755603" cy="755603"/>
      </dsp:txXfrm>
    </dsp:sp>
    <dsp:sp modelId="{931F4C81-981A-4D9D-9E28-DFD4C9FA4032}">
      <dsp:nvSpPr>
        <dsp:cNvPr id="0" name=""/>
        <dsp:cNvSpPr/>
      </dsp:nvSpPr>
      <dsp:spPr>
        <a:xfrm>
          <a:off x="3676206" y="1850340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7861"/>
            <a:satOff val="-11515"/>
            <a:lumOff val="-69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3676206" y="1923004"/>
        <a:ext cx="158372" cy="217991"/>
      </dsp:txXfrm>
    </dsp:sp>
    <dsp:sp modelId="{69E74483-50DF-4B8A-8F7B-0A9EF3FD1304}">
      <dsp:nvSpPr>
        <dsp:cNvPr id="0" name=""/>
        <dsp:cNvSpPr/>
      </dsp:nvSpPr>
      <dsp:spPr>
        <a:xfrm>
          <a:off x="4009170" y="1497707"/>
          <a:ext cx="1068585" cy="1068585"/>
        </a:xfrm>
        <a:prstGeom prst="ellipse">
          <a:avLst/>
        </a:prstGeom>
        <a:solidFill>
          <a:schemeClr val="accent2">
            <a:hueOff val="-477861"/>
            <a:satOff val="-11515"/>
            <a:lumOff val="-69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smtClean="0"/>
            <a:t>S</a:t>
          </a:r>
          <a:endParaRPr lang="es-ES" sz="3600" kern="1200"/>
        </a:p>
      </dsp:txBody>
      <dsp:txXfrm>
        <a:off x="4165661" y="1654198"/>
        <a:ext cx="755603" cy="755603"/>
      </dsp:txXfrm>
    </dsp:sp>
    <dsp:sp modelId="{4FD33441-3DBB-44F8-8168-689AC6A5F36B}">
      <dsp:nvSpPr>
        <dsp:cNvPr id="0" name=""/>
        <dsp:cNvSpPr/>
      </dsp:nvSpPr>
      <dsp:spPr>
        <a:xfrm rot="5400000">
          <a:off x="2934877" y="2591669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5721"/>
            <a:satOff val="-23029"/>
            <a:lumOff val="-138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2968814" y="2630397"/>
        <a:ext cx="158372" cy="217991"/>
      </dsp:txXfrm>
    </dsp:sp>
    <dsp:sp modelId="{277C82FE-A10D-40C9-A505-60D066CFDF99}">
      <dsp:nvSpPr>
        <dsp:cNvPr id="0" name=""/>
        <dsp:cNvSpPr/>
      </dsp:nvSpPr>
      <dsp:spPr>
        <a:xfrm>
          <a:off x="2513707" y="2993170"/>
          <a:ext cx="1068585" cy="1068585"/>
        </a:xfrm>
        <a:prstGeom prst="ellipse">
          <a:avLst/>
        </a:prstGeom>
        <a:solidFill>
          <a:schemeClr val="accent2">
            <a:hueOff val="-955721"/>
            <a:satOff val="-23029"/>
            <a:lumOff val="-138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smtClean="0"/>
            <a:t>E</a:t>
          </a:r>
          <a:endParaRPr lang="es-ES" sz="3600" kern="1200"/>
        </a:p>
      </dsp:txBody>
      <dsp:txXfrm>
        <a:off x="2670198" y="3149661"/>
        <a:ext cx="755603" cy="755603"/>
      </dsp:txXfrm>
    </dsp:sp>
    <dsp:sp modelId="{9CBEB451-7B5B-4B96-9665-FBF2BAB5BC93}">
      <dsp:nvSpPr>
        <dsp:cNvPr id="0" name=""/>
        <dsp:cNvSpPr/>
      </dsp:nvSpPr>
      <dsp:spPr>
        <a:xfrm rot="10800000">
          <a:off x="2193548" y="1850340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 rot="10800000">
        <a:off x="2261421" y="1923004"/>
        <a:ext cx="158372" cy="217991"/>
      </dsp:txXfrm>
    </dsp:sp>
    <dsp:sp modelId="{04548AAA-3140-4393-AD66-CCE2B88F8E89}">
      <dsp:nvSpPr>
        <dsp:cNvPr id="0" name=""/>
        <dsp:cNvSpPr/>
      </dsp:nvSpPr>
      <dsp:spPr>
        <a:xfrm>
          <a:off x="1018243" y="1497707"/>
          <a:ext cx="1068585" cy="1068585"/>
        </a:xfrm>
        <a:prstGeom prst="ellipse">
          <a:avLst/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smtClean="0"/>
            <a:t>A</a:t>
          </a:r>
          <a:endParaRPr lang="es-ES" sz="3600" kern="1200"/>
        </a:p>
      </dsp:txBody>
      <dsp:txXfrm>
        <a:off x="1174734" y="1654198"/>
        <a:ext cx="755603" cy="755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31A78-364F-4449-9357-1BC94DAB75B9}">
      <dsp:nvSpPr>
        <dsp:cNvPr id="0" name=""/>
        <dsp:cNvSpPr/>
      </dsp:nvSpPr>
      <dsp:spPr>
        <a:xfrm>
          <a:off x="2510140" y="2466764"/>
          <a:ext cx="614914" cy="1757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7457" y="0"/>
              </a:lnTo>
              <a:lnTo>
                <a:pt x="307457" y="1757569"/>
              </a:lnTo>
              <a:lnTo>
                <a:pt x="614914" y="175756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700" kern="1200"/>
        </a:p>
      </dsp:txBody>
      <dsp:txXfrm>
        <a:off x="2771046" y="3298997"/>
        <a:ext cx="93101" cy="93101"/>
      </dsp:txXfrm>
    </dsp:sp>
    <dsp:sp modelId="{55C9A8A4-C592-4660-ACC4-CBED567BF461}">
      <dsp:nvSpPr>
        <dsp:cNvPr id="0" name=""/>
        <dsp:cNvSpPr/>
      </dsp:nvSpPr>
      <dsp:spPr>
        <a:xfrm>
          <a:off x="2510140" y="2466764"/>
          <a:ext cx="614914" cy="585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7457" y="0"/>
              </a:lnTo>
              <a:lnTo>
                <a:pt x="307457" y="585856"/>
              </a:lnTo>
              <a:lnTo>
                <a:pt x="614914" y="585856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500" kern="1200"/>
        </a:p>
      </dsp:txBody>
      <dsp:txXfrm>
        <a:off x="2796364" y="2738459"/>
        <a:ext cx="42466" cy="42466"/>
      </dsp:txXfrm>
    </dsp:sp>
    <dsp:sp modelId="{5D4D9895-1719-4C9C-BCB5-E5CB05EA1310}">
      <dsp:nvSpPr>
        <dsp:cNvPr id="0" name=""/>
        <dsp:cNvSpPr/>
      </dsp:nvSpPr>
      <dsp:spPr>
        <a:xfrm>
          <a:off x="2510140" y="1880907"/>
          <a:ext cx="614914" cy="585856"/>
        </a:xfrm>
        <a:custGeom>
          <a:avLst/>
          <a:gdLst/>
          <a:ahLst/>
          <a:cxnLst/>
          <a:rect l="0" t="0" r="0" b="0"/>
          <a:pathLst>
            <a:path>
              <a:moveTo>
                <a:pt x="0" y="585856"/>
              </a:moveTo>
              <a:lnTo>
                <a:pt x="307457" y="585856"/>
              </a:lnTo>
              <a:lnTo>
                <a:pt x="307457" y="0"/>
              </a:lnTo>
              <a:lnTo>
                <a:pt x="614914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500" kern="1200"/>
        </a:p>
      </dsp:txBody>
      <dsp:txXfrm>
        <a:off x="2796364" y="2152602"/>
        <a:ext cx="42466" cy="42466"/>
      </dsp:txXfrm>
    </dsp:sp>
    <dsp:sp modelId="{D22BFB5B-32BA-4113-8025-67D4D7D1BC8F}">
      <dsp:nvSpPr>
        <dsp:cNvPr id="0" name=""/>
        <dsp:cNvSpPr/>
      </dsp:nvSpPr>
      <dsp:spPr>
        <a:xfrm>
          <a:off x="2510140" y="709194"/>
          <a:ext cx="614914" cy="1757569"/>
        </a:xfrm>
        <a:custGeom>
          <a:avLst/>
          <a:gdLst/>
          <a:ahLst/>
          <a:cxnLst/>
          <a:rect l="0" t="0" r="0" b="0"/>
          <a:pathLst>
            <a:path>
              <a:moveTo>
                <a:pt x="0" y="1757569"/>
              </a:moveTo>
              <a:lnTo>
                <a:pt x="307457" y="1757569"/>
              </a:lnTo>
              <a:lnTo>
                <a:pt x="307457" y="0"/>
              </a:lnTo>
              <a:lnTo>
                <a:pt x="614914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700" kern="1200"/>
        </a:p>
      </dsp:txBody>
      <dsp:txXfrm>
        <a:off x="2771046" y="1541428"/>
        <a:ext cx="93101" cy="93101"/>
      </dsp:txXfrm>
    </dsp:sp>
    <dsp:sp modelId="{42EB9332-FC1B-4C16-BBA5-7A501D146FD0}">
      <dsp:nvSpPr>
        <dsp:cNvPr id="0" name=""/>
        <dsp:cNvSpPr/>
      </dsp:nvSpPr>
      <dsp:spPr>
        <a:xfrm rot="16200000">
          <a:off x="-425308" y="1998078"/>
          <a:ext cx="4933528" cy="9373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NOSQL</a:t>
          </a:r>
          <a:endParaRPr lang="es-EC" sz="6400" kern="1200" dirty="0"/>
        </a:p>
      </dsp:txBody>
      <dsp:txXfrm>
        <a:off x="-425308" y="1998078"/>
        <a:ext cx="4933528" cy="937370"/>
      </dsp:txXfrm>
    </dsp:sp>
    <dsp:sp modelId="{2893C3DA-DE60-4A98-B7CB-6B086E8FD1C4}">
      <dsp:nvSpPr>
        <dsp:cNvPr id="0" name=""/>
        <dsp:cNvSpPr/>
      </dsp:nvSpPr>
      <dsp:spPr>
        <a:xfrm>
          <a:off x="3125055" y="240509"/>
          <a:ext cx="3074574" cy="9373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kern="1200" noProof="0" dirty="0" smtClean="0"/>
            <a:t>Esquemas flexibles</a:t>
          </a:r>
          <a:endParaRPr lang="es-EC" sz="3200" kern="1200" noProof="0" dirty="0"/>
        </a:p>
      </dsp:txBody>
      <dsp:txXfrm>
        <a:off x="3125055" y="240509"/>
        <a:ext cx="3074574" cy="937370"/>
      </dsp:txXfrm>
    </dsp:sp>
    <dsp:sp modelId="{4249900F-54C9-4B74-B730-43FD01D26548}">
      <dsp:nvSpPr>
        <dsp:cNvPr id="0" name=""/>
        <dsp:cNvSpPr/>
      </dsp:nvSpPr>
      <dsp:spPr>
        <a:xfrm>
          <a:off x="3125055" y="1412222"/>
          <a:ext cx="3074574" cy="9373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kern="1200" noProof="0" smtClean="0"/>
            <a:t>Escalabilidad Real</a:t>
          </a:r>
          <a:endParaRPr lang="es-EC" sz="3200" kern="1200" noProof="0"/>
        </a:p>
      </dsp:txBody>
      <dsp:txXfrm>
        <a:off x="3125055" y="1412222"/>
        <a:ext cx="3074574" cy="937370"/>
      </dsp:txXfrm>
    </dsp:sp>
    <dsp:sp modelId="{5C5B1835-6A35-4093-9B67-8273146E442D}">
      <dsp:nvSpPr>
        <dsp:cNvPr id="0" name=""/>
        <dsp:cNvSpPr/>
      </dsp:nvSpPr>
      <dsp:spPr>
        <a:xfrm>
          <a:off x="3125055" y="2583935"/>
          <a:ext cx="3074574" cy="9373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kern="1200" noProof="0" smtClean="0"/>
            <a:t>Millones de usuarios</a:t>
          </a:r>
          <a:endParaRPr lang="es-EC" sz="3200" kern="1200" noProof="0"/>
        </a:p>
      </dsp:txBody>
      <dsp:txXfrm>
        <a:off x="3125055" y="2583935"/>
        <a:ext cx="3074574" cy="937370"/>
      </dsp:txXfrm>
    </dsp:sp>
    <dsp:sp modelId="{EF1C8151-4A58-4F25-9C0D-61DCD16DF2B6}">
      <dsp:nvSpPr>
        <dsp:cNvPr id="0" name=""/>
        <dsp:cNvSpPr/>
      </dsp:nvSpPr>
      <dsp:spPr>
        <a:xfrm>
          <a:off x="3125055" y="3755648"/>
          <a:ext cx="3074574" cy="9373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kern="1200" noProof="0" smtClean="0"/>
            <a:t>Soporte a prueba de fallos</a:t>
          </a:r>
          <a:endParaRPr lang="es-EC" sz="3200" kern="1200" noProof="0"/>
        </a:p>
      </dsp:txBody>
      <dsp:txXfrm>
        <a:off x="3125055" y="3755648"/>
        <a:ext cx="3074574" cy="9373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25433-5D20-411D-A26F-FCD6F6DAF74A}">
      <dsp:nvSpPr>
        <dsp:cNvPr id="0" name=""/>
        <dsp:cNvSpPr/>
      </dsp:nvSpPr>
      <dsp:spPr>
        <a:xfrm rot="5400000">
          <a:off x="4658551" y="-1701443"/>
          <a:ext cx="1253360" cy="497433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500" kern="1200" noProof="0" smtClean="0"/>
            <a:t>Confiable, seguro y facil de implementr</a:t>
          </a:r>
          <a:endParaRPr lang="es-EC" sz="1500" kern="1200" noProof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500" kern="1200" noProof="0" smtClean="0"/>
            <a:t>Cero costo</a:t>
          </a:r>
          <a:endParaRPr lang="es-EC" sz="1500" kern="1200" noProof="0"/>
        </a:p>
      </dsp:txBody>
      <dsp:txXfrm rot="-5400000">
        <a:off x="2798063" y="220229"/>
        <a:ext cx="4913152" cy="1130992"/>
      </dsp:txXfrm>
    </dsp:sp>
    <dsp:sp modelId="{573E36EA-4751-437B-AACE-B6C967F53D5F}">
      <dsp:nvSpPr>
        <dsp:cNvPr id="0" name=""/>
        <dsp:cNvSpPr/>
      </dsp:nvSpPr>
      <dsp:spPr>
        <a:xfrm>
          <a:off x="0" y="2373"/>
          <a:ext cx="2798064" cy="1566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kern="1200" noProof="0" smtClean="0"/>
            <a:t>Codigo abierto</a:t>
          </a:r>
          <a:endParaRPr lang="es-EC" sz="3200" kern="1200" noProof="0"/>
        </a:p>
      </dsp:txBody>
      <dsp:txXfrm>
        <a:off x="76480" y="78853"/>
        <a:ext cx="2645104" cy="1413740"/>
      </dsp:txXfrm>
    </dsp:sp>
    <dsp:sp modelId="{0E81C694-93C8-4BB1-93FC-6449D34A3780}">
      <dsp:nvSpPr>
        <dsp:cNvPr id="0" name=""/>
        <dsp:cNvSpPr/>
      </dsp:nvSpPr>
      <dsp:spPr>
        <a:xfrm rot="5400000">
          <a:off x="4658551" y="-56408"/>
          <a:ext cx="1253360" cy="4974336"/>
        </a:xfrm>
        <a:prstGeom prst="round2SameRect">
          <a:avLst/>
        </a:prstGeom>
        <a:solidFill>
          <a:schemeClr val="accent4">
            <a:tint val="40000"/>
            <a:alpha val="90000"/>
            <a:hueOff val="559604"/>
            <a:satOff val="-26569"/>
            <a:lumOff val="-1949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559604"/>
              <a:satOff val="-26569"/>
              <a:lumOff val="-19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500" kern="1200" noProof="0" smtClean="0"/>
            <a:t>Estructura distribuida</a:t>
          </a:r>
          <a:endParaRPr lang="es-EC" sz="1500" kern="1200" noProof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500" kern="1200" noProof="0" smtClean="0"/>
            <a:t>BigTable : 1000 millones de celdas de datos por dia.</a:t>
          </a:r>
          <a:endParaRPr lang="es-EC" sz="1500" kern="1200" noProof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500" kern="1200" noProof="0" smtClean="0"/>
            <a:t>MapReduce: 20 petabytes por dia (10^15 bytes)Sistema de consulta simple</a:t>
          </a:r>
          <a:endParaRPr lang="es-EC" sz="1500" kern="1200" noProof="0"/>
        </a:p>
      </dsp:txBody>
      <dsp:txXfrm rot="-5400000">
        <a:off x="2798063" y="1865264"/>
        <a:ext cx="4913152" cy="1130992"/>
      </dsp:txXfrm>
    </dsp:sp>
    <dsp:sp modelId="{CD1CB849-F973-404B-BEAE-D94E784BC44F}">
      <dsp:nvSpPr>
        <dsp:cNvPr id="0" name=""/>
        <dsp:cNvSpPr/>
      </dsp:nvSpPr>
      <dsp:spPr>
        <a:xfrm>
          <a:off x="0" y="1647409"/>
          <a:ext cx="2798064" cy="1566700"/>
        </a:xfrm>
        <a:prstGeom prst="roundRect">
          <a:avLst/>
        </a:prstGeom>
        <a:solidFill>
          <a:schemeClr val="accent4">
            <a:hueOff val="575011"/>
            <a:satOff val="0"/>
            <a:lumOff val="-882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kern="1200" noProof="0" smtClean="0"/>
            <a:t>Manejo de datos</a:t>
          </a:r>
          <a:endParaRPr lang="es-EC" sz="3200" kern="1200" noProof="0"/>
        </a:p>
      </dsp:txBody>
      <dsp:txXfrm>
        <a:off x="76480" y="1723889"/>
        <a:ext cx="2645104" cy="1413740"/>
      </dsp:txXfrm>
    </dsp:sp>
    <dsp:sp modelId="{224383E1-1924-4B6A-990B-C7FECB47231F}">
      <dsp:nvSpPr>
        <dsp:cNvPr id="0" name=""/>
        <dsp:cNvSpPr/>
      </dsp:nvSpPr>
      <dsp:spPr>
        <a:xfrm rot="5400000">
          <a:off x="4658551" y="1588627"/>
          <a:ext cx="1253360" cy="4974336"/>
        </a:xfrm>
        <a:prstGeom prst="round2SameRect">
          <a:avLst/>
        </a:prstGeom>
        <a:solidFill>
          <a:schemeClr val="accent4">
            <a:tint val="40000"/>
            <a:alpha val="90000"/>
            <a:hueOff val="1119208"/>
            <a:satOff val="-53137"/>
            <a:lumOff val="-3898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119208"/>
              <a:satOff val="-53137"/>
              <a:lumOff val="-38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500" kern="1200" noProof="0" smtClean="0"/>
            <a:t>Documental</a:t>
          </a:r>
          <a:endParaRPr lang="es-EC" sz="1500" kern="1200" noProof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500" kern="1200" noProof="0" smtClean="0"/>
            <a:t>Grafos</a:t>
          </a:r>
          <a:endParaRPr lang="es-EC" sz="1500" kern="1200" noProof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500" kern="1200" noProof="0" smtClean="0"/>
            <a:t>Clave/valor</a:t>
          </a:r>
          <a:endParaRPr lang="es-EC" sz="1500" kern="1200" noProof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500" kern="1200" noProof="0" dirty="0" err="1" smtClean="0"/>
            <a:t>Multivalor</a:t>
          </a:r>
          <a:endParaRPr lang="es-EC" sz="1500" kern="1200" noProof="0" dirty="0"/>
        </a:p>
      </dsp:txBody>
      <dsp:txXfrm rot="-5400000">
        <a:off x="2798063" y="3510299"/>
        <a:ext cx="4913152" cy="1130992"/>
      </dsp:txXfrm>
    </dsp:sp>
    <dsp:sp modelId="{D2B95880-97ED-44D1-A37D-DCF40B1E6A3C}">
      <dsp:nvSpPr>
        <dsp:cNvPr id="0" name=""/>
        <dsp:cNvSpPr/>
      </dsp:nvSpPr>
      <dsp:spPr>
        <a:xfrm>
          <a:off x="0" y="3292445"/>
          <a:ext cx="2798064" cy="1566700"/>
        </a:xfrm>
        <a:prstGeom prst="roundRect">
          <a:avLst/>
        </a:prstGeom>
        <a:solidFill>
          <a:schemeClr val="accent4">
            <a:hueOff val="1150022"/>
            <a:satOff val="0"/>
            <a:lumOff val="-176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kern="1200" noProof="0" smtClean="0"/>
            <a:t>Diferentes dbs para aplicaciones</a:t>
          </a:r>
          <a:endParaRPr lang="es-EC" sz="3200" kern="1200" noProof="0"/>
        </a:p>
      </dsp:txBody>
      <dsp:txXfrm>
        <a:off x="76480" y="3368925"/>
        <a:ext cx="2645104" cy="14137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46D64-6A5D-47D3-9C5E-B25D3383D80B}">
      <dsp:nvSpPr>
        <dsp:cNvPr id="0" name=""/>
        <dsp:cNvSpPr/>
      </dsp:nvSpPr>
      <dsp:spPr>
        <a:xfrm rot="5400000">
          <a:off x="4695872" y="-1748236"/>
          <a:ext cx="1178718" cy="497433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noProof="0" smtClean="0"/>
            <a:t>Poca credibilidad</a:t>
          </a:r>
          <a:endParaRPr lang="es-EC" sz="2800" kern="1200" noProof="0"/>
        </a:p>
      </dsp:txBody>
      <dsp:txXfrm rot="-5400000">
        <a:off x="2798063" y="207113"/>
        <a:ext cx="4916796" cy="1063638"/>
      </dsp:txXfrm>
    </dsp:sp>
    <dsp:sp modelId="{71357DEA-72B0-4FDA-AD99-FCE1031CA39A}">
      <dsp:nvSpPr>
        <dsp:cNvPr id="0" name=""/>
        <dsp:cNvSpPr/>
      </dsp:nvSpPr>
      <dsp:spPr>
        <a:xfrm>
          <a:off x="0" y="2232"/>
          <a:ext cx="2798064" cy="14733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600" kern="1200" noProof="0" smtClean="0"/>
            <a:t>Falta de madurez para empresas</a:t>
          </a:r>
          <a:endParaRPr lang="es-EC" sz="2600" kern="1200" noProof="0"/>
        </a:p>
      </dsp:txBody>
      <dsp:txXfrm>
        <a:off x="71925" y="74157"/>
        <a:ext cx="2654214" cy="1329548"/>
      </dsp:txXfrm>
    </dsp:sp>
    <dsp:sp modelId="{E6449F00-48A2-4BEA-A643-CEF38D4E6763}">
      <dsp:nvSpPr>
        <dsp:cNvPr id="0" name=""/>
        <dsp:cNvSpPr/>
      </dsp:nvSpPr>
      <dsp:spPr>
        <a:xfrm rot="5400000">
          <a:off x="4695872" y="-201168"/>
          <a:ext cx="1178718" cy="4974336"/>
        </a:xfrm>
        <a:prstGeom prst="round2SameRect">
          <a:avLst/>
        </a:prstGeom>
        <a:solidFill>
          <a:schemeClr val="accent3">
            <a:tint val="40000"/>
            <a:alpha val="90000"/>
            <a:hueOff val="230682"/>
            <a:satOff val="33626"/>
            <a:lumOff val="2509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230682"/>
              <a:satOff val="33626"/>
              <a:lumOff val="25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noProof="0" smtClean="0"/>
            <a:t>Pocos conocen esta tecnologia</a:t>
          </a:r>
          <a:endParaRPr lang="es-EC" sz="2800" kern="1200" noProof="0"/>
        </a:p>
      </dsp:txBody>
      <dsp:txXfrm rot="-5400000">
        <a:off x="2798063" y="1754181"/>
        <a:ext cx="4916796" cy="1063638"/>
      </dsp:txXfrm>
    </dsp:sp>
    <dsp:sp modelId="{B4D30DA9-04E7-43E1-985D-F774DA78F962}">
      <dsp:nvSpPr>
        <dsp:cNvPr id="0" name=""/>
        <dsp:cNvSpPr/>
      </dsp:nvSpPr>
      <dsp:spPr>
        <a:xfrm>
          <a:off x="0" y="1549153"/>
          <a:ext cx="2798064" cy="1473398"/>
        </a:xfrm>
        <a:prstGeom prst="roundRect">
          <a:avLst/>
        </a:prstGeom>
        <a:solidFill>
          <a:schemeClr val="accent3">
            <a:hueOff val="337438"/>
            <a:satOff val="17272"/>
            <a:lumOff val="7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600" kern="1200" noProof="0" smtClean="0"/>
            <a:t>Falta de Experiencia</a:t>
          </a:r>
          <a:endParaRPr lang="es-EC" sz="2600" kern="1200" noProof="0"/>
        </a:p>
      </dsp:txBody>
      <dsp:txXfrm>
        <a:off x="71925" y="1621078"/>
        <a:ext cx="2654214" cy="1329548"/>
      </dsp:txXfrm>
    </dsp:sp>
    <dsp:sp modelId="{3C3C6E1E-34BE-4294-8226-6B61672C0233}">
      <dsp:nvSpPr>
        <dsp:cNvPr id="0" name=""/>
        <dsp:cNvSpPr/>
      </dsp:nvSpPr>
      <dsp:spPr>
        <a:xfrm rot="5400000">
          <a:off x="4695872" y="1345900"/>
          <a:ext cx="1178718" cy="4974336"/>
        </a:xfrm>
        <a:prstGeom prst="round2SameRect">
          <a:avLst/>
        </a:prstGeom>
        <a:solidFill>
          <a:schemeClr val="accent3">
            <a:tint val="40000"/>
            <a:alpha val="90000"/>
            <a:hueOff val="461364"/>
            <a:satOff val="67252"/>
            <a:lumOff val="5018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461364"/>
              <a:satOff val="67252"/>
              <a:lumOff val="50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noProof="0" smtClean="0"/>
            <a:t>Interfaz de consulta unica.</a:t>
          </a:r>
          <a:endParaRPr lang="es-EC" sz="2800" kern="1200" noProof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noProof="0" smtClean="0"/>
            <a:t>Pocas normas en comun.</a:t>
          </a:r>
          <a:endParaRPr lang="es-EC" sz="2800" kern="1200" noProof="0"/>
        </a:p>
      </dsp:txBody>
      <dsp:txXfrm rot="-5400000">
        <a:off x="2798063" y="3301249"/>
        <a:ext cx="4916796" cy="1063638"/>
      </dsp:txXfrm>
    </dsp:sp>
    <dsp:sp modelId="{7FEF20AC-21DD-4335-AC34-69F9031C2321}">
      <dsp:nvSpPr>
        <dsp:cNvPr id="0" name=""/>
        <dsp:cNvSpPr/>
      </dsp:nvSpPr>
      <dsp:spPr>
        <a:xfrm>
          <a:off x="0" y="3061316"/>
          <a:ext cx="2798064" cy="1473398"/>
        </a:xfrm>
        <a:prstGeom prst="roundRect">
          <a:avLst/>
        </a:prstGeom>
        <a:solidFill>
          <a:schemeClr val="accent3">
            <a:hueOff val="674876"/>
            <a:satOff val="34544"/>
            <a:lumOff val="14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600" kern="1200" noProof="0" smtClean="0"/>
            <a:t>Compatibilidad</a:t>
          </a:r>
          <a:endParaRPr lang="es-EC" sz="2600" kern="1200" noProof="0"/>
        </a:p>
      </dsp:txBody>
      <dsp:txXfrm>
        <a:off x="71925" y="3133241"/>
        <a:ext cx="2654214" cy="13295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F0615-9384-4A64-B8C5-241D7FE32F99}">
      <dsp:nvSpPr>
        <dsp:cNvPr id="0" name=""/>
        <dsp:cNvSpPr/>
      </dsp:nvSpPr>
      <dsp:spPr>
        <a:xfrm>
          <a:off x="2978221" y="1288546"/>
          <a:ext cx="2024858" cy="2024858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noProof="0" smtClean="0"/>
            <a:t>Arquitectura Distribuida</a:t>
          </a:r>
          <a:endParaRPr lang="es-EC" sz="1000" kern="1200" noProof="0"/>
        </a:p>
      </dsp:txBody>
      <dsp:txXfrm>
        <a:off x="3385308" y="1762859"/>
        <a:ext cx="1210684" cy="1040819"/>
      </dsp:txXfrm>
    </dsp:sp>
    <dsp:sp modelId="{745C609A-124B-4C9B-A346-47A055E4ECBD}">
      <dsp:nvSpPr>
        <dsp:cNvPr id="0" name=""/>
        <dsp:cNvSpPr/>
      </dsp:nvSpPr>
      <dsp:spPr>
        <a:xfrm>
          <a:off x="1800122" y="809943"/>
          <a:ext cx="1472624" cy="1472624"/>
        </a:xfrm>
        <a:prstGeom prst="gear6">
          <a:avLst/>
        </a:prstGeom>
        <a:solidFill>
          <a:schemeClr val="accent5">
            <a:hueOff val="-1931520"/>
            <a:satOff val="0"/>
            <a:lumOff val="-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noProof="0" smtClean="0"/>
            <a:t>Modo redundante</a:t>
          </a:r>
          <a:endParaRPr lang="es-EC" sz="1000" kern="1200" noProof="0"/>
        </a:p>
      </dsp:txBody>
      <dsp:txXfrm>
        <a:off x="2170860" y="1182921"/>
        <a:ext cx="731148" cy="726668"/>
      </dsp:txXfrm>
    </dsp:sp>
    <dsp:sp modelId="{3E937FE0-9319-4733-9479-F209C4B32D15}">
      <dsp:nvSpPr>
        <dsp:cNvPr id="0" name=""/>
        <dsp:cNvSpPr/>
      </dsp:nvSpPr>
      <dsp:spPr>
        <a:xfrm>
          <a:off x="3058066" y="951040"/>
          <a:ext cx="2490576" cy="2490576"/>
        </a:xfrm>
        <a:prstGeom prst="circularArrow">
          <a:avLst>
            <a:gd name="adj1" fmla="val 4878"/>
            <a:gd name="adj2" fmla="val 312630"/>
            <a:gd name="adj3" fmla="val 3101678"/>
            <a:gd name="adj4" fmla="val 15278022"/>
            <a:gd name="adj5" fmla="val 569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1BB76-0F56-4EE5-8D8A-F1B781D885AD}">
      <dsp:nvSpPr>
        <dsp:cNvPr id="0" name=""/>
        <dsp:cNvSpPr/>
      </dsp:nvSpPr>
      <dsp:spPr>
        <a:xfrm>
          <a:off x="1539323" y="486307"/>
          <a:ext cx="1883118" cy="188311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1931520"/>
            <a:satOff val="0"/>
            <a:lumOff val="-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A72DB-75BF-4E9D-89D8-B0428EE65B98}" type="datetimeFigureOut">
              <a:rPr lang="es-ES" smtClean="0"/>
              <a:t>17/07/2014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B60C8-B09F-4414-AB7C-4805B481FD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99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0CEC-A4C8-4D7F-9141-2CAEEF36D790}" type="slidenum">
              <a:rPr lang="es-EC" smtClean="0"/>
              <a:t>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2823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0CEC-A4C8-4D7F-9141-2CAEEF36D790}" type="slidenum">
              <a:rPr lang="es-EC" smtClean="0"/>
              <a:t>16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737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499688-7183-4BE7-A196-CB228FCEDDB9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B880-5553-4710-8F65-23F441C44D45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4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563992-C515-42D1-8AB9-3B229D5253FD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5BC4C-F339-4139-9476-9DECBD5B0A3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563992-C515-42D1-8AB9-3B229D5253FD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5BC4C-F339-4139-9476-9DECBD5B0A3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130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563992-C515-42D1-8AB9-3B229D5253FD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5BC4C-F339-4139-9476-9DECBD5B0A3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563992-C515-42D1-8AB9-3B229D5253FD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5BC4C-F339-4139-9476-9DECBD5B0A3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86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563992-C515-42D1-8AB9-3B229D5253FD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5BC4C-F339-4139-9476-9DECBD5B0A3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D3C759-75B0-489B-86DD-F507740B38DA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4419C-BFB4-4B90-8AE0-B6BF07ECD80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36D574-5FDB-4073-993B-6F82630A488E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4B9ED-3C23-44F3-9E1D-9BEFE92F3D0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F9158A-0B64-4D86-9ADA-A1D77EAAD7AD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5DE7FB-54FD-4A2F-A686-78F9AA3AEC2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50E14-ED60-41F3-A2D8-E5FF0F56098A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32FF5-AE07-407A-86E7-3F0973FA2F0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4AD9B8-3705-46A7-AD06-B44D8C9E7AF5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DC568-8A6C-4240-9D57-8A0F169233A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9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CD488F-1116-49E9-82A5-44B9EC6F5FD7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E935A-6366-48DF-848D-6DA4301E300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71E578-F61B-4439-B02E-42C15FB8FD58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DC2D5-9198-4E11-AB18-D62D4AB84426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3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D0EE75-710E-45B2-80D0-20F208696C1E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8FE8F-657E-4712-83A4-E390B87BDB8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6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16E44-FB62-434E-81C0-29EA63AEE608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8A258-DCDF-475F-9242-A0F2D7A418D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8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84D012-51C5-402D-9107-7C45CCBA338A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60FA2-7B28-438C-A364-F90792D8317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563992-C515-42D1-8AB9-3B229D5253FD}" type="datetimeFigureOut">
              <a:rPr lang="en-US" smtClean="0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AA5BC4C-F339-4139-9476-9DECBD5B0A3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ualweb.net/tutorial-mongodb/" TargetMode="External"/><Relationship Id="rId2" Type="http://schemas.openxmlformats.org/officeDocument/2006/relationships/hyperlink" Target="http://www.charlascylon.com/mongodb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err="1" smtClean="0"/>
              <a:t>MongoDB</a:t>
            </a:r>
            <a:r>
              <a:rPr lang="es-BO" dirty="0" smtClean="0"/>
              <a:t> </a:t>
            </a:r>
            <a:br>
              <a:rPr lang="es-BO" dirty="0" smtClean="0"/>
            </a:br>
            <a:r>
              <a:rPr lang="es-BO" dirty="0" smtClean="0"/>
              <a:t>una BD </a:t>
            </a:r>
            <a:r>
              <a:rPr lang="es-BO" dirty="0" err="1" smtClean="0"/>
              <a:t>NoSql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78492"/>
          </a:xfrm>
        </p:spPr>
        <p:txBody>
          <a:bodyPr>
            <a:normAutofit/>
          </a:bodyPr>
          <a:lstStyle/>
          <a:p>
            <a:r>
              <a:rPr lang="es-BO" dirty="0" smtClean="0"/>
              <a:t>Curso de invierno: desarrollo de aplicaciones Web Jala</a:t>
            </a:r>
          </a:p>
          <a:p>
            <a:r>
              <a:rPr lang="es-BO" dirty="0" smtClean="0"/>
              <a:t>Grupo : Elvis, </a:t>
            </a:r>
            <a:r>
              <a:rPr lang="es-BO" dirty="0" err="1" smtClean="0"/>
              <a:t>Romel</a:t>
            </a:r>
            <a:r>
              <a:rPr lang="es-BO" dirty="0" smtClean="0"/>
              <a:t> Z., Marcel V., Franz López e Indira C.</a:t>
            </a:r>
          </a:p>
          <a:p>
            <a:endParaRPr lang="es-BO" dirty="0"/>
          </a:p>
          <a:p>
            <a:r>
              <a:rPr lang="es-ES" dirty="0"/>
              <a:t>http://www.mongodb.org/</a:t>
            </a:r>
          </a:p>
        </p:txBody>
      </p:sp>
    </p:spTree>
    <p:extLst>
      <p:ext uri="{BB962C8B-B14F-4D97-AF65-F5344CB8AC3E}">
        <p14:creationId xmlns:p14="http://schemas.microsoft.com/office/powerpoint/2010/main" val="19526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/>
              <a:t>Aparece </a:t>
            </a:r>
            <a:r>
              <a:rPr lang="es-VE" b="1" dirty="0" err="1" smtClean="0"/>
              <a:t>NoSQL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VE" sz="2000" dirty="0"/>
          </a:p>
          <a:p>
            <a:pPr algn="just"/>
            <a:r>
              <a:rPr lang="es-VE" sz="2000" dirty="0"/>
              <a:t>Es </a:t>
            </a:r>
            <a:r>
              <a:rPr lang="es-VE" sz="2000" dirty="0"/>
              <a:t>un término </a:t>
            </a:r>
            <a:r>
              <a:rPr lang="es-VE" sz="2000" dirty="0"/>
              <a:t>usado </a:t>
            </a:r>
            <a:r>
              <a:rPr lang="es-VE" sz="2000" dirty="0"/>
              <a:t>para </a:t>
            </a:r>
            <a:r>
              <a:rPr lang="es-VE" sz="2000" dirty="0"/>
              <a:t>agrupar una </a:t>
            </a:r>
            <a:r>
              <a:rPr lang="es-VE" sz="2000" dirty="0"/>
              <a:t>serie de almacenes de datos </a:t>
            </a:r>
            <a:r>
              <a:rPr lang="es-VE" sz="2000" dirty="0"/>
              <a:t>no relacionales.</a:t>
            </a:r>
          </a:p>
          <a:p>
            <a:pPr algn="just"/>
            <a:r>
              <a:rPr lang="es-VE" sz="2000" dirty="0"/>
              <a:t>N</a:t>
            </a:r>
            <a:r>
              <a:rPr lang="es-VE" sz="2000" dirty="0"/>
              <a:t>o proporciona </a:t>
            </a:r>
            <a:r>
              <a:rPr lang="es-VE" sz="2000" dirty="0"/>
              <a:t>garantías </a:t>
            </a:r>
            <a:r>
              <a:rPr lang="es-VE" sz="2000" dirty="0"/>
              <a:t>ACID.</a:t>
            </a:r>
          </a:p>
          <a:p>
            <a:pPr algn="just"/>
            <a:r>
              <a:rPr lang="es-VE" sz="2000" dirty="0"/>
              <a:t>Normalmente </a:t>
            </a:r>
            <a:r>
              <a:rPr lang="es-VE" sz="2000" dirty="0"/>
              <a:t>no </a:t>
            </a:r>
            <a:r>
              <a:rPr lang="es-VE" sz="2000" dirty="0"/>
              <a:t>tienen esquemas </a:t>
            </a:r>
            <a:r>
              <a:rPr lang="es-VE" sz="2000" dirty="0"/>
              <a:t>fijos de tablas ni sentencias "</a:t>
            </a:r>
            <a:r>
              <a:rPr lang="es-VE" sz="2000" dirty="0" err="1"/>
              <a:t>join</a:t>
            </a:r>
            <a:r>
              <a:rPr lang="es-VE" sz="2000" dirty="0"/>
              <a:t>".</a:t>
            </a:r>
          </a:p>
          <a:p>
            <a:pPr algn="just"/>
            <a:r>
              <a:rPr lang="es-VE" sz="2000" dirty="0"/>
              <a:t>A</a:t>
            </a:r>
            <a:r>
              <a:rPr lang="es-VE" sz="2000" dirty="0"/>
              <a:t>cuñado </a:t>
            </a:r>
            <a:r>
              <a:rPr lang="es-VE" sz="2000" dirty="0"/>
              <a:t>a principios de </a:t>
            </a:r>
            <a:r>
              <a:rPr lang="es-VE" sz="2000" dirty="0"/>
              <a:t>2009 por </a:t>
            </a:r>
            <a:r>
              <a:rPr lang="es-VE" sz="2000" dirty="0"/>
              <a:t>un empleado de </a:t>
            </a:r>
            <a:r>
              <a:rPr lang="es-VE" sz="2000" dirty="0" err="1"/>
              <a:t>Rackspace</a:t>
            </a:r>
            <a:r>
              <a:rPr lang="es-VE" sz="2000" dirty="0"/>
              <a:t>, </a:t>
            </a:r>
            <a:endParaRPr lang="es-VE" sz="2000" dirty="0" smtClean="0"/>
          </a:p>
          <a:p>
            <a:pPr marL="0" indent="0" algn="just">
              <a:buNone/>
            </a:pPr>
            <a:r>
              <a:rPr lang="es-VE" sz="2000" dirty="0"/>
              <a:t> </a:t>
            </a:r>
            <a:r>
              <a:rPr lang="es-VE" sz="2000" dirty="0" smtClean="0"/>
              <a:t>    </a:t>
            </a:r>
            <a:r>
              <a:rPr lang="es-VE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Eric </a:t>
            </a:r>
            <a:r>
              <a:rPr lang="es-VE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Evans.</a:t>
            </a:r>
            <a:endParaRPr lang="es-VE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Aparece NoSQL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Ya que </a:t>
            </a:r>
            <a:r>
              <a:rPr lang="es-ES" sz="19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ACID</a:t>
            </a:r>
            <a:r>
              <a:rPr lang="es-ES" sz="1900" dirty="0" smtClean="0"/>
              <a:t> </a:t>
            </a:r>
            <a:r>
              <a:rPr lang="es-ES" dirty="0" smtClean="0"/>
              <a:t>no es posible siempre</a:t>
            </a:r>
          </a:p>
          <a:p>
            <a:r>
              <a:rPr lang="es-ES" dirty="0" smtClean="0"/>
              <a:t>Hay otras fuerzas: disponibilidad, escalabilidad, que </a:t>
            </a:r>
            <a:r>
              <a:rPr lang="es-ES" dirty="0" smtClean="0"/>
              <a:t>ha </a:t>
            </a:r>
            <a:r>
              <a:rPr lang="es-ES" dirty="0" smtClean="0"/>
              <a:t>nacido en gran parte por Internet</a:t>
            </a:r>
          </a:p>
          <a:p>
            <a:r>
              <a:rPr lang="es-ES" sz="19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CAP</a:t>
            </a:r>
            <a:r>
              <a:rPr lang="es-ES" sz="1900" dirty="0" smtClean="0"/>
              <a:t> </a:t>
            </a:r>
            <a:r>
              <a:rPr lang="es-ES" dirty="0" smtClean="0"/>
              <a:t>muestra que no podemos tenerlo todo</a:t>
            </a:r>
          </a:p>
          <a:p>
            <a:r>
              <a:rPr lang="es-ES" sz="19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BASE</a:t>
            </a:r>
            <a:r>
              <a:rPr lang="es-ES" sz="1900" dirty="0" smtClean="0"/>
              <a:t> </a:t>
            </a:r>
            <a:r>
              <a:rPr lang="es-ES" dirty="0" smtClean="0"/>
              <a:t>es aceptable en algunos sistemas (notablemente, grandes aplicaciones en Internet)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Entonces:</a:t>
            </a:r>
          </a:p>
          <a:p>
            <a:r>
              <a:rPr lang="es-ES" dirty="0" smtClean="0"/>
              <a:t>Se puede encarar la persistencia en algo que no es base de datos relacional</a:t>
            </a:r>
          </a:p>
          <a:p>
            <a:r>
              <a:rPr lang="es-ES" dirty="0" smtClean="0"/>
              <a:t>Pasan de </a:t>
            </a:r>
            <a:r>
              <a:rPr lang="es-ES" dirty="0" smtClean="0"/>
              <a:t>Consistencia </a:t>
            </a:r>
            <a:r>
              <a:rPr lang="es-ES" dirty="0" smtClean="0"/>
              <a:t>a </a:t>
            </a:r>
            <a:r>
              <a:rPr lang="es-E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Consistencia Eventual </a:t>
            </a:r>
            <a:r>
              <a:rPr lang="es-ES" dirty="0" smtClean="0"/>
              <a:t>en general</a:t>
            </a:r>
          </a:p>
          <a:p>
            <a:r>
              <a:rPr lang="es-ES" dirty="0" smtClean="0"/>
              <a:t>Harán hincapié en A o P de CAP.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63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b="1" dirty="0" smtClean="0"/>
              <a:t>Teorema CAP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4459" y="903289"/>
            <a:ext cx="4184035" cy="2968624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Lanzado como </a:t>
            </a:r>
            <a:r>
              <a:rPr lang="es-ES" dirty="0"/>
              <a:t>una conjetura en el año 2000 por Eric </a:t>
            </a:r>
            <a:r>
              <a:rPr lang="es-ES" dirty="0" err="1" smtClean="0"/>
              <a:t>Brewer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Asegura solo dos de éstas: consistencia</a:t>
            </a:r>
            <a:r>
              <a:rPr lang="es-ES" dirty="0"/>
              <a:t>, </a:t>
            </a:r>
            <a:r>
              <a:rPr lang="es-ES" dirty="0" smtClean="0"/>
              <a:t>disponibilidad </a:t>
            </a:r>
            <a:r>
              <a:rPr lang="es-ES" dirty="0"/>
              <a:t>y </a:t>
            </a:r>
            <a:r>
              <a:rPr lang="es-ES" dirty="0" smtClean="0"/>
              <a:t>tolerancia </a:t>
            </a:r>
            <a:r>
              <a:rPr lang="es-ES" dirty="0"/>
              <a:t>a </a:t>
            </a:r>
            <a:r>
              <a:rPr lang="es-ES" dirty="0" smtClean="0"/>
              <a:t>particiones.</a:t>
            </a:r>
          </a:p>
          <a:p>
            <a:endParaRPr lang="es-VE" dirty="0"/>
          </a:p>
        </p:txBody>
      </p:sp>
      <p:pic>
        <p:nvPicPr>
          <p:cNvPr id="5" name="Picture 3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1270000"/>
            <a:ext cx="2758654" cy="2952328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677334" y="3871913"/>
            <a:ext cx="8596668" cy="278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Wingdings 3" charset="2"/>
              <a:buNone/>
            </a:pPr>
            <a:endParaRPr lang="es-ES" b="1" dirty="0" smtClean="0"/>
          </a:p>
          <a:p>
            <a:pPr fontAlgn="auto"/>
            <a:r>
              <a:rPr lang="es-ES" b="1" dirty="0" smtClean="0"/>
              <a:t>CP</a:t>
            </a:r>
            <a:r>
              <a:rPr lang="es-ES" dirty="0" smtClean="0"/>
              <a:t>: el sistema ejecutará las operaciones de forma consistente, aunque se pierda la comunicación entre nodos (partición del sistema).</a:t>
            </a:r>
            <a:endParaRPr lang="es-VE" dirty="0" smtClean="0"/>
          </a:p>
          <a:p>
            <a:pPr fontAlgn="auto"/>
            <a:r>
              <a:rPr lang="es-ES" b="1" dirty="0" smtClean="0"/>
              <a:t>AP</a:t>
            </a:r>
            <a:r>
              <a:rPr lang="es-ES" dirty="0" smtClean="0"/>
              <a:t>: el sistema siempre responderá a las peticiones, aunque se pierda la comunicación entre nodos (partición del sistema).</a:t>
            </a:r>
            <a:endParaRPr lang="es-VE" dirty="0" smtClean="0"/>
          </a:p>
          <a:p>
            <a:pPr fontAlgn="auto"/>
            <a:r>
              <a:rPr lang="es-ES" b="1" dirty="0" smtClean="0"/>
              <a:t>CA</a:t>
            </a:r>
            <a:r>
              <a:rPr lang="es-ES" dirty="0" smtClean="0"/>
              <a:t>: el sistema siempre responderá a las peticiones y los datos procesados serán consistentes.</a:t>
            </a:r>
            <a:endParaRPr lang="es-VE" dirty="0" smtClean="0"/>
          </a:p>
          <a:p>
            <a:pPr fontAlgn="auto"/>
            <a:endParaRPr lang="es-VE" dirty="0"/>
          </a:p>
        </p:txBody>
      </p:sp>
      <p:sp>
        <p:nvSpPr>
          <p:cNvPr id="7" name="3 CuadroTexto"/>
          <p:cNvSpPr txBox="1"/>
          <p:nvPr/>
        </p:nvSpPr>
        <p:spPr>
          <a:xfrm>
            <a:off x="8472488" y="299340"/>
            <a:ext cx="3719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dirty="0"/>
              <a:t> </a:t>
            </a:r>
            <a:r>
              <a:rPr lang="es-ES" sz="2400" dirty="0" err="1"/>
              <a:t>Consistency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/>
              <a:t> </a:t>
            </a:r>
            <a:r>
              <a:rPr lang="es-ES" dirty="0"/>
              <a:t>Todo o Nada</a:t>
            </a:r>
          </a:p>
          <a:p>
            <a:pPr lvl="1">
              <a:buFontTx/>
              <a:buChar char="-"/>
            </a:pPr>
            <a:r>
              <a:rPr lang="es-ES" dirty="0"/>
              <a:t> </a:t>
            </a:r>
            <a:r>
              <a:rPr lang="es-ES" dirty="0"/>
              <a:t>Si hay réplicas, </a:t>
            </a:r>
            <a:br>
              <a:rPr lang="es-ES" dirty="0"/>
            </a:br>
            <a:r>
              <a:rPr lang="es-ES" dirty="0"/>
              <a:t>en el mismo estado</a:t>
            </a:r>
          </a:p>
          <a:p>
            <a:pPr>
              <a:buFontTx/>
              <a:buChar char="-"/>
            </a:pPr>
            <a:r>
              <a:rPr lang="es-ES" dirty="0"/>
              <a:t> </a:t>
            </a:r>
            <a:r>
              <a:rPr lang="es-ES" sz="2400" dirty="0" err="1"/>
              <a:t>Availability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/>
              <a:t> </a:t>
            </a:r>
            <a:r>
              <a:rPr lang="es-ES" dirty="0"/>
              <a:t>Siempre disponible</a:t>
            </a:r>
          </a:p>
          <a:p>
            <a:pPr lvl="1">
              <a:buFontTx/>
              <a:buChar char="-"/>
            </a:pPr>
            <a:r>
              <a:rPr lang="es-ES" dirty="0"/>
              <a:t> Si cae una réplica,</a:t>
            </a:r>
            <a:br>
              <a:rPr lang="es-ES" dirty="0"/>
            </a:br>
            <a:r>
              <a:rPr lang="es-ES" dirty="0"/>
              <a:t>sigue otra</a:t>
            </a:r>
          </a:p>
          <a:p>
            <a:pPr>
              <a:buFontTx/>
              <a:buChar char="-"/>
            </a:pPr>
            <a:r>
              <a:rPr lang="es-ES" dirty="0"/>
              <a:t> </a:t>
            </a:r>
            <a:r>
              <a:rPr lang="es-ES" sz="2400" dirty="0" err="1"/>
              <a:t>Partition-Tolerance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/>
              <a:t> Si hay partes de la red que no se comunican, seguir procesando</a:t>
            </a:r>
          </a:p>
        </p:txBody>
      </p:sp>
    </p:spTree>
    <p:extLst>
      <p:ext uri="{BB962C8B-B14F-4D97-AF65-F5344CB8AC3E}">
        <p14:creationId xmlns:p14="http://schemas.microsoft.com/office/powerpoint/2010/main" val="85552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746" y="438150"/>
            <a:ext cx="8596668" cy="1320800"/>
          </a:xfrm>
        </p:spPr>
        <p:txBody>
          <a:bodyPr/>
          <a:lstStyle/>
          <a:p>
            <a:r>
              <a:rPr lang="es-VE" b="1" dirty="0" smtClean="0"/>
              <a:t>Transacciones BASE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57187" y="1477172"/>
            <a:ext cx="5141375" cy="3494878"/>
          </a:xfrm>
        </p:spPr>
        <p:txBody>
          <a:bodyPr anchor="ctr" anchorCtr="1">
            <a:normAutofit/>
          </a:bodyPr>
          <a:lstStyle/>
          <a:p>
            <a:r>
              <a:rPr lang="es-ES" sz="2400" dirty="0" smtClean="0"/>
              <a:t>Consistencia débil.</a:t>
            </a:r>
          </a:p>
          <a:p>
            <a:r>
              <a:rPr lang="es-ES" sz="2400" dirty="0" smtClean="0"/>
              <a:t>Prima la disponibilidad.</a:t>
            </a:r>
          </a:p>
          <a:p>
            <a:pPr lvl="0"/>
            <a:r>
              <a:rPr lang="es-ES" sz="2400" dirty="0" smtClean="0"/>
              <a:t>Mejor esfuerzo</a:t>
            </a:r>
            <a:r>
              <a:rPr lang="es-VE" sz="2400" dirty="0" smtClean="0"/>
              <a:t>.</a:t>
            </a:r>
          </a:p>
          <a:p>
            <a:pPr lvl="0"/>
            <a:r>
              <a:rPr lang="es-ES" sz="2400" dirty="0" smtClean="0"/>
              <a:t>Respuestas aproximadas OK.</a:t>
            </a:r>
          </a:p>
          <a:p>
            <a:pPr lvl="0"/>
            <a:r>
              <a:rPr lang="es-ES" sz="2400" dirty="0" smtClean="0"/>
              <a:t>Agresivo (optimista).</a:t>
            </a:r>
          </a:p>
          <a:p>
            <a:pPr lvl="0"/>
            <a:r>
              <a:rPr lang="es-ES" sz="2400" dirty="0" smtClean="0"/>
              <a:t>Más sencillo y más rápido</a:t>
            </a:r>
            <a:endParaRPr lang="es-VE" sz="2400" dirty="0"/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8724909" y="214314"/>
            <a:ext cx="2828916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Basic</a:t>
            </a:r>
          </a:p>
          <a:p>
            <a:r>
              <a:rPr lang="es-ES" dirty="0" err="1" smtClean="0"/>
              <a:t>Available</a:t>
            </a:r>
            <a:endParaRPr lang="es-ES" dirty="0" smtClean="0"/>
          </a:p>
          <a:p>
            <a:r>
              <a:rPr lang="es-ES" dirty="0" err="1" smtClean="0"/>
              <a:t>Soft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endParaRPr lang="es-ES" dirty="0" smtClean="0"/>
          </a:p>
          <a:p>
            <a:r>
              <a:rPr lang="es-ES" dirty="0" err="1" smtClean="0"/>
              <a:t>Eventually</a:t>
            </a:r>
            <a:r>
              <a:rPr lang="es-ES" dirty="0" smtClean="0"/>
              <a:t> </a:t>
            </a:r>
            <a:r>
              <a:rPr lang="es-ES" dirty="0" err="1" smtClean="0"/>
              <a:t>consistent</a:t>
            </a:r>
            <a:endParaRPr lang="es-ES" dirty="0"/>
          </a:p>
        </p:txBody>
      </p:sp>
      <p:graphicFrame>
        <p:nvGraphicFramePr>
          <p:cNvPr id="5" name="2 Diagrama"/>
          <p:cNvGraphicFramePr/>
          <p:nvPr>
            <p:extLst>
              <p:ext uri="{D42A27DB-BD31-4B8C-83A1-F6EECF244321}">
                <p14:modId xmlns:p14="http://schemas.microsoft.com/office/powerpoint/2010/main" val="4229005998"/>
              </p:ext>
            </p:extLst>
          </p:nvPr>
        </p:nvGraphicFramePr>
        <p:xfrm>
          <a:off x="4975668" y="20573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3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Cuando usar </a:t>
            </a:r>
            <a:r>
              <a:rPr lang="es-EC" dirty="0" smtClean="0"/>
              <a:t>NOSQL</a:t>
            </a:r>
            <a:endParaRPr lang="es-EC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438400" y="1447800"/>
          <a:ext cx="7772400" cy="493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4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mtClean="0"/>
              <a:t>Ventajas</a:t>
            </a:r>
            <a:endParaRPr lang="es-EC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438400" y="1447800"/>
          <a:ext cx="7772400" cy="486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4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mtClean="0"/>
              <a:t>Desventajas</a:t>
            </a:r>
            <a:endParaRPr lang="es-EC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438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1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 de BD </a:t>
            </a:r>
            <a:r>
              <a:rPr lang="es-ES" dirty="0" err="1" smtClean="0"/>
              <a:t>NoSql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7334" y="1617664"/>
            <a:ext cx="8596668" cy="3880773"/>
          </a:xfrm>
        </p:spPr>
        <p:txBody>
          <a:bodyPr>
            <a:noAutofit/>
          </a:bodyPr>
          <a:lstStyle/>
          <a:p>
            <a:r>
              <a:rPr lang="es-ES" sz="2000" b="1" dirty="0" smtClean="0"/>
              <a:t>Base de Datos Clave/Valor (</a:t>
            </a:r>
            <a:r>
              <a:rPr lang="es-ES" sz="2000" b="1" dirty="0" smtClean="0"/>
              <a:t>Key-</a:t>
            </a:r>
            <a:r>
              <a:rPr lang="es-ES" sz="2000" b="1" dirty="0" err="1" smtClean="0"/>
              <a:t>Value</a:t>
            </a:r>
            <a:r>
              <a:rPr lang="es-ES" sz="2000" b="1" dirty="0" smtClean="0"/>
              <a:t> store)</a:t>
            </a:r>
            <a:endParaRPr lang="es-ES" sz="2000" b="1" dirty="0" smtClean="0"/>
          </a:p>
          <a:p>
            <a:pPr lvl="1"/>
            <a:r>
              <a:rPr lang="es-ES" sz="1800" dirty="0" err="1" smtClean="0"/>
              <a:t>Ej</a:t>
            </a:r>
            <a:r>
              <a:rPr lang="es-ES" sz="1800" dirty="0" smtClean="0"/>
              <a:t>: Amazon </a:t>
            </a:r>
            <a:r>
              <a:rPr lang="es-ES" sz="1800" dirty="0" err="1" smtClean="0"/>
              <a:t>Dynamic</a:t>
            </a:r>
            <a:r>
              <a:rPr lang="es-ES" sz="1800" dirty="0" smtClean="0"/>
              <a:t>, </a:t>
            </a:r>
            <a:r>
              <a:rPr lang="es-ES" sz="1800" dirty="0" err="1" smtClean="0"/>
              <a:t>Voldemort</a:t>
            </a:r>
            <a:r>
              <a:rPr lang="es-ES" sz="1800" dirty="0" smtClean="0"/>
              <a:t>, </a:t>
            </a:r>
            <a:r>
              <a:rPr lang="es-ES" sz="1800" dirty="0" err="1" smtClean="0"/>
              <a:t>Tokyo</a:t>
            </a:r>
            <a:r>
              <a:rPr lang="es-ES" sz="1800" dirty="0" smtClean="0"/>
              <a:t> </a:t>
            </a:r>
            <a:r>
              <a:rPr lang="es-ES" sz="1800" dirty="0" err="1" smtClean="0"/>
              <a:t>Cabinet</a:t>
            </a:r>
            <a:endParaRPr lang="es-ES" sz="1800" dirty="0" smtClean="0"/>
          </a:p>
          <a:p>
            <a:r>
              <a:rPr lang="es-ES" sz="2000" b="1" dirty="0" smtClean="0"/>
              <a:t>Base de Datos Tabular</a:t>
            </a:r>
            <a:endParaRPr lang="es-ES" sz="2000" b="1" dirty="0" smtClean="0"/>
          </a:p>
          <a:p>
            <a:pPr lvl="1"/>
            <a:r>
              <a:rPr lang="es-ES" sz="1800" dirty="0" err="1" smtClean="0"/>
              <a:t>Ej</a:t>
            </a:r>
            <a:r>
              <a:rPr lang="es-ES" sz="1800" dirty="0" smtClean="0"/>
              <a:t>: Google </a:t>
            </a:r>
            <a:r>
              <a:rPr lang="es-ES" sz="1800" dirty="0" err="1" smtClean="0"/>
              <a:t>BigTable</a:t>
            </a:r>
            <a:r>
              <a:rPr lang="es-ES" sz="1800" dirty="0" smtClean="0"/>
              <a:t>, </a:t>
            </a:r>
            <a:r>
              <a:rPr lang="es-ES" sz="1800" dirty="0" err="1" smtClean="0"/>
              <a:t>Cassandra</a:t>
            </a:r>
            <a:r>
              <a:rPr lang="es-ES" sz="1800" dirty="0" smtClean="0"/>
              <a:t>, </a:t>
            </a:r>
            <a:r>
              <a:rPr lang="es-ES" sz="1800" dirty="0" err="1" smtClean="0"/>
              <a:t>HBase</a:t>
            </a:r>
            <a:endParaRPr lang="es-ES" sz="1800" dirty="0" smtClean="0"/>
          </a:p>
          <a:p>
            <a:r>
              <a:rPr lang="es-E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Base de datos Documentales</a:t>
            </a:r>
            <a:endParaRPr lang="es-ES" sz="24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800" dirty="0" err="1" smtClean="0"/>
              <a:t>Ej</a:t>
            </a:r>
            <a:r>
              <a:rPr lang="es-ES" sz="1800" dirty="0" smtClean="0"/>
              <a:t>:  Apache </a:t>
            </a:r>
            <a:r>
              <a:rPr lang="es-ES" sz="1800" dirty="0" err="1" smtClean="0"/>
              <a:t>CouchDB</a:t>
            </a:r>
            <a:r>
              <a:rPr lang="es-ES" sz="1800" dirty="0" smtClean="0"/>
              <a:t>, </a:t>
            </a:r>
            <a:r>
              <a:rPr lang="es-ES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MongoDB</a:t>
            </a:r>
            <a:endParaRPr lang="es-ES" sz="2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s-ES" sz="2000" b="1" dirty="0" smtClean="0"/>
              <a:t>Base de Datos en grafos</a:t>
            </a:r>
            <a:endParaRPr lang="es-ES" sz="2000" b="1" dirty="0" smtClean="0"/>
          </a:p>
          <a:p>
            <a:pPr lvl="1"/>
            <a:r>
              <a:rPr lang="es-ES" sz="1800" dirty="0" err="1" smtClean="0"/>
              <a:t>Ej</a:t>
            </a:r>
            <a:r>
              <a:rPr lang="es-ES" sz="1800" dirty="0" smtClean="0"/>
              <a:t>: </a:t>
            </a:r>
            <a:r>
              <a:rPr lang="es-ES" sz="1800" dirty="0" smtClean="0"/>
              <a:t>Neo4j</a:t>
            </a:r>
          </a:p>
          <a:p>
            <a:r>
              <a:rPr lang="es-BO" sz="2000" b="1" dirty="0" smtClean="0"/>
              <a:t>Base de datos Orientadas a Objetos</a:t>
            </a:r>
          </a:p>
          <a:p>
            <a:pPr lvl="1"/>
            <a:r>
              <a:rPr lang="es-BO" sz="1800" dirty="0" smtClean="0"/>
              <a:t>DB4O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1668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b="1" dirty="0" smtClean="0"/>
              <a:t>Arquitectura de la BD </a:t>
            </a:r>
            <a:r>
              <a:rPr lang="es-VE" b="1" dirty="0" err="1" smtClean="0"/>
              <a:t>NoSQL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91633" y="1451215"/>
            <a:ext cx="4184035" cy="3880772"/>
          </a:xfrm>
        </p:spPr>
        <p:txBody>
          <a:bodyPr/>
          <a:lstStyle/>
          <a:p>
            <a:r>
              <a:rPr lang="es-ES" dirty="0"/>
              <a:t>Emplean una arquitectura </a:t>
            </a:r>
            <a:r>
              <a:rPr lang="es-ES" dirty="0" smtClean="0"/>
              <a:t>distribuida.</a:t>
            </a:r>
          </a:p>
          <a:p>
            <a:r>
              <a:rPr lang="es-ES" dirty="0" smtClean="0"/>
              <a:t>Utilizan </a:t>
            </a:r>
            <a:r>
              <a:rPr lang="es-ES" dirty="0"/>
              <a:t>tablas hash </a:t>
            </a:r>
            <a:r>
              <a:rPr lang="es-ES" dirty="0" smtClean="0"/>
              <a:t>distribuidas.</a:t>
            </a:r>
          </a:p>
          <a:p>
            <a:r>
              <a:rPr lang="es-ES" dirty="0"/>
              <a:t>E</a:t>
            </a:r>
            <a:r>
              <a:rPr lang="es-ES" dirty="0" smtClean="0"/>
              <a:t>structuras </a:t>
            </a:r>
            <a:r>
              <a:rPr lang="es-ES" dirty="0"/>
              <a:t>de datos </a:t>
            </a:r>
            <a:r>
              <a:rPr lang="es-ES" dirty="0" smtClean="0"/>
              <a:t>sencillas.</a:t>
            </a:r>
          </a:p>
          <a:p>
            <a:r>
              <a:rPr lang="es-ES" dirty="0"/>
              <a:t>O</a:t>
            </a:r>
            <a:r>
              <a:rPr lang="es-ES" dirty="0" smtClean="0"/>
              <a:t>frecen </a:t>
            </a:r>
            <a:r>
              <a:rPr lang="es-ES" dirty="0"/>
              <a:t>garantías de consistencia </a:t>
            </a:r>
            <a:r>
              <a:rPr lang="es-ES" dirty="0" smtClean="0"/>
              <a:t>débiles.</a:t>
            </a:r>
            <a:endParaRPr lang="es-VE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7" y="2204865"/>
            <a:ext cx="4311579" cy="3093957"/>
          </a:xfrm>
        </p:spPr>
      </p:pic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415553"/>
              </p:ext>
            </p:extLst>
          </p:nvPr>
        </p:nvGraphicFramePr>
        <p:xfrm>
          <a:off x="-278650" y="3181902"/>
          <a:ext cx="6324600" cy="3681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Bases de Datos Documentales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4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BD Antes y Después</a:t>
            </a:r>
          </a:p>
          <a:p>
            <a:pPr lvl="1"/>
            <a:r>
              <a:rPr lang="es-BO" dirty="0" smtClean="0"/>
              <a:t>BD relacionales Vs BD </a:t>
            </a:r>
            <a:r>
              <a:rPr lang="es-BO" dirty="0" err="1" smtClean="0"/>
              <a:t>NoSql</a:t>
            </a:r>
            <a:endParaRPr lang="es-BO" dirty="0" smtClean="0"/>
          </a:p>
          <a:p>
            <a:pPr lvl="1"/>
            <a:r>
              <a:rPr lang="es-BO" dirty="0" smtClean="0"/>
              <a:t>Definición de BD </a:t>
            </a:r>
            <a:r>
              <a:rPr lang="es-BO" dirty="0" err="1" smtClean="0"/>
              <a:t>NoSql</a:t>
            </a:r>
            <a:endParaRPr lang="es-BO" dirty="0" smtClean="0"/>
          </a:p>
          <a:p>
            <a:pPr lvl="1"/>
            <a:r>
              <a:rPr lang="es-BO" dirty="0" smtClean="0"/>
              <a:t>Clasificación de BD </a:t>
            </a:r>
            <a:r>
              <a:rPr lang="es-BO" dirty="0" err="1" smtClean="0"/>
              <a:t>NoSQL</a:t>
            </a:r>
            <a:endParaRPr lang="es-BO" dirty="0" smtClean="0"/>
          </a:p>
          <a:p>
            <a:pPr lvl="1"/>
            <a:r>
              <a:rPr lang="es-BO" dirty="0" smtClean="0"/>
              <a:t>Arquitectura</a:t>
            </a:r>
          </a:p>
          <a:p>
            <a:r>
              <a:rPr lang="es-BO" dirty="0" smtClean="0"/>
              <a:t>Bases de Datos Documentales</a:t>
            </a:r>
          </a:p>
          <a:p>
            <a:r>
              <a:rPr lang="es-BO" dirty="0" err="1" smtClean="0"/>
              <a:t>MongoDB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05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Bases de </a:t>
            </a:r>
            <a:r>
              <a:rPr lang="en-US" b="1" dirty="0" err="1" smtClean="0"/>
              <a:t>datos</a:t>
            </a:r>
            <a:r>
              <a:rPr lang="en-US" b="1" dirty="0" smtClean="0"/>
              <a:t> </a:t>
            </a:r>
            <a:r>
              <a:rPr lang="en-US" b="1" dirty="0" err="1" smtClean="0"/>
              <a:t>documentales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20085"/>
            <a:ext cx="8291264" cy="443484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>
                <a:latin typeface="+mj-lt"/>
              </a:rPr>
              <a:t>Documentos</a:t>
            </a:r>
          </a:p>
          <a:p>
            <a:endParaRPr lang="es-E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{ 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err="1">
                <a:latin typeface="+mj-lt"/>
              </a:rPr>
              <a:t>FirstName</a:t>
            </a:r>
            <a:r>
              <a:rPr lang="en-US" dirty="0">
                <a:latin typeface="+mj-lt"/>
              </a:rPr>
              <a:t>:"Bob", 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Address</a:t>
            </a:r>
            <a:r>
              <a:rPr lang="en-US" dirty="0">
                <a:latin typeface="+mj-lt"/>
              </a:rPr>
              <a:t>:"5 Oak St.", 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err="1">
                <a:latin typeface="+mj-lt"/>
              </a:rPr>
              <a:t>Hobby</a:t>
            </a:r>
            <a:r>
              <a:rPr lang="en-US" dirty="0" err="1">
                <a:latin typeface="+mj-lt"/>
              </a:rPr>
              <a:t>:"sailing</a:t>
            </a:r>
            <a:r>
              <a:rPr lang="en-US" dirty="0">
                <a:latin typeface="+mj-lt"/>
              </a:rPr>
              <a:t>" 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}</a:t>
            </a:r>
            <a:endParaRPr lang="es-ES" dirty="0">
              <a:latin typeface="+mj-lt"/>
            </a:endParaRPr>
          </a:p>
          <a:p>
            <a:endParaRPr lang="es-ES" dirty="0" smtClean="0">
              <a:latin typeface="+mj-lt"/>
            </a:endParaRPr>
          </a:p>
          <a:p>
            <a:r>
              <a:rPr lang="es-ES" dirty="0" smtClean="0">
                <a:latin typeface="+mj-lt"/>
              </a:rPr>
              <a:t>Formatos: XML, YAML, JSON, BSON, binarios como PDF.</a:t>
            </a:r>
          </a:p>
          <a:p>
            <a:pPr marL="0" indent="0">
              <a:buNone/>
            </a:pPr>
            <a:endParaRPr lang="es-ES" dirty="0" smtClean="0">
              <a:latin typeface="+mj-lt"/>
            </a:endParaRPr>
          </a:p>
          <a:p>
            <a:r>
              <a:rPr lang="es-ES" dirty="0" smtClean="0">
                <a:latin typeface="+mj-lt"/>
              </a:rPr>
              <a:t>Claves</a:t>
            </a:r>
          </a:p>
          <a:p>
            <a:pPr marL="0" indent="0">
              <a:buNone/>
            </a:pPr>
            <a:endParaRPr lang="es-ES" dirty="0" smtClean="0">
              <a:latin typeface="+mj-lt"/>
            </a:endParaRPr>
          </a:p>
          <a:p>
            <a:r>
              <a:rPr lang="es-ES" dirty="0" smtClean="0">
                <a:latin typeface="+mj-lt"/>
              </a:rPr>
              <a:t>Recuperación</a:t>
            </a: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83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 smtClean="0"/>
              <a:t>BD </a:t>
            </a:r>
            <a:r>
              <a:rPr lang="en-US" b="1" dirty="0" err="1" smtClean="0"/>
              <a:t>relacionales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smtClean="0"/>
              <a:t>BD </a:t>
            </a:r>
            <a:r>
              <a:rPr lang="en-US" b="1" dirty="0" err="1" smtClean="0"/>
              <a:t>documentales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942" y="1648622"/>
            <a:ext cx="4178130" cy="44348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Calibri" pitchFamily="34" charset="0"/>
              </a:rPr>
              <a:t>Bases de </a:t>
            </a:r>
            <a:r>
              <a:rPr lang="pt-BR" sz="2000" b="1" dirty="0" err="1">
                <a:latin typeface="Calibri" pitchFamily="34" charset="0"/>
              </a:rPr>
              <a:t>datos</a:t>
            </a:r>
            <a:r>
              <a:rPr lang="pt-BR" sz="2000" b="1" dirty="0">
                <a:latin typeface="Calibri" pitchFamily="34" charset="0"/>
              </a:rPr>
              <a:t> </a:t>
            </a:r>
            <a:r>
              <a:rPr lang="pt-BR" sz="2000" b="1" dirty="0" err="1">
                <a:latin typeface="Calibri" pitchFamily="34" charset="0"/>
              </a:rPr>
              <a:t>relacionales</a:t>
            </a:r>
            <a:endParaRPr lang="pt-BR" sz="2000" b="1" dirty="0">
              <a:latin typeface="Calibri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Calibri" pitchFamily="34" charset="0"/>
            </a:endParaRPr>
          </a:p>
          <a:p>
            <a:pPr algn="just"/>
            <a:r>
              <a:rPr lang="pt-BR" sz="2000" dirty="0">
                <a:latin typeface="Calibri" pitchFamily="34" charset="0"/>
              </a:rPr>
              <a:t>Esquema </a:t>
            </a:r>
            <a:r>
              <a:rPr lang="pt-BR" sz="2000" dirty="0">
                <a:latin typeface="Calibri" pitchFamily="34" charset="0"/>
              </a:rPr>
              <a:t>explícito predefinido </a:t>
            </a:r>
            <a:r>
              <a:rPr lang="pt-BR" sz="2000" dirty="0">
                <a:latin typeface="Calibri" pitchFamily="34" charset="0"/>
              </a:rPr>
              <a:t>.</a:t>
            </a:r>
            <a:endParaRPr lang="pt-BR" sz="2000" dirty="0">
              <a:latin typeface="Calibri" pitchFamily="34" charset="0"/>
            </a:endParaRPr>
          </a:p>
          <a:p>
            <a:pPr algn="just"/>
            <a:r>
              <a:rPr lang="pt-BR" sz="2000" dirty="0">
                <a:latin typeface="Calibri" pitchFamily="34" charset="0"/>
              </a:rPr>
              <a:t> </a:t>
            </a:r>
            <a:r>
              <a:rPr lang="es-VE" sz="2000" dirty="0">
                <a:latin typeface="Calibri" pitchFamily="34" charset="0"/>
              </a:rPr>
              <a:t>Tablas </a:t>
            </a:r>
            <a:r>
              <a:rPr lang="es-VE" sz="2000" dirty="0">
                <a:latin typeface="Calibri" pitchFamily="34" charset="0"/>
              </a:rPr>
              <a:t>de datos </a:t>
            </a:r>
            <a:r>
              <a:rPr lang="es-VE" sz="2000" dirty="0">
                <a:latin typeface="Calibri" pitchFamily="34" charset="0"/>
              </a:rPr>
              <a:t>uniformes.</a:t>
            </a:r>
          </a:p>
          <a:p>
            <a:pPr algn="just"/>
            <a:r>
              <a:rPr lang="es-VE" sz="2000" dirty="0">
                <a:latin typeface="Calibri" pitchFamily="34" charset="0"/>
              </a:rPr>
              <a:t>Normalizado.</a:t>
            </a:r>
          </a:p>
          <a:p>
            <a:pPr algn="just"/>
            <a:r>
              <a:rPr lang="es-VE" sz="2000" dirty="0">
                <a:latin typeface="Calibri" pitchFamily="34" charset="0"/>
              </a:rPr>
              <a:t>L</a:t>
            </a:r>
            <a:r>
              <a:rPr lang="es-VE" sz="2000" dirty="0">
                <a:latin typeface="Calibri" pitchFamily="34" charset="0"/>
              </a:rPr>
              <a:t>os objetos se expanden en varias tablas.</a:t>
            </a:r>
          </a:p>
          <a:p>
            <a:pPr algn="just"/>
            <a:r>
              <a:rPr lang="es-VE" sz="2000" dirty="0">
                <a:latin typeface="Calibri" pitchFamily="34" charset="0"/>
              </a:rPr>
              <a:t>Duplicación reducida.</a:t>
            </a:r>
          </a:p>
          <a:p>
            <a:pPr algn="just"/>
            <a:r>
              <a:rPr lang="es-VE" sz="2000" dirty="0">
                <a:latin typeface="Calibri" pitchFamily="34" charset="0"/>
              </a:rPr>
              <a:t>Conocimiento previo del esquema.</a:t>
            </a:r>
          </a:p>
          <a:p>
            <a:pPr algn="just"/>
            <a:r>
              <a:rPr lang="pt-BR" sz="2000" dirty="0">
                <a:latin typeface="Calibri" pitchFamily="34" charset="0"/>
              </a:rPr>
              <a:t>Consultas dinámicas de esquemas estáticos</a:t>
            </a:r>
            <a:endParaRPr lang="es-ES" sz="2000" dirty="0">
              <a:latin typeface="Calibri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467921" y="1648622"/>
            <a:ext cx="4761930" cy="44348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+mj-lt"/>
              </a:rPr>
              <a:t>Bases de datos</a:t>
            </a:r>
            <a:r>
              <a:rPr lang="pt-BR" b="1" dirty="0">
                <a:latin typeface="+mj-lt"/>
              </a:rPr>
              <a:t> orientadas a </a:t>
            </a:r>
            <a:r>
              <a:rPr lang="pt-BR" b="1" dirty="0" smtClean="0">
                <a:latin typeface="+mj-lt"/>
              </a:rPr>
              <a:t>documentos</a:t>
            </a:r>
          </a:p>
          <a:p>
            <a:pPr marL="0" indent="0" algn="just">
              <a:buNone/>
            </a:pPr>
            <a:endParaRPr lang="pt-BR" dirty="0">
              <a:latin typeface="+mj-lt"/>
            </a:endParaRPr>
          </a:p>
          <a:p>
            <a:pPr algn="just"/>
            <a:r>
              <a:rPr lang="pt-BR" dirty="0">
                <a:latin typeface="+mj-lt"/>
              </a:rPr>
              <a:t>Esquema </a:t>
            </a:r>
            <a:r>
              <a:rPr lang="pt-BR" dirty="0">
                <a:latin typeface="+mj-lt"/>
              </a:rPr>
              <a:t>implícito </a:t>
            </a:r>
            <a:r>
              <a:rPr lang="pt-BR" dirty="0">
                <a:latin typeface="+mj-lt"/>
              </a:rPr>
              <a:t>dinámico.</a:t>
            </a:r>
          </a:p>
          <a:p>
            <a:pPr algn="just"/>
            <a:r>
              <a:rPr lang="es-VE" dirty="0">
                <a:latin typeface="+mj-lt"/>
              </a:rPr>
              <a:t>Colección </a:t>
            </a:r>
            <a:r>
              <a:rPr lang="es-VE" dirty="0">
                <a:latin typeface="+mj-lt"/>
              </a:rPr>
              <a:t>de documentos con estructura </a:t>
            </a:r>
            <a:r>
              <a:rPr lang="es-VE" dirty="0">
                <a:latin typeface="+mj-lt"/>
              </a:rPr>
              <a:t>variable.</a:t>
            </a:r>
          </a:p>
          <a:p>
            <a:pPr algn="just"/>
            <a:r>
              <a:rPr lang="es-VE" dirty="0" err="1">
                <a:latin typeface="+mj-lt"/>
              </a:rPr>
              <a:t>Desnormalizado</a:t>
            </a:r>
            <a:r>
              <a:rPr lang="es-VE" dirty="0">
                <a:latin typeface="+mj-lt"/>
              </a:rPr>
              <a:t>.</a:t>
            </a:r>
          </a:p>
          <a:p>
            <a:pPr algn="just"/>
            <a:r>
              <a:rPr lang="es-VE" dirty="0">
                <a:latin typeface="+mj-lt"/>
              </a:rPr>
              <a:t>L</a:t>
            </a:r>
            <a:r>
              <a:rPr lang="es-VE" dirty="0">
                <a:latin typeface="+mj-lt"/>
              </a:rPr>
              <a:t>os documentos se </a:t>
            </a:r>
            <a:r>
              <a:rPr lang="es-VE" dirty="0" err="1">
                <a:latin typeface="+mj-lt"/>
              </a:rPr>
              <a:t>autocontienen</a:t>
            </a:r>
            <a:r>
              <a:rPr lang="es-VE" dirty="0">
                <a:latin typeface="+mj-lt"/>
              </a:rPr>
              <a:t>.</a:t>
            </a:r>
          </a:p>
          <a:p>
            <a:pPr algn="just"/>
            <a:r>
              <a:rPr lang="es-VE" dirty="0">
                <a:latin typeface="+mj-lt"/>
              </a:rPr>
              <a:t>Los datos suelen estar duplicados.</a:t>
            </a:r>
          </a:p>
          <a:p>
            <a:pPr algn="just"/>
            <a:r>
              <a:rPr lang="es-VE" dirty="0">
                <a:latin typeface="+mj-lt"/>
              </a:rPr>
              <a:t>Solo es necesario conocer el nombre del </a:t>
            </a:r>
            <a:r>
              <a:rPr lang="es-VE" dirty="0">
                <a:latin typeface="+mj-lt"/>
              </a:rPr>
              <a:t>documento.</a:t>
            </a:r>
          </a:p>
          <a:p>
            <a:pPr algn="just"/>
            <a:r>
              <a:rPr lang="pt-BR" dirty="0">
                <a:latin typeface="+mj-lt"/>
              </a:rPr>
              <a:t>Consultas estáticas de esquemas dinámicos</a:t>
            </a: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52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err="1" smtClean="0"/>
              <a:t>Características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785938"/>
            <a:ext cx="4184035" cy="425542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>
                <a:latin typeface="+mj-lt"/>
              </a:rPr>
              <a:t>No proporcionan relaciones estrictas entre </a:t>
            </a:r>
            <a:r>
              <a:rPr lang="es-ES" dirty="0">
                <a:latin typeface="+mj-lt"/>
              </a:rPr>
              <a:t>los documentos</a:t>
            </a:r>
            <a:r>
              <a:rPr lang="es-ES" dirty="0" smtClean="0">
                <a:latin typeface="+mj-lt"/>
              </a:rPr>
              <a:t>.</a:t>
            </a:r>
          </a:p>
          <a:p>
            <a:pPr algn="just"/>
            <a:endParaRPr lang="es-ES" dirty="0">
              <a:latin typeface="+mj-lt"/>
            </a:endParaRPr>
          </a:p>
          <a:p>
            <a:pPr algn="just"/>
            <a:r>
              <a:rPr lang="es-ES" dirty="0">
                <a:latin typeface="+mj-lt"/>
              </a:rPr>
              <a:t>Las relaciones están integradas en los mismos </a:t>
            </a:r>
            <a:r>
              <a:rPr lang="es-ES" dirty="0">
                <a:latin typeface="+mj-lt"/>
              </a:rPr>
              <a:t>documentos</a:t>
            </a:r>
            <a:r>
              <a:rPr lang="es-ES" dirty="0" smtClean="0">
                <a:latin typeface="+mj-lt"/>
              </a:rPr>
              <a:t>.</a:t>
            </a:r>
          </a:p>
          <a:p>
            <a:pPr algn="just"/>
            <a:endParaRPr lang="es-ES" dirty="0">
              <a:latin typeface="+mj-lt"/>
            </a:endParaRPr>
          </a:p>
          <a:p>
            <a:pPr algn="just"/>
            <a:r>
              <a:rPr lang="es-ES" dirty="0">
                <a:latin typeface="+mj-lt"/>
              </a:rPr>
              <a:t>Guardan datos </a:t>
            </a:r>
            <a:r>
              <a:rPr lang="es-ES" dirty="0" err="1">
                <a:latin typeface="+mj-lt"/>
              </a:rPr>
              <a:t>semi</a:t>
            </a:r>
            <a:r>
              <a:rPr lang="es-ES" dirty="0">
                <a:latin typeface="+mj-lt"/>
              </a:rPr>
              <a:t>-estructurados</a:t>
            </a:r>
            <a:r>
              <a:rPr lang="es-ES" dirty="0" smtClean="0">
                <a:latin typeface="+mj-lt"/>
              </a:rPr>
              <a:t>.</a:t>
            </a:r>
          </a:p>
          <a:p>
            <a:pPr algn="just"/>
            <a:endParaRPr lang="es-ES" dirty="0">
              <a:latin typeface="+mj-lt"/>
            </a:endParaRPr>
          </a:p>
          <a:p>
            <a:pPr algn="just"/>
            <a:r>
              <a:rPr lang="es-ES" dirty="0">
                <a:latin typeface="+mj-lt"/>
              </a:rPr>
              <a:t>Escalado </a:t>
            </a:r>
            <a:r>
              <a:rPr lang="es-ES" dirty="0">
                <a:latin typeface="+mj-lt"/>
              </a:rPr>
              <a:t>horizontal sencillo y </a:t>
            </a:r>
            <a:r>
              <a:rPr lang="es-ES" dirty="0">
                <a:latin typeface="+mj-lt"/>
              </a:rPr>
              <a:t>flexible</a:t>
            </a:r>
            <a:r>
              <a:rPr lang="es-ES" dirty="0" smtClean="0">
                <a:latin typeface="+mj-lt"/>
              </a:rPr>
              <a:t>.</a:t>
            </a:r>
          </a:p>
          <a:p>
            <a:pPr algn="just"/>
            <a:endParaRPr lang="es-ES" dirty="0">
              <a:latin typeface="+mj-lt"/>
            </a:endParaRPr>
          </a:p>
          <a:p>
            <a:pPr algn="just"/>
            <a:r>
              <a:rPr lang="es-ES" dirty="0">
                <a:latin typeface="+mj-lt"/>
              </a:rPr>
              <a:t>Modelo de datos: colecciones de documentos que contienen colecciones de </a:t>
            </a:r>
            <a:r>
              <a:rPr lang="es-ES" dirty="0">
                <a:latin typeface="+mj-lt"/>
              </a:rPr>
              <a:t>claves-valor.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921" y="1785938"/>
            <a:ext cx="4184034" cy="3880773"/>
          </a:xfrm>
        </p:spPr>
        <p:txBody>
          <a:bodyPr>
            <a:normAutofit fontScale="92500" lnSpcReduction="20000"/>
          </a:bodyPr>
          <a:lstStyle/>
          <a:p>
            <a:r>
              <a:rPr lang="es-ES" sz="1900" dirty="0"/>
              <a:t>Modelado de datos natural</a:t>
            </a:r>
            <a:r>
              <a:rPr lang="es-ES" sz="2000" dirty="0"/>
              <a:t>.</a:t>
            </a:r>
          </a:p>
          <a:p>
            <a:pPr marL="0" indent="0">
              <a:buNone/>
            </a:pPr>
            <a:endParaRPr lang="es-ES" sz="2000" dirty="0">
              <a:latin typeface="Calibri" pitchFamily="34" charset="0"/>
            </a:endParaRPr>
          </a:p>
          <a:p>
            <a:r>
              <a:rPr lang="es-ES" sz="2000" dirty="0">
                <a:latin typeface="Calibri" pitchFamily="34" charset="0"/>
              </a:rPr>
              <a:t>Amigables al programador </a:t>
            </a:r>
          </a:p>
          <a:p>
            <a:endParaRPr lang="es-ES" sz="2000" dirty="0">
              <a:latin typeface="Calibri" pitchFamily="34" charset="0"/>
            </a:endParaRPr>
          </a:p>
          <a:p>
            <a:r>
              <a:rPr lang="es-ES" sz="2000" dirty="0">
                <a:latin typeface="Calibri" pitchFamily="34" charset="0"/>
              </a:rPr>
              <a:t>Desarrollo rápido </a:t>
            </a:r>
            <a:endParaRPr lang="es-ES" sz="2000" dirty="0">
              <a:latin typeface="Calibri" pitchFamily="34" charset="0"/>
            </a:endParaRPr>
          </a:p>
          <a:p>
            <a:endParaRPr lang="es-ES" sz="2000" dirty="0">
              <a:latin typeface="Calibri" pitchFamily="34" charset="0"/>
            </a:endParaRPr>
          </a:p>
          <a:p>
            <a:r>
              <a:rPr lang="es-ES" sz="2000" dirty="0">
                <a:latin typeface="Calibri" pitchFamily="34" charset="0"/>
              </a:rPr>
              <a:t>Orientadas a la web.</a:t>
            </a:r>
          </a:p>
          <a:p>
            <a:endParaRPr lang="es-ES" sz="2000" dirty="0">
              <a:latin typeface="Calibri" pitchFamily="34" charset="0"/>
            </a:endParaRPr>
          </a:p>
          <a:p>
            <a:r>
              <a:rPr lang="es-ES" sz="2000" dirty="0">
                <a:latin typeface="Calibri" pitchFamily="34" charset="0"/>
              </a:rPr>
              <a:t>O</a:t>
            </a:r>
            <a:r>
              <a:rPr lang="es-ES" sz="2000" dirty="0" smtClean="0">
                <a:latin typeface="Calibri" pitchFamily="34" charset="0"/>
              </a:rPr>
              <a:t>ptimizado </a:t>
            </a:r>
            <a:r>
              <a:rPr lang="es-ES" sz="2000" dirty="0">
                <a:latin typeface="Calibri" pitchFamily="34" charset="0"/>
              </a:rPr>
              <a:t>para la nube.</a:t>
            </a:r>
            <a:endParaRPr lang="es-E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err="1" smtClean="0"/>
              <a:t>Ejemplos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3832" y="2060848"/>
            <a:ext cx="4038600" cy="4434840"/>
          </a:xfrm>
        </p:spPr>
        <p:txBody>
          <a:bodyPr>
            <a:noAutofit/>
          </a:bodyPr>
          <a:lstStyle/>
          <a:p>
            <a:r>
              <a:rPr lang="es-ES" sz="2000" b="1" dirty="0" err="1">
                <a:latin typeface="+mj-lt"/>
              </a:rPr>
              <a:t>MongoDB</a:t>
            </a:r>
            <a:endParaRPr lang="es-ES" sz="2000" b="1" dirty="0">
              <a:latin typeface="+mj-lt"/>
            </a:endParaRPr>
          </a:p>
          <a:p>
            <a:r>
              <a:rPr lang="es-VE" sz="2000" b="1" dirty="0" err="1">
                <a:latin typeface="+mj-lt"/>
              </a:rPr>
              <a:t>CouchDB</a:t>
            </a:r>
            <a:endParaRPr lang="es-VE" sz="2000" b="1" dirty="0">
              <a:latin typeface="+mj-lt"/>
            </a:endParaRPr>
          </a:p>
          <a:p>
            <a:r>
              <a:rPr lang="es-VE" sz="2000" b="1" dirty="0" err="1">
                <a:latin typeface="+mj-lt"/>
              </a:rPr>
              <a:t>Terrastore</a:t>
            </a:r>
            <a:endParaRPr lang="es-VE" sz="2000" b="1" dirty="0">
              <a:latin typeface="+mj-lt"/>
            </a:endParaRPr>
          </a:p>
          <a:p>
            <a:r>
              <a:rPr lang="es-VE" sz="2000" b="1" dirty="0" err="1">
                <a:latin typeface="+mj-lt"/>
              </a:rPr>
              <a:t>RavenDB</a:t>
            </a:r>
            <a:endParaRPr lang="es-VE" sz="2000" b="1" dirty="0">
              <a:latin typeface="+mj-lt"/>
            </a:endParaRPr>
          </a:p>
          <a:p>
            <a:r>
              <a:rPr lang="es-VE" sz="2000" b="1" dirty="0" err="1">
                <a:latin typeface="+mj-lt"/>
              </a:rPr>
              <a:t>OrientDB</a:t>
            </a:r>
            <a:endParaRPr lang="es-VE" sz="2000" b="1" dirty="0">
              <a:latin typeface="+mj-lt"/>
            </a:endParaRPr>
          </a:p>
          <a:p>
            <a:r>
              <a:rPr lang="es-VE" sz="2000" b="1" dirty="0" err="1">
                <a:latin typeface="+mj-lt"/>
              </a:rPr>
              <a:t>ThruDB</a:t>
            </a:r>
            <a:endParaRPr lang="es-VE" sz="2000" b="1" dirty="0">
              <a:latin typeface="+mj-lt"/>
            </a:endParaRPr>
          </a:p>
          <a:p>
            <a:r>
              <a:rPr lang="es-VE" sz="2000" b="1" dirty="0" err="1">
                <a:latin typeface="+mj-lt"/>
              </a:rPr>
              <a:t>SisoDB</a:t>
            </a:r>
            <a:endParaRPr lang="es-VE" sz="2000" b="1" dirty="0">
              <a:latin typeface="+mj-lt"/>
            </a:endParaRPr>
          </a:p>
          <a:p>
            <a:r>
              <a:rPr lang="es-VE" sz="2000" b="1" dirty="0" err="1">
                <a:latin typeface="+mj-lt"/>
              </a:rPr>
              <a:t>RaptorDB</a:t>
            </a:r>
            <a:endParaRPr lang="es-VE" sz="2000" b="1" dirty="0">
              <a:latin typeface="+mj-lt"/>
            </a:endParaRPr>
          </a:p>
          <a:p>
            <a:r>
              <a:rPr lang="es-VE" sz="2000" b="1" dirty="0" err="1">
                <a:latin typeface="+mj-lt"/>
              </a:rPr>
              <a:t>CloudKit</a:t>
            </a:r>
            <a:endParaRPr lang="es-VE" sz="2000" b="1" dirty="0">
              <a:latin typeface="+mj-lt"/>
            </a:endParaRPr>
          </a:p>
          <a:p>
            <a:r>
              <a:rPr lang="es-VE" sz="2000" b="1" dirty="0" err="1">
                <a:latin typeface="+mj-lt"/>
              </a:rPr>
              <a:t>Perservere</a:t>
            </a:r>
            <a:endParaRPr lang="es-VE" sz="2000" b="1" dirty="0">
              <a:latin typeface="+mj-lt"/>
            </a:endParaRPr>
          </a:p>
          <a:p>
            <a:r>
              <a:rPr lang="es-VE" sz="2000" b="1" dirty="0" err="1">
                <a:latin typeface="+mj-lt"/>
              </a:rPr>
              <a:t>Jackrabbit</a:t>
            </a:r>
            <a:endParaRPr lang="es-ES" sz="2000" dirty="0">
              <a:latin typeface="+mj-lt"/>
            </a:endParaRPr>
          </a:p>
          <a:p>
            <a:endParaRPr lang="es-E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08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Documentos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686056"/>
          </a:xfrm>
        </p:spPr>
        <p:txBody>
          <a:bodyPr/>
          <a:lstStyle/>
          <a:p>
            <a:r>
              <a:rPr lang="es-ES" dirty="0" smtClean="0"/>
              <a:t>Compuesto de campos</a:t>
            </a:r>
          </a:p>
          <a:p>
            <a:r>
              <a:rPr lang="es-ES" dirty="0" err="1" smtClean="0"/>
              <a:t>Strings</a:t>
            </a:r>
            <a:r>
              <a:rPr lang="es-ES" dirty="0" smtClean="0"/>
              <a:t>, números, fechas, listas ordenadas, mapas asociativos.</a:t>
            </a:r>
          </a:p>
          <a:p>
            <a:r>
              <a:rPr lang="es-ES" dirty="0" smtClean="0"/>
              <a:t>Cada documento se identifica con un Id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415822" y="3643319"/>
            <a:ext cx="8356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"Subject": "I like Plankton" </a:t>
            </a:r>
            <a:br>
              <a:rPr lang="en-US" sz="2400" dirty="0"/>
            </a:br>
            <a:r>
              <a:rPr lang="en-US" sz="2400" dirty="0"/>
              <a:t>"Author": "Rusty" </a:t>
            </a:r>
            <a:br>
              <a:rPr lang="en-US" sz="2400" dirty="0"/>
            </a:br>
            <a:r>
              <a:rPr lang="en-US" sz="2400" dirty="0"/>
              <a:t>"</a:t>
            </a:r>
            <a:r>
              <a:rPr lang="en-US" sz="2400" dirty="0" err="1"/>
              <a:t>PostedDate</a:t>
            </a:r>
            <a:r>
              <a:rPr lang="en-US" sz="2400" dirty="0"/>
              <a:t>": "5/23/2006" </a:t>
            </a:r>
            <a:br>
              <a:rPr lang="en-US" sz="2400" dirty="0"/>
            </a:br>
            <a:r>
              <a:rPr lang="en-US" sz="2400" dirty="0"/>
              <a:t>"Tags": ["plankton", "baseball", "decisions"] </a:t>
            </a:r>
            <a:br>
              <a:rPr lang="en-US" sz="2400" dirty="0"/>
            </a:br>
            <a:r>
              <a:rPr lang="en-US" sz="2400" dirty="0"/>
              <a:t>"Body": "I decided today that I don't like baseball. I like plankton."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878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Propiedades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Provee ACID</a:t>
            </a:r>
          </a:p>
          <a:p>
            <a:r>
              <a:rPr lang="es-ES" sz="2400" dirty="0" smtClean="0"/>
              <a:t>Las actualizaciones son serializadas (ejecutadas en serie)</a:t>
            </a:r>
          </a:p>
          <a:p>
            <a:r>
              <a:rPr lang="es-ES" sz="2400" dirty="0" smtClean="0"/>
              <a:t>Las lecturas pueden ser concurrentes: cada lector obtiene un “</a:t>
            </a:r>
            <a:r>
              <a:rPr lang="es-ES" sz="2400" dirty="0" err="1" smtClean="0"/>
              <a:t>snapshot</a:t>
            </a:r>
            <a:r>
              <a:rPr lang="es-ES" sz="2400" dirty="0" smtClean="0"/>
              <a:t>” consistente de la base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044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Distribuida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La base de datos se distribuye entre pares</a:t>
            </a:r>
          </a:p>
          <a:p>
            <a:r>
              <a:rPr lang="es-ES" smtClean="0"/>
              <a:t>Servidores y clientes offline</a:t>
            </a:r>
          </a:p>
          <a:p>
            <a:r>
              <a:rPr lang="es-ES" smtClean="0"/>
              <a:t>Si vuelve a online, una instancia replica los cambios bidireccionalmente</a:t>
            </a:r>
          </a:p>
          <a:p>
            <a:r>
              <a:rPr lang="es-ES" smtClean="0"/>
              <a:t>Resuelve los conflictos, los trata no como excepciones, sino el estado normal</a:t>
            </a:r>
          </a:p>
          <a:p>
            <a:r>
              <a:rPr lang="es-ES" smtClean="0"/>
              <a:t>Los conflictos pueden resolverse manualmente o mediante agentes distribuidos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err="1" smtClean="0"/>
              <a:t>MongoDB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3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NoSql</a:t>
            </a:r>
            <a:r>
              <a:rPr lang="en-US" dirty="0" smtClean="0"/>
              <a:t> – </a:t>
            </a:r>
            <a:r>
              <a:rPr lang="en-US" dirty="0" err="1" smtClean="0"/>
              <a:t>orientado</a:t>
            </a:r>
            <a:r>
              <a:rPr lang="en-US" dirty="0" smtClean="0"/>
              <a:t> a </a:t>
            </a:r>
            <a:r>
              <a:rPr lang="en-US" dirty="0" err="1" smtClean="0"/>
              <a:t>documentos</a:t>
            </a:r>
            <a:endParaRPr lang="en-US" dirty="0"/>
          </a:p>
        </p:txBody>
      </p:sp>
      <p:sp>
        <p:nvSpPr>
          <p:cNvPr id="9219" name="Marcador de contenido 2"/>
          <p:cNvSpPr>
            <a:spLocks noGrp="1"/>
          </p:cNvSpPr>
          <p:nvPr>
            <p:ph idx="1"/>
          </p:nvPr>
        </p:nvSpPr>
        <p:spPr>
          <a:xfrm>
            <a:off x="934509" y="1503364"/>
            <a:ext cx="8596668" cy="23256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forma parte de la nueva familia de sistemas de base de datos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En vez de guardar los datos en tablas como se hace en las base de datos relacionales,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guarda estructuras de datos en documentos tipo JSON con un esquema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dinámico</a:t>
            </a:r>
          </a:p>
          <a:p>
            <a:pPr marL="0" indent="0" algn="ctr">
              <a:buNone/>
            </a:pPr>
            <a:endParaRPr lang="es-B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sz="2400" dirty="0"/>
              <a:t>Dentro de las bases de datos </a:t>
            </a:r>
            <a:r>
              <a:rPr lang="es-ES" sz="2400" dirty="0" err="1"/>
              <a:t>NoSQL</a:t>
            </a:r>
            <a:r>
              <a:rPr lang="es-ES" sz="2400" dirty="0"/>
              <a:t>, probablemente una de las más famosas sea </a:t>
            </a:r>
            <a:r>
              <a:rPr lang="es-ES" sz="2400" b="1" dirty="0" err="1"/>
              <a:t>MongoDB</a:t>
            </a:r>
            <a:r>
              <a:rPr lang="es-ES" sz="2400" dirty="0"/>
              <a:t>. Con un concepto muy diferente al de las bases de datos relacionales, se está convirtiendo en una interesante alternativa.</a:t>
            </a:r>
          </a:p>
          <a:p>
            <a:pPr marL="0" indent="0" algn="ctr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¿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8195" name="Marcador de contenido 2"/>
          <p:cNvSpPr>
            <a:spLocks noGrp="1"/>
          </p:cNvSpPr>
          <p:nvPr>
            <p:ph idx="1"/>
          </p:nvPr>
        </p:nvSpPr>
        <p:spPr>
          <a:xfrm>
            <a:off x="677334" y="1546227"/>
            <a:ext cx="8596668" cy="17827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 err="1" smtClean="0"/>
              <a:t>MongoDB</a:t>
            </a:r>
            <a:r>
              <a:rPr lang="es-ES" dirty="0" smtClean="0"/>
              <a:t> (de la palabra en inglés “</a:t>
            </a:r>
            <a:r>
              <a:rPr lang="es-ES" dirty="0" err="1" smtClean="0"/>
              <a:t>humongous</a:t>
            </a:r>
            <a:r>
              <a:rPr lang="es-ES" dirty="0" smtClean="0"/>
              <a:t>” que significa enorme) es un sistema de base de datos </a:t>
            </a:r>
            <a:r>
              <a:rPr lang="es-ES" dirty="0" err="1" smtClean="0"/>
              <a:t>NoSQL</a:t>
            </a:r>
            <a:r>
              <a:rPr lang="es-ES" dirty="0" smtClean="0"/>
              <a:t> orientado a documentos, desarrollado bajo el concepto de código abierto</a:t>
            </a:r>
            <a:r>
              <a:rPr lang="es-ES" dirty="0" smtClean="0"/>
              <a:t>.</a:t>
            </a:r>
            <a:endParaRPr lang="es-ES" dirty="0" smtClean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00063" y="2728913"/>
            <a:ext cx="8773939" cy="321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ES" dirty="0" smtClean="0"/>
              <a:t>Open </a:t>
            </a:r>
            <a:r>
              <a:rPr lang="es-ES" dirty="0" err="1" smtClean="0"/>
              <a:t>Source</a:t>
            </a:r>
            <a:endParaRPr lang="es-ES" dirty="0" smtClean="0"/>
          </a:p>
          <a:p>
            <a:pPr fontAlgn="auto"/>
            <a:r>
              <a:rPr lang="es-BO" dirty="0" smtClean="0"/>
              <a:t>Escrito en C++</a:t>
            </a:r>
            <a:endParaRPr lang="es-ES" dirty="0" smtClean="0"/>
          </a:p>
          <a:p>
            <a:pPr fontAlgn="auto"/>
            <a:r>
              <a:rPr lang="es-ES" dirty="0" smtClean="0"/>
              <a:t>Orientado a Documentos estilo JSON</a:t>
            </a:r>
          </a:p>
          <a:p>
            <a:pPr fontAlgn="auto"/>
            <a:r>
              <a:rPr lang="es-ES" dirty="0"/>
              <a:t>Para el almacenamiento de datos usa el formato BSON (</a:t>
            </a:r>
            <a:r>
              <a:rPr lang="es-VE" dirty="0" err="1"/>
              <a:t>Binary</a:t>
            </a:r>
            <a:r>
              <a:rPr lang="es-VE" dirty="0"/>
              <a:t> JSON</a:t>
            </a:r>
            <a:r>
              <a:rPr lang="es-VE" dirty="0" smtClean="0"/>
              <a:t>)</a:t>
            </a:r>
            <a:endParaRPr lang="es-ES" dirty="0" smtClean="0"/>
          </a:p>
          <a:p>
            <a:pPr fontAlgn="auto"/>
            <a:r>
              <a:rPr lang="es-ES" dirty="0" smtClean="0"/>
              <a:t>Replicación y Disponibilidad</a:t>
            </a:r>
          </a:p>
          <a:p>
            <a:pPr fontAlgn="auto"/>
            <a:r>
              <a:rPr lang="es-ES" dirty="0" smtClean="0"/>
              <a:t>Auto-</a:t>
            </a:r>
            <a:r>
              <a:rPr lang="es-ES" dirty="0" err="1" smtClean="0"/>
              <a:t>Sharding</a:t>
            </a:r>
            <a:endParaRPr lang="es-ES" dirty="0" smtClean="0"/>
          </a:p>
          <a:p>
            <a:pPr fontAlgn="auto"/>
            <a:r>
              <a:rPr lang="es-ES" dirty="0" smtClean="0"/>
              <a:t>Rico modelo de </a:t>
            </a:r>
            <a:r>
              <a:rPr lang="es-ES" dirty="0" err="1" smtClean="0"/>
              <a:t>queries</a:t>
            </a:r>
            <a:endParaRPr lang="es-ES" dirty="0" smtClean="0"/>
          </a:p>
          <a:p>
            <a:pPr fontAlgn="auto"/>
            <a:r>
              <a:rPr lang="es-ES" dirty="0" smtClean="0"/>
              <a:t>Documentos con documentos embebidos o referenciados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910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 smtClean="0"/>
              <a:t>BD´s</a:t>
            </a:r>
            <a:r>
              <a:rPr lang="es-BO" dirty="0" smtClean="0"/>
              <a:t> Antes y Después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71613"/>
            <a:ext cx="8596668" cy="4569749"/>
          </a:xfrm>
        </p:spPr>
        <p:txBody>
          <a:bodyPr>
            <a:normAutofit/>
          </a:bodyPr>
          <a:lstStyle/>
          <a:p>
            <a:r>
              <a:rPr lang="es-ES" sz="2000" dirty="0"/>
              <a:t>Jerárquicas y en Red</a:t>
            </a:r>
          </a:p>
          <a:p>
            <a:pPr lvl="1"/>
            <a:r>
              <a:rPr lang="es-ES" sz="1800" dirty="0"/>
              <a:t>Anteriores a las relacionales</a:t>
            </a:r>
          </a:p>
          <a:p>
            <a:r>
              <a:rPr lang="es-ES" sz="2000" dirty="0" smtClean="0"/>
              <a:t>Relacionales </a:t>
            </a:r>
            <a:r>
              <a:rPr lang="es-ES" sz="2000" dirty="0"/>
              <a:t>en todos </a:t>
            </a:r>
            <a:r>
              <a:rPr lang="es-ES" sz="2000" dirty="0" smtClean="0"/>
              <a:t>lados, actualidad</a:t>
            </a:r>
            <a:endParaRPr lang="es-ES" sz="2000" dirty="0"/>
          </a:p>
          <a:p>
            <a:pPr lvl="2"/>
            <a:r>
              <a:rPr lang="es-ES" sz="1600" dirty="0" smtClean="0"/>
              <a:t>Manejo </a:t>
            </a:r>
            <a:r>
              <a:rPr lang="es-ES" sz="1600" dirty="0"/>
              <a:t>de conjuntos</a:t>
            </a:r>
          </a:p>
          <a:p>
            <a:pPr lvl="2"/>
            <a:r>
              <a:rPr lang="es-ES" sz="1600" dirty="0"/>
              <a:t>Transacciones</a:t>
            </a:r>
          </a:p>
          <a:p>
            <a:pPr lvl="2"/>
            <a:r>
              <a:rPr lang="es-ES" sz="1600" dirty="0"/>
              <a:t>Seguridad</a:t>
            </a:r>
          </a:p>
          <a:p>
            <a:pPr lvl="2"/>
            <a:r>
              <a:rPr lang="es-ES" sz="1600" dirty="0" smtClean="0"/>
              <a:t>ACID</a:t>
            </a:r>
          </a:p>
          <a:p>
            <a:r>
              <a:rPr lang="es-BO" sz="2000" dirty="0" smtClean="0"/>
              <a:t>DB </a:t>
            </a:r>
            <a:r>
              <a:rPr lang="es-BO" sz="2000" dirty="0" err="1" smtClean="0"/>
              <a:t>NoSql</a:t>
            </a:r>
            <a:r>
              <a:rPr lang="es-BO" sz="2000" dirty="0" smtClean="0"/>
              <a:t>, actualidad y ¿ futuro ? </a:t>
            </a:r>
          </a:p>
          <a:p>
            <a:pPr lvl="1"/>
            <a:r>
              <a:rPr lang="es-BO" dirty="0" smtClean="0"/>
              <a:t>Necesidad de escalabilidad</a:t>
            </a:r>
          </a:p>
          <a:p>
            <a:pPr lvl="1"/>
            <a:r>
              <a:rPr lang="es-BO" dirty="0" smtClean="0"/>
              <a:t>Rapidez</a:t>
            </a:r>
          </a:p>
          <a:p>
            <a:pPr lvl="1"/>
            <a:endParaRPr lang="es-ES" dirty="0" smtClean="0"/>
          </a:p>
          <a:p>
            <a:endParaRPr lang="es-E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924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¿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utilizer Bongo DB?</a:t>
            </a:r>
            <a:endParaRPr lang="en-US" dirty="0"/>
          </a:p>
        </p:txBody>
      </p:sp>
      <p:sp>
        <p:nvSpPr>
          <p:cNvPr id="1024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sigue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el </a:t>
            </a:r>
            <a:r>
              <a:rPr lang="en-US" dirty="0" err="1" smtClean="0"/>
              <a:t>rey</a:t>
            </a:r>
            <a:r>
              <a:rPr lang="en-US" dirty="0" smtClean="0"/>
              <a:t> en el </a:t>
            </a:r>
            <a:r>
              <a:rPr lang="en-US" dirty="0" err="1" smtClean="0"/>
              <a:t>departamento</a:t>
            </a:r>
            <a:r>
              <a:rPr lang="en-US" dirty="0" smtClean="0"/>
              <a:t> de bases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eso</a:t>
            </a:r>
            <a:r>
              <a:rPr lang="en-US" dirty="0" smtClean="0"/>
              <a:t> no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podamos</a:t>
            </a:r>
            <a:r>
              <a:rPr lang="en-US" dirty="0" smtClean="0"/>
              <a:t> </a:t>
            </a:r>
            <a:r>
              <a:rPr lang="en-US" dirty="0" err="1" smtClean="0"/>
              <a:t>optar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opciones</a:t>
            </a:r>
            <a:r>
              <a:rPr lang="en-US" dirty="0" smtClean="0"/>
              <a:t> un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convencionales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 principal </a:t>
            </a:r>
            <a:r>
              <a:rPr lang="en-US" dirty="0" err="1" smtClean="0"/>
              <a:t>razon</a:t>
            </a:r>
            <a:r>
              <a:rPr lang="en-US" dirty="0" smtClean="0"/>
              <a:t> para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veloidad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EXTREMADAMENTE </a:t>
            </a:r>
            <a:r>
              <a:rPr lang="en-US" dirty="0" err="1" smtClean="0"/>
              <a:t>rápido</a:t>
            </a:r>
            <a:r>
              <a:rPr lang="en-US" dirty="0" smtClean="0"/>
              <a:t> </a:t>
            </a:r>
            <a:r>
              <a:rPr lang="en-US" dirty="0" smtClean="0"/>
              <a:t>dada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naturaleza</a:t>
            </a:r>
            <a:r>
              <a:rPr lang="en-US" dirty="0" smtClean="0"/>
              <a:t> no </a:t>
            </a:r>
            <a:r>
              <a:rPr lang="en-US" dirty="0" err="1" smtClean="0"/>
              <a:t>relacional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39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225" y="1501924"/>
            <a:ext cx="9523859" cy="4536504"/>
          </a:xfrm>
        </p:spPr>
        <p:txBody>
          <a:bodyPr>
            <a:noAutofit/>
          </a:bodyPr>
          <a:lstStyle/>
          <a:p>
            <a:pPr algn="just"/>
            <a:r>
              <a:rPr lang="es-VE" sz="2000" dirty="0" smtClean="0">
                <a:latin typeface="+mj-lt"/>
              </a:rPr>
              <a:t>Binarios </a:t>
            </a:r>
            <a:r>
              <a:rPr lang="es-VE" sz="2000" dirty="0">
                <a:latin typeface="+mj-lt"/>
              </a:rPr>
              <a:t>oficiales disponibles para  Windows, Mac OS X, Linux y Solaris, así como el código fuente.</a:t>
            </a:r>
          </a:p>
          <a:p>
            <a:pPr algn="just"/>
            <a:r>
              <a:rPr lang="es-VE" sz="2000" dirty="0">
                <a:latin typeface="+mj-lt"/>
              </a:rPr>
              <a:t>Drivers oficiales disponibles para C, C#, C++, </a:t>
            </a:r>
            <a:r>
              <a:rPr lang="es-VE" sz="2000" dirty="0" err="1">
                <a:latin typeface="+mj-lt"/>
              </a:rPr>
              <a:t>Haskell</a:t>
            </a:r>
            <a:r>
              <a:rPr lang="es-VE" sz="2000" dirty="0">
                <a:latin typeface="+mj-lt"/>
              </a:rPr>
              <a:t>, Java, JavaScript, Perl, PHP, </a:t>
            </a:r>
            <a:r>
              <a:rPr lang="es-VE" sz="2000" dirty="0" err="1">
                <a:latin typeface="+mj-lt"/>
              </a:rPr>
              <a:t>Python</a:t>
            </a:r>
            <a:r>
              <a:rPr lang="es-VE" sz="2000" dirty="0">
                <a:latin typeface="+mj-lt"/>
              </a:rPr>
              <a:t>, Ruby, </a:t>
            </a:r>
            <a:r>
              <a:rPr lang="es-VE" sz="2000" dirty="0" err="1">
                <a:latin typeface="+mj-lt"/>
              </a:rPr>
              <a:t>Scala</a:t>
            </a:r>
            <a:r>
              <a:rPr lang="es-VE" sz="2000" dirty="0">
                <a:latin typeface="+mj-lt"/>
              </a:rPr>
              <a:t> entre otros.</a:t>
            </a:r>
          </a:p>
          <a:p>
            <a:pPr algn="just"/>
            <a:r>
              <a:rPr lang="es-VE" sz="2000" dirty="0">
                <a:latin typeface="+mj-lt"/>
              </a:rPr>
              <a:t>Consultas JavaScript ad-hoc que permiten localizar datos  usando cualquier criterio  de cualquier atributo de documento.</a:t>
            </a:r>
          </a:p>
          <a:p>
            <a:pPr algn="just"/>
            <a:r>
              <a:rPr lang="es-VE" sz="2000" dirty="0">
                <a:latin typeface="+mj-lt"/>
              </a:rPr>
              <a:t>Soporte a expresiones regulares en consultas.</a:t>
            </a:r>
          </a:p>
          <a:p>
            <a:pPr algn="just"/>
            <a:r>
              <a:rPr lang="es-VE" sz="2000" dirty="0">
                <a:latin typeface="+mj-lt"/>
              </a:rPr>
              <a:t>Replicación Maestro/esclavo similar a </a:t>
            </a:r>
            <a:r>
              <a:rPr lang="es-VE" sz="2000" dirty="0" err="1">
                <a:latin typeface="+mj-lt"/>
              </a:rPr>
              <a:t>MySQL</a:t>
            </a:r>
            <a:r>
              <a:rPr lang="es-VE" sz="2000" dirty="0">
                <a:latin typeface="+mj-lt"/>
              </a:rPr>
              <a:t>.</a:t>
            </a:r>
          </a:p>
          <a:p>
            <a:pPr algn="just"/>
            <a:r>
              <a:rPr lang="es-VE" sz="2000" dirty="0">
                <a:latin typeface="+mj-lt"/>
              </a:rPr>
              <a:t>Escalamiento horizontal usando auto-</a:t>
            </a:r>
            <a:r>
              <a:rPr lang="es-VE" sz="2000" dirty="0" err="1">
                <a:latin typeface="+mj-lt"/>
              </a:rPr>
              <a:t>sharding</a:t>
            </a:r>
            <a:r>
              <a:rPr lang="es-VE" sz="2000" dirty="0">
                <a:latin typeface="+mj-lt"/>
              </a:rPr>
              <a:t>.</a:t>
            </a:r>
          </a:p>
          <a:p>
            <a:pPr algn="just"/>
            <a:r>
              <a:rPr lang="es-VE" sz="2000" dirty="0" smtClean="0">
                <a:latin typeface="+mj-lt"/>
              </a:rPr>
              <a:t>Almacenamiento </a:t>
            </a:r>
            <a:r>
              <a:rPr lang="es-VE" sz="2000" dirty="0">
                <a:latin typeface="+mj-lt"/>
              </a:rPr>
              <a:t>de archivos grandes usando </a:t>
            </a:r>
            <a:r>
              <a:rPr lang="es-VE" sz="2000" dirty="0" err="1">
                <a:latin typeface="+mj-lt"/>
              </a:rPr>
              <a:t>GridFS</a:t>
            </a:r>
            <a:r>
              <a:rPr lang="es-VE" sz="2000" dirty="0">
                <a:latin typeface="+mj-lt"/>
              </a:rPr>
              <a:t>.</a:t>
            </a:r>
          </a:p>
          <a:p>
            <a:pPr algn="just"/>
            <a:r>
              <a:rPr lang="es-VE" sz="2000" dirty="0">
                <a:latin typeface="+mj-lt"/>
              </a:rPr>
              <a:t>Soporte a indexación de atributos, semejante a los RDBMS.</a:t>
            </a:r>
          </a:p>
          <a:p>
            <a:pPr algn="just"/>
            <a:r>
              <a:rPr lang="es-VE" sz="2000" dirty="0">
                <a:latin typeface="+mj-lt"/>
              </a:rPr>
              <a:t>Documentación detallada.</a:t>
            </a:r>
            <a:endParaRPr lang="es-ES" sz="2000" dirty="0"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52307" y="401121"/>
            <a:ext cx="5237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ES" sz="3600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Descripción de recursos:</a:t>
            </a:r>
            <a:endParaRPr lang="es-ES" sz="3600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¿ </a:t>
            </a:r>
            <a:r>
              <a:rPr lang="es-BO" dirty="0" err="1" smtClean="0"/>
              <a:t>MongoDB</a:t>
            </a:r>
            <a:r>
              <a:rPr lang="es-BO" dirty="0" smtClean="0"/>
              <a:t> orientada a documentos ?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125786"/>
          </a:xfrm>
        </p:spPr>
        <p:txBody>
          <a:bodyPr/>
          <a:lstStyle/>
          <a:p>
            <a:r>
              <a:rPr lang="es-ES" dirty="0" smtClean="0"/>
              <a:t>Esto </a:t>
            </a:r>
            <a:r>
              <a:rPr lang="es-ES" dirty="0"/>
              <a:t>quiere decir que en lugar de guardar los datos en registros, guarda los datos en documentos. Estos documentos son almacenados en BSON, que es una representación binaria de JSON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Una de las diferencias más importantes con respecto a las bases de datos relacionales, es que </a:t>
            </a:r>
            <a:r>
              <a:rPr lang="es-ES" b="1" dirty="0"/>
              <a:t>no es necesario seguir un esquema</a:t>
            </a:r>
            <a:r>
              <a:rPr lang="es-ES" dirty="0"/>
              <a:t>. Los documentos de una misma colección – concepto similar a una tabla de una base de datos relacional -, pueden tener esquemas diferentes.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03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s-BO" dirty="0" smtClean="0"/>
              <a:t>¿ Cómo 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7288" y="1285875"/>
            <a:ext cx="9145414" cy="53818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{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Nombre: "Pedro",</a:t>
            </a:r>
          </a:p>
          <a:p>
            <a:pPr marL="0" indent="0">
              <a:buNone/>
            </a:pPr>
            <a:r>
              <a:rPr lang="es-ES" dirty="0"/>
              <a:t>  Apellidos: "Martínez Campo",</a:t>
            </a:r>
          </a:p>
          <a:p>
            <a:pPr marL="0" indent="0">
              <a:buNone/>
            </a:pPr>
            <a:r>
              <a:rPr lang="es-ES" dirty="0"/>
              <a:t>  Edad: 22,</a:t>
            </a:r>
          </a:p>
          <a:p>
            <a:pPr marL="0" indent="0">
              <a:buNone/>
            </a:pPr>
            <a:r>
              <a:rPr lang="es-ES" dirty="0"/>
              <a:t>  Aficiones: ["</a:t>
            </a:r>
            <a:r>
              <a:rPr lang="es-ES" dirty="0" err="1"/>
              <a:t>fútbol","tenis","ciclismo</a:t>
            </a:r>
            <a:r>
              <a:rPr lang="es-ES" dirty="0"/>
              <a:t>"],</a:t>
            </a:r>
          </a:p>
          <a:p>
            <a:pPr marL="0" indent="0">
              <a:buNone/>
            </a:pPr>
            <a:r>
              <a:rPr lang="es-ES" dirty="0"/>
              <a:t>  Amigos: [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smtClean="0"/>
              <a:t>   {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smtClean="0"/>
              <a:t>       </a:t>
            </a:r>
            <a:r>
              <a:rPr lang="es-ES" dirty="0" err="1"/>
              <a:t>Nombre:"María</a:t>
            </a:r>
            <a:r>
              <a:rPr lang="es-ES" dirty="0"/>
              <a:t>",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smtClean="0"/>
              <a:t>       </a:t>
            </a:r>
            <a:r>
              <a:rPr lang="es-ES" dirty="0"/>
              <a:t>Edad:22</a:t>
            </a:r>
          </a:p>
          <a:p>
            <a:pPr marL="0" indent="0">
              <a:buNone/>
            </a:pPr>
            <a:r>
              <a:rPr lang="es-ES" dirty="0" smtClean="0"/>
              <a:t>      </a:t>
            </a:r>
            <a:r>
              <a:rPr lang="es-ES" dirty="0"/>
              <a:t>},</a:t>
            </a:r>
          </a:p>
          <a:p>
            <a:pPr marL="0" indent="0">
              <a:buNone/>
            </a:pPr>
            <a:r>
              <a:rPr lang="es-ES" dirty="0" smtClean="0"/>
              <a:t>      </a:t>
            </a: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 smtClean="0"/>
              <a:t>         </a:t>
            </a:r>
            <a:r>
              <a:rPr lang="es-ES" dirty="0" err="1"/>
              <a:t>Nombre:"Luis</a:t>
            </a:r>
            <a:r>
              <a:rPr lang="es-ES" dirty="0"/>
              <a:t>",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smtClean="0"/>
              <a:t>       </a:t>
            </a:r>
            <a:r>
              <a:rPr lang="es-ES" dirty="0"/>
              <a:t>Edad:28</a:t>
            </a:r>
          </a:p>
          <a:p>
            <a:pPr marL="0" indent="0">
              <a:buNone/>
            </a:pPr>
            <a:r>
              <a:rPr lang="es-ES" dirty="0" smtClean="0"/>
              <a:t>     </a:t>
            </a: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 smtClean="0"/>
              <a:t>    </a:t>
            </a:r>
            <a:r>
              <a:rPr lang="es-ES" dirty="0"/>
              <a:t>]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6175" y="799902"/>
            <a:ext cx="7072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Imaginemos que tenemos una colección a la que llamamos Personas. Un documento podría almacenarse de la siguiente manera: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47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¿ Cómo 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43051"/>
            <a:ext cx="8596668" cy="449831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El documento anterior es un clásico documento JSON. Tiene </a:t>
            </a:r>
            <a:r>
              <a:rPr lang="es-ES" dirty="0" err="1"/>
              <a:t>strings</a:t>
            </a:r>
            <a:r>
              <a:rPr lang="es-ES" dirty="0"/>
              <a:t>, </a:t>
            </a:r>
            <a:r>
              <a:rPr lang="es-ES" dirty="0" err="1"/>
              <a:t>arrays</a:t>
            </a:r>
            <a:r>
              <a:rPr lang="es-ES" dirty="0"/>
              <a:t>, subdocumentos y números. En la misma colección podríamos guardar un documento como este: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{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Nombre: "Luis",</a:t>
            </a:r>
          </a:p>
          <a:p>
            <a:pPr marL="0" indent="0">
              <a:buNone/>
            </a:pPr>
            <a:r>
              <a:rPr lang="es-ES" dirty="0"/>
              <a:t>  Estudios: "Administración y Dirección de Empresas",</a:t>
            </a:r>
          </a:p>
          <a:p>
            <a:pPr marL="0" indent="0">
              <a:buNone/>
            </a:pPr>
            <a:r>
              <a:rPr lang="es-ES" dirty="0"/>
              <a:t>  Amigos:12</a:t>
            </a:r>
          </a:p>
          <a:p>
            <a:pPr marL="0" indent="0">
              <a:buNone/>
            </a:pPr>
            <a:r>
              <a:rPr lang="es-ES" dirty="0"/>
              <a:t>} </a:t>
            </a:r>
            <a:endParaRPr lang="es-ES" dirty="0" smtClean="0"/>
          </a:p>
          <a:p>
            <a:r>
              <a:rPr lang="es-ES" dirty="0"/>
              <a:t>Este documento no sigue el mismo esquema que el primero. Tiene menos campos, algún campo nuevo que no existe en el documento anterior e incluso un campo de distinto tipo.</a:t>
            </a:r>
          </a:p>
          <a:p>
            <a:r>
              <a:rPr lang="es-ES" dirty="0"/>
              <a:t>Esto que es algo impensable en una base de datos relacional, es algo totalmente válido </a:t>
            </a:r>
            <a:r>
              <a:rPr lang="es-ES" dirty="0" smtClean="0"/>
              <a:t>en </a:t>
            </a:r>
            <a:r>
              <a:rPr lang="es-ES" b="1" dirty="0" err="1" smtClean="0"/>
              <a:t>MongoDB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8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¿ Cómo funciona 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28775"/>
            <a:ext cx="8596668" cy="4412587"/>
          </a:xfrm>
        </p:spPr>
        <p:txBody>
          <a:bodyPr>
            <a:normAutofit/>
          </a:bodyPr>
          <a:lstStyle/>
          <a:p>
            <a:r>
              <a:rPr lang="es-ES" dirty="0" err="1"/>
              <a:t>MongoDB</a:t>
            </a:r>
            <a:r>
              <a:rPr lang="es-ES" dirty="0"/>
              <a:t> viene </a:t>
            </a:r>
            <a:r>
              <a:rPr lang="es-ES" dirty="0" smtClean="0"/>
              <a:t>con </a:t>
            </a:r>
            <a:r>
              <a:rPr lang="es-ES" dirty="0"/>
              <a:t>una consola </a:t>
            </a:r>
            <a:r>
              <a:rPr lang="es-ES" dirty="0" smtClean="0"/>
              <a:t>donde podemos </a:t>
            </a:r>
            <a:r>
              <a:rPr lang="es-ES" dirty="0"/>
              <a:t>ejecutar los </a:t>
            </a:r>
            <a:r>
              <a:rPr lang="es-ES" dirty="0" smtClean="0"/>
              <a:t>comandos</a:t>
            </a:r>
            <a:r>
              <a:rPr lang="es-ES" dirty="0"/>
              <a:t>. Esta </a:t>
            </a:r>
            <a:r>
              <a:rPr lang="es-ES" dirty="0" err="1" smtClean="0"/>
              <a:t>cestá</a:t>
            </a:r>
            <a:r>
              <a:rPr lang="es-ES" dirty="0" smtClean="0"/>
              <a:t> </a:t>
            </a:r>
            <a:r>
              <a:rPr lang="es-ES" dirty="0"/>
              <a:t>construida sobre JavaScript, por lo que las consultas se realizan utilizando ese lenguaje. </a:t>
            </a:r>
            <a:endParaRPr lang="es-ES" dirty="0" smtClean="0"/>
          </a:p>
          <a:p>
            <a:r>
              <a:rPr lang="es-ES" dirty="0" smtClean="0"/>
              <a:t>Además </a:t>
            </a:r>
            <a:r>
              <a:rPr lang="es-ES" dirty="0"/>
              <a:t>de las funciones de </a:t>
            </a:r>
            <a:r>
              <a:rPr lang="es-ES" dirty="0" err="1"/>
              <a:t>MongoDB</a:t>
            </a:r>
            <a:r>
              <a:rPr lang="es-ES" dirty="0"/>
              <a:t>, podemos utilizar muchas de las funciones propias de </a:t>
            </a:r>
            <a:r>
              <a:rPr lang="es-ES" dirty="0" err="1"/>
              <a:t>JavaSciprt</a:t>
            </a:r>
            <a:r>
              <a:rPr lang="es-ES" dirty="0"/>
              <a:t>. En la consola también podemos definir variables, funciones o utilizar bucles.</a:t>
            </a:r>
          </a:p>
          <a:p>
            <a:r>
              <a:rPr lang="es-ES" dirty="0"/>
              <a:t>Si queremos usar nuestro lenguaje de programación favorito, existen drivers para un gran número de ellos. Hay drivers oficiales para C#, Java, Node.js, PHP, </a:t>
            </a:r>
            <a:r>
              <a:rPr lang="es-ES" dirty="0" err="1"/>
              <a:t>Python</a:t>
            </a:r>
            <a:r>
              <a:rPr lang="es-ES" dirty="0"/>
              <a:t>, Ruby, C, C++, Perl o </a:t>
            </a:r>
            <a:r>
              <a:rPr lang="es-ES" dirty="0" err="1"/>
              <a:t>Scala</a:t>
            </a:r>
            <a:r>
              <a:rPr lang="es-ES" dirty="0"/>
              <a:t>. Aunque estos drivers están soportados por </a:t>
            </a:r>
            <a:r>
              <a:rPr lang="es-ES" dirty="0" err="1"/>
              <a:t>MongoDB</a:t>
            </a:r>
            <a:r>
              <a:rPr lang="es-ES" dirty="0"/>
              <a:t>, no todos están en el mismo estado de madurez. Por ejemplo el de C es una versión </a:t>
            </a:r>
            <a:r>
              <a:rPr lang="es-ES" dirty="0" err="1"/>
              <a:t>alpha</a:t>
            </a:r>
            <a:r>
              <a:rPr lang="es-ES" dirty="0"/>
              <a:t>. Si queremos utilizar un lenguaje concreto, es mejor revisar los drivers disponibles para comprobar si son adecuados para un entorno de producción.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81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¿ Cuando usar </a:t>
            </a:r>
            <a:r>
              <a:rPr lang="es-BO" dirty="0" err="1" smtClean="0"/>
              <a:t>MongoDB</a:t>
            </a:r>
            <a:r>
              <a:rPr lang="es-BO" dirty="0" smtClean="0"/>
              <a:t> 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00189"/>
            <a:ext cx="8596668" cy="4541174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Aunque se suele decir que las bases de datos </a:t>
            </a:r>
            <a:r>
              <a:rPr lang="es-ES" dirty="0" err="1"/>
              <a:t>NoSQL</a:t>
            </a:r>
            <a:r>
              <a:rPr lang="es-ES" dirty="0"/>
              <a:t> tienen un ámbito de aplicación </a:t>
            </a:r>
            <a:r>
              <a:rPr lang="es-ES" dirty="0" err="1"/>
              <a:t>reducido,</a:t>
            </a:r>
            <a:r>
              <a:rPr lang="es-ES" b="1" dirty="0" err="1"/>
              <a:t>MongoDB</a:t>
            </a:r>
            <a:r>
              <a:rPr lang="es-ES" dirty="0"/>
              <a:t> </a:t>
            </a:r>
            <a:r>
              <a:rPr lang="es-ES" b="1" dirty="0"/>
              <a:t>se puede utilizar en muchos de los proyectos que desarrollamos en la actualidad</a:t>
            </a:r>
            <a:r>
              <a:rPr lang="es-ES" dirty="0"/>
              <a:t>.</a:t>
            </a:r>
          </a:p>
          <a:p>
            <a:r>
              <a:rPr lang="es-ES" dirty="0"/>
              <a:t>Cualquier aplicación que necesite almacenar </a:t>
            </a:r>
            <a:r>
              <a:rPr lang="es-ES" dirty="0">
                <a:solidFill>
                  <a:schemeClr val="accent2"/>
                </a:solidFill>
              </a:rPr>
              <a:t>datos </a:t>
            </a:r>
            <a:r>
              <a:rPr lang="es-ES" dirty="0" err="1">
                <a:solidFill>
                  <a:schemeClr val="accent2"/>
                </a:solidFill>
              </a:rPr>
              <a:t>semi</a:t>
            </a:r>
            <a:r>
              <a:rPr lang="es-ES" dirty="0">
                <a:solidFill>
                  <a:schemeClr val="accent2"/>
                </a:solidFill>
              </a:rPr>
              <a:t> estructurados </a:t>
            </a:r>
            <a:r>
              <a:rPr lang="es-ES" dirty="0"/>
              <a:t>puede usar </a:t>
            </a:r>
            <a:r>
              <a:rPr lang="es-ES" b="1" dirty="0" err="1"/>
              <a:t>MongoDB</a:t>
            </a:r>
            <a:r>
              <a:rPr lang="es-ES" dirty="0"/>
              <a:t>. Es el caso de las típicas aplicaciones CRUD o de muchos de los desarrollos web actuales.</a:t>
            </a:r>
          </a:p>
          <a:p>
            <a:r>
              <a:rPr lang="es-ES" dirty="0"/>
              <a:t>Eso sí, aunque las colecciones de </a:t>
            </a:r>
            <a:r>
              <a:rPr lang="es-ES" b="1" dirty="0" err="1"/>
              <a:t>MongoDB</a:t>
            </a:r>
            <a:r>
              <a:rPr lang="es-ES" dirty="0"/>
              <a:t> no necesitan definir une esquema, es importante que </a:t>
            </a:r>
            <a:r>
              <a:rPr lang="es-ES" dirty="0">
                <a:solidFill>
                  <a:schemeClr val="accent2"/>
                </a:solidFill>
              </a:rPr>
              <a:t>diseñemos nuestra aplicación para seguir uno</a:t>
            </a:r>
            <a:r>
              <a:rPr lang="es-ES" dirty="0"/>
              <a:t>. Tendremos que pensar si necesitamos normalizar los datos, </a:t>
            </a:r>
            <a:r>
              <a:rPr lang="es-ES" dirty="0" err="1"/>
              <a:t>denormalizarlos</a:t>
            </a:r>
            <a:r>
              <a:rPr lang="es-ES" dirty="0"/>
              <a:t> o utilizar una aproximación híbrida. Estas decisiones pueden afectar </a:t>
            </a:r>
            <a:r>
              <a:rPr lang="es-ES" dirty="0" smtClean="0"/>
              <a:t>al </a:t>
            </a:r>
            <a:r>
              <a:rPr lang="es-ES" dirty="0"/>
              <a:t>rendimiento de nuestra aplicación. En </a:t>
            </a:r>
            <a:r>
              <a:rPr lang="es-ES" dirty="0" smtClean="0"/>
              <a:t>definitiva </a:t>
            </a:r>
            <a:r>
              <a:rPr lang="es-ES" sz="2000" b="1" dirty="0" smtClean="0">
                <a:solidFill>
                  <a:schemeClr val="accent2"/>
                </a:solidFill>
              </a:rPr>
              <a:t>el esquema lo definen las consultas que vayamos a realizar con más frecuencia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err="1"/>
              <a:t>MongoDB</a:t>
            </a:r>
            <a:r>
              <a:rPr lang="es-ES" dirty="0"/>
              <a:t> es especialmente útil en entornos que requieran </a:t>
            </a:r>
            <a:r>
              <a:rPr lang="es-ES" dirty="0">
                <a:solidFill>
                  <a:schemeClr val="accent2"/>
                </a:solidFill>
              </a:rPr>
              <a:t>escalabilidad</a:t>
            </a:r>
            <a:r>
              <a:rPr lang="es-ES" dirty="0"/>
              <a:t>. Con sus opciones de replicación y </a:t>
            </a:r>
            <a:r>
              <a:rPr lang="es-ES" dirty="0" err="1"/>
              <a:t>sharding</a:t>
            </a:r>
            <a:r>
              <a:rPr lang="es-ES" dirty="0"/>
              <a:t>, que son muy sencillas de configurar, podemos conseguir un sistema que escale horizontalmente sin demasiados problemas.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87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¿Cuándo no usar </a:t>
            </a:r>
            <a:r>
              <a:rPr lang="es-ES" b="1" dirty="0" err="1"/>
              <a:t>MongoDB</a:t>
            </a:r>
            <a:r>
              <a:rPr lang="es-ES" b="1" dirty="0"/>
              <a:t>?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En </a:t>
            </a:r>
            <a:r>
              <a:rPr lang="es-ES" dirty="0" err="1" smtClean="0"/>
              <a:t>MongoDB</a:t>
            </a:r>
            <a:r>
              <a:rPr lang="es-ES" dirty="0" smtClean="0"/>
              <a:t> </a:t>
            </a:r>
            <a:r>
              <a:rPr lang="es-ES" b="1" dirty="0" smtClean="0">
                <a:solidFill>
                  <a:schemeClr val="accent2"/>
                </a:solidFill>
              </a:rPr>
              <a:t>no </a:t>
            </a:r>
            <a:r>
              <a:rPr lang="es-ES" b="1" dirty="0">
                <a:solidFill>
                  <a:schemeClr val="accent2"/>
                </a:solidFill>
              </a:rPr>
              <a:t>existen las transacciones</a:t>
            </a:r>
            <a:r>
              <a:rPr lang="es-ES" dirty="0"/>
              <a:t>. Aunque nuestra aplicación puede utilizar alguna técnica para simular las transacciones, </a:t>
            </a:r>
            <a:r>
              <a:rPr lang="es-ES" b="1" dirty="0" err="1"/>
              <a:t>MongoDB</a:t>
            </a:r>
            <a:r>
              <a:rPr lang="es-ES" dirty="0"/>
              <a:t> no tiene esta capacidad. Solo garantiza </a:t>
            </a:r>
            <a:r>
              <a:rPr lang="es-ES" dirty="0">
                <a:solidFill>
                  <a:schemeClr val="accent2"/>
                </a:solidFill>
              </a:rPr>
              <a:t>operaciones atómicas a nivel de documento</a:t>
            </a:r>
            <a:r>
              <a:rPr lang="es-ES" dirty="0"/>
              <a:t>. Si las transacciones son algo indispensable en nuestro desarrollo, deberemos pensar en otro sistema.</a:t>
            </a:r>
          </a:p>
          <a:p>
            <a:r>
              <a:rPr lang="es-ES" b="1" dirty="0">
                <a:solidFill>
                  <a:schemeClr val="accent2"/>
                </a:solidFill>
              </a:rPr>
              <a:t>Tampoco existen los JOINS</a:t>
            </a:r>
            <a:r>
              <a:rPr lang="es-ES" dirty="0"/>
              <a:t>. Para consultar datos relacionados en dos o más colecciones, tenemos que hacer más de una consulta. En general, si nuestros datos pueden ser estructurados en tablas, y necesitamos las relaciones, es mejor que optemos por un RDBMS clásico.</a:t>
            </a:r>
          </a:p>
          <a:p>
            <a:r>
              <a:rPr lang="es-ES" dirty="0"/>
              <a:t>Y para finalizar, están las </a:t>
            </a:r>
            <a:r>
              <a:rPr lang="es-ES" dirty="0">
                <a:solidFill>
                  <a:schemeClr val="accent2"/>
                </a:solidFill>
              </a:rPr>
              <a:t>consultas de agregación</a:t>
            </a:r>
            <a:r>
              <a:rPr lang="es-ES" dirty="0"/>
              <a:t>. </a:t>
            </a:r>
            <a:r>
              <a:rPr lang="es-ES" b="1" dirty="0" err="1"/>
              <a:t>MongoDB</a:t>
            </a:r>
            <a:r>
              <a:rPr lang="es-ES" dirty="0"/>
              <a:t> tiene un </a:t>
            </a:r>
            <a:r>
              <a:rPr lang="es-ES" dirty="0" err="1"/>
              <a:t>framework</a:t>
            </a:r>
            <a:r>
              <a:rPr lang="es-ES" dirty="0"/>
              <a:t> para realizar consultas de este tipo llamado </a:t>
            </a:r>
            <a:r>
              <a:rPr lang="es-ES" dirty="0" err="1"/>
              <a:t>Aggregation</a:t>
            </a:r>
            <a:r>
              <a:rPr lang="es-ES" dirty="0"/>
              <a:t> Framework. También puede usar </a:t>
            </a:r>
            <a:r>
              <a:rPr lang="es-ES" dirty="0" err="1"/>
              <a:t>Map</a:t>
            </a:r>
            <a:r>
              <a:rPr lang="es-ES" dirty="0"/>
              <a:t> Reduce. Aún así, estos métodos no llegan a la potencia de un sistema relacional. Si vamos a necesitar explotar informes complejos, deberemos pensar en utilizar otro sistema. Eso sí, </a:t>
            </a:r>
            <a:r>
              <a:rPr lang="es-ES" dirty="0">
                <a:solidFill>
                  <a:schemeClr val="accent2"/>
                </a:solidFill>
              </a:rPr>
              <a:t>esta es una brecha que </a:t>
            </a:r>
            <a:r>
              <a:rPr lang="es-ES" dirty="0" err="1">
                <a:solidFill>
                  <a:schemeClr val="accent2"/>
                </a:solidFill>
              </a:rPr>
              <a:t>MongoDB</a:t>
            </a:r>
            <a:r>
              <a:rPr lang="es-ES" dirty="0">
                <a:solidFill>
                  <a:schemeClr val="accent2"/>
                </a:solidFill>
              </a:rPr>
              <a:t> va recortando con cada versión</a:t>
            </a:r>
            <a:r>
              <a:rPr lang="es-ES" dirty="0"/>
              <a:t>. En poco tiempo esto podría dejar de ser un problema.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28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37490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BO" sz="2000" b="1" dirty="0" smtClean="0"/>
              <a:t>Recursos:</a:t>
            </a:r>
          </a:p>
          <a:p>
            <a:r>
              <a:rPr lang="es-BO" dirty="0" smtClean="0">
                <a:hlinkClick r:id="rId2"/>
              </a:rPr>
              <a:t>http://www.mongodb.org</a:t>
            </a:r>
          </a:p>
          <a:p>
            <a:pPr marL="0" indent="0">
              <a:buNone/>
            </a:pPr>
            <a:endParaRPr lang="es-BO" sz="2000" dirty="0" smtClean="0"/>
          </a:p>
          <a:p>
            <a:pPr marL="0" indent="0">
              <a:buNone/>
            </a:pPr>
            <a:r>
              <a:rPr lang="es-BO" sz="2000" dirty="0" smtClean="0"/>
              <a:t>Tutoriales:</a:t>
            </a:r>
            <a:endParaRPr lang="es-BO" sz="2000" dirty="0"/>
          </a:p>
          <a:p>
            <a:r>
              <a:rPr lang="es-ES" dirty="0" smtClean="0">
                <a:hlinkClick r:id="rId2"/>
              </a:rPr>
              <a:t>http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www.charlascylon.com/mongodb</a:t>
            </a:r>
            <a:endParaRPr lang="es-ES" dirty="0" smtClean="0"/>
          </a:p>
          <a:p>
            <a:r>
              <a:rPr lang="es-ES" dirty="0">
                <a:hlinkClick r:id="rId3"/>
              </a:rPr>
              <a:t>http://www.manualweb.net/tutorial-mongodb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40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¿ Más sobre </a:t>
            </a:r>
            <a:r>
              <a:rPr lang="es-BO" dirty="0" err="1" smtClean="0"/>
              <a:t>BongoDB</a:t>
            </a:r>
            <a:r>
              <a:rPr lang="es-BO" dirty="0" smtClean="0"/>
              <a:t> ?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5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b="1" dirty="0" smtClean="0"/>
              <a:t>Modelo Relacional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7334" y="1930400"/>
            <a:ext cx="5278115" cy="38398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VE" sz="2000" dirty="0" smtClean="0"/>
              <a:t>Lo que ya sabemos</a:t>
            </a:r>
          </a:p>
          <a:p>
            <a:pPr algn="just"/>
            <a:r>
              <a:rPr lang="es-VE" sz="2000" dirty="0" smtClean="0"/>
              <a:t>Basado </a:t>
            </a:r>
            <a:r>
              <a:rPr lang="es-VE" sz="2000" dirty="0" smtClean="0"/>
              <a:t>en la teoría de conjuntos.</a:t>
            </a:r>
          </a:p>
          <a:p>
            <a:pPr algn="just"/>
            <a:r>
              <a:rPr lang="es-VE" sz="2000" dirty="0" smtClean="0"/>
              <a:t>Datos en tablas bidimensionales.</a:t>
            </a:r>
          </a:p>
          <a:p>
            <a:pPr algn="just"/>
            <a:r>
              <a:rPr lang="es-VE" sz="2000" dirty="0" smtClean="0"/>
              <a:t>Se basa en el concepto de relación.</a:t>
            </a:r>
          </a:p>
          <a:p>
            <a:pPr algn="just"/>
            <a:r>
              <a:rPr lang="es-VE" sz="2000" dirty="0" smtClean="0"/>
              <a:t>Sencillo y fácil de modificar.</a:t>
            </a:r>
          </a:p>
          <a:p>
            <a:pPr algn="just"/>
            <a:r>
              <a:rPr lang="es-VE" sz="2000" dirty="0" smtClean="0"/>
              <a:t>Operadores con gran poder de manipulación de datos.</a:t>
            </a:r>
          </a:p>
          <a:p>
            <a:pPr algn="just"/>
            <a:r>
              <a:rPr lang="es-VE" sz="2000" dirty="0" smtClean="0"/>
              <a:t>No incluye comportamiento de los datos.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12" y="2281437"/>
            <a:ext cx="3991010" cy="23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BD relacionales aseguran ACID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381884" y="1600201"/>
            <a:ext cx="2828916" cy="4525963"/>
          </a:xfrm>
        </p:spPr>
        <p:txBody>
          <a:bodyPr>
            <a:normAutofit/>
          </a:bodyPr>
          <a:lstStyle/>
          <a:p>
            <a:r>
              <a:rPr lang="es-ES" smtClean="0"/>
              <a:t>Atomic</a:t>
            </a:r>
          </a:p>
          <a:p>
            <a:pPr lvl="1"/>
            <a:r>
              <a:rPr lang="es-ES" smtClean="0"/>
              <a:t>Todo o nada</a:t>
            </a:r>
          </a:p>
          <a:p>
            <a:r>
              <a:rPr lang="es-ES" smtClean="0"/>
              <a:t>Consistent</a:t>
            </a:r>
          </a:p>
          <a:p>
            <a:pPr lvl="1"/>
            <a:r>
              <a:rPr lang="es-ES" smtClean="0"/>
              <a:t>Estado lógico consistente</a:t>
            </a:r>
          </a:p>
          <a:p>
            <a:r>
              <a:rPr lang="es-ES" smtClean="0"/>
              <a:t>Isolated</a:t>
            </a:r>
          </a:p>
          <a:p>
            <a:pPr lvl="1"/>
            <a:r>
              <a:rPr lang="es-ES" smtClean="0"/>
              <a:t>Concurrencia sin interferencia</a:t>
            </a:r>
          </a:p>
          <a:p>
            <a:r>
              <a:rPr lang="es-ES" smtClean="0"/>
              <a:t>Durable</a:t>
            </a:r>
          </a:p>
          <a:p>
            <a:pPr lvl="1"/>
            <a:r>
              <a:rPr lang="es-ES" smtClean="0"/>
              <a:t>Garantiza lo grabado</a:t>
            </a:r>
            <a:endParaRPr lang="es-ES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429660715"/>
              </p:ext>
            </p:extLst>
          </p:nvPr>
        </p:nvGraphicFramePr>
        <p:xfrm>
          <a:off x="1238216" y="14287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4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b="1" dirty="0" smtClean="0"/>
              <a:t>¿Por qué surge </a:t>
            </a:r>
            <a:r>
              <a:rPr lang="es-VE" b="1" dirty="0" err="1" smtClean="0"/>
              <a:t>NoSQL</a:t>
            </a:r>
            <a:r>
              <a:rPr lang="es-VE" b="1" dirty="0" smtClean="0"/>
              <a:t>?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77334" y="1748635"/>
            <a:ext cx="3898776" cy="4434840"/>
          </a:xfrm>
        </p:spPr>
        <p:txBody>
          <a:bodyPr>
            <a:normAutofit/>
          </a:bodyPr>
          <a:lstStyle/>
          <a:p>
            <a:pPr algn="just"/>
            <a:r>
              <a:rPr lang="es-VE" dirty="0" smtClean="0"/>
              <a:t>Poca eficiencia en determinadas aplicaciones en las bases de datos relacionales.</a:t>
            </a:r>
          </a:p>
          <a:p>
            <a:pPr algn="just"/>
            <a:r>
              <a:rPr lang="es-VE" dirty="0" smtClean="0"/>
              <a:t>Aumento de lecturas y escrituras.</a:t>
            </a:r>
          </a:p>
          <a:p>
            <a:pPr algn="just"/>
            <a:r>
              <a:rPr lang="es-VE" dirty="0" smtClean="0"/>
              <a:t>Gran conjunto de transacciones con gran numero de escrituras.</a:t>
            </a:r>
          </a:p>
          <a:p>
            <a:pPr algn="just"/>
            <a:r>
              <a:rPr lang="es-ES" dirty="0" smtClean="0"/>
              <a:t>Sentencias complejas.</a:t>
            </a:r>
            <a:endParaRPr lang="es-V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31210" y="1748635"/>
            <a:ext cx="4042792" cy="443484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Los primeros precursores son desarrolladores Web y </a:t>
            </a:r>
            <a:r>
              <a:rPr lang="es-ES" dirty="0" smtClean="0"/>
              <a:t>Java.</a:t>
            </a:r>
          </a:p>
          <a:p>
            <a:pPr algn="just"/>
            <a:r>
              <a:rPr lang="es-ES" dirty="0" smtClean="0"/>
              <a:t>Solucionan </a:t>
            </a:r>
            <a:r>
              <a:rPr lang="es-ES" dirty="0"/>
              <a:t>terabytes e incluso </a:t>
            </a:r>
            <a:r>
              <a:rPr lang="es-ES" dirty="0" err="1"/>
              <a:t>petabytes</a:t>
            </a:r>
            <a:r>
              <a:rPr lang="es-ES" dirty="0"/>
              <a:t> de datos para la Web </a:t>
            </a:r>
            <a:r>
              <a:rPr lang="es-ES" dirty="0" smtClean="0"/>
              <a:t>2.0.</a:t>
            </a:r>
          </a:p>
          <a:p>
            <a:pPr algn="just"/>
            <a:r>
              <a:rPr lang="es-VE" dirty="0"/>
              <a:t>M</a:t>
            </a:r>
            <a:r>
              <a:rPr lang="es-VE" dirty="0" smtClean="0"/>
              <a:t>áquinas </a:t>
            </a:r>
            <a:r>
              <a:rPr lang="es-VE" dirty="0"/>
              <a:t>de un costo más </a:t>
            </a:r>
            <a:r>
              <a:rPr lang="es-VE" dirty="0" smtClean="0"/>
              <a:t>reducido, </a:t>
            </a:r>
            <a:r>
              <a:rPr lang="es-VE" dirty="0"/>
              <a:t>gracias a su nivel de </a:t>
            </a:r>
            <a:r>
              <a:rPr lang="es-VE" dirty="0" smtClean="0"/>
              <a:t>escalabilidad.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624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VE" b="1" dirty="0"/>
              <a:t>¿Por qué surge </a:t>
            </a:r>
            <a:r>
              <a:rPr lang="es-VE" b="1" dirty="0" err="1"/>
              <a:t>NoSQL</a:t>
            </a:r>
            <a:r>
              <a:rPr lang="es-VE" b="1" dirty="0"/>
              <a:t>?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8601" y="2135191"/>
            <a:ext cx="8558212" cy="3880772"/>
          </a:xfrm>
        </p:spPr>
        <p:txBody>
          <a:bodyPr>
            <a:normAutofit/>
          </a:bodyPr>
          <a:lstStyle/>
          <a:p>
            <a:r>
              <a:rPr lang="es-VE" dirty="0" smtClean="0"/>
              <a:t>Las aplicaciones web modernas tienes distintos </a:t>
            </a:r>
            <a:r>
              <a:rPr lang="es-VE" dirty="0" err="1" smtClean="0"/>
              <a:t>desafios</a:t>
            </a:r>
            <a:r>
              <a:rPr lang="es-VE" dirty="0" smtClean="0"/>
              <a:t>:</a:t>
            </a:r>
          </a:p>
          <a:p>
            <a:pPr marL="0" indent="0">
              <a:buNone/>
            </a:pPr>
            <a:r>
              <a:rPr lang="es-VE" dirty="0"/>
              <a:t> </a:t>
            </a:r>
            <a:r>
              <a:rPr lang="es-VE" dirty="0" smtClean="0"/>
              <a:t>    - </a:t>
            </a:r>
            <a:r>
              <a:rPr lang="es-ES" dirty="0"/>
              <a:t>Datos a escala </a:t>
            </a:r>
            <a:r>
              <a:rPr lang="es-ES" dirty="0" smtClean="0"/>
              <a:t>web.</a:t>
            </a:r>
            <a:endParaRPr lang="es-VE" dirty="0"/>
          </a:p>
          <a:p>
            <a:pPr marL="0" indent="0">
              <a:buNone/>
            </a:pPr>
            <a:r>
              <a:rPr lang="es-VE" dirty="0"/>
              <a:t> </a:t>
            </a:r>
            <a:r>
              <a:rPr lang="es-VE" dirty="0" smtClean="0"/>
              <a:t>    - </a:t>
            </a:r>
            <a:r>
              <a:rPr lang="es-ES" dirty="0" smtClean="0"/>
              <a:t>Alta lecturas </a:t>
            </a:r>
            <a:r>
              <a:rPr lang="es-ES" dirty="0"/>
              <a:t>y escrituras.</a:t>
            </a:r>
            <a:endParaRPr lang="es-VE" dirty="0"/>
          </a:p>
          <a:p>
            <a:pPr marL="0" indent="0">
              <a:buNone/>
            </a:pPr>
            <a:r>
              <a:rPr lang="es-ES" dirty="0" smtClean="0"/>
              <a:t>     - Cambios </a:t>
            </a:r>
            <a:r>
              <a:rPr lang="es-ES" dirty="0"/>
              <a:t>de esquema de </a:t>
            </a:r>
            <a:r>
              <a:rPr lang="es-ES" dirty="0" smtClean="0"/>
              <a:t>	datos </a:t>
            </a:r>
            <a:r>
              <a:rPr lang="es-ES" dirty="0"/>
              <a:t>frecuentes.</a:t>
            </a:r>
            <a:endParaRPr lang="es-VE" dirty="0"/>
          </a:p>
          <a:p>
            <a:pPr marL="0" indent="0">
              <a:buNone/>
            </a:pPr>
            <a:r>
              <a:rPr lang="es-ES" dirty="0" smtClean="0"/>
              <a:t>     - Las </a:t>
            </a:r>
            <a:r>
              <a:rPr lang="es-ES" dirty="0"/>
              <a:t>aplicaciones sociales </a:t>
            </a:r>
            <a:r>
              <a:rPr lang="es-ES" dirty="0" smtClean="0"/>
              <a:t>	no necesitan </a:t>
            </a:r>
            <a:r>
              <a:rPr lang="es-ES" dirty="0"/>
              <a:t>el mismo </a:t>
            </a:r>
            <a:r>
              <a:rPr lang="es-ES" dirty="0" smtClean="0"/>
              <a:t>	nivel </a:t>
            </a:r>
            <a:r>
              <a:rPr lang="es-ES" dirty="0"/>
              <a:t>de ACID.</a:t>
            </a:r>
            <a:endParaRPr lang="es-VE" dirty="0"/>
          </a:p>
          <a:p>
            <a:pPr marL="0" indent="0">
              <a:buNone/>
            </a:pPr>
            <a:endParaRPr lang="es-VE" dirty="0" smtClean="0"/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6323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Comparación </a:t>
            </a:r>
            <a:endParaRPr lang="es-EC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smtClean="0"/>
              <a:t>Base datos Relacional</a:t>
            </a:r>
            <a:endParaRPr lang="es-EC"/>
          </a:p>
        </p:txBody>
      </p:sp>
      <p:sp>
        <p:nvSpPr>
          <p:cNvPr id="7" name="6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C" smtClean="0"/>
              <a:t>Base de datos NOSQL</a:t>
            </a:r>
            <a:endParaRPr lang="es-EC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C" dirty="0" smtClean="0"/>
              <a:t>Estructurada.</a:t>
            </a:r>
          </a:p>
          <a:p>
            <a:r>
              <a:rPr lang="es-EC" dirty="0" smtClean="0"/>
              <a:t>ACID.</a:t>
            </a:r>
          </a:p>
          <a:p>
            <a:r>
              <a:rPr lang="es-EC" dirty="0" smtClean="0"/>
              <a:t>Escalamiento Vertical.</a:t>
            </a:r>
          </a:p>
          <a:p>
            <a:r>
              <a:rPr lang="es-EC" dirty="0" smtClean="0"/>
              <a:t>Base de datos </a:t>
            </a:r>
            <a:r>
              <a:rPr lang="es-EC" dirty="0" smtClean="0"/>
              <a:t>Maduras</a:t>
            </a:r>
            <a:endParaRPr lang="es-EC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r>
              <a:rPr lang="es-EC" dirty="0" smtClean="0"/>
              <a:t>No Estructurado.</a:t>
            </a:r>
          </a:p>
          <a:p>
            <a:r>
              <a:rPr lang="es-EC" dirty="0" smtClean="0"/>
              <a:t>Eventualmente consistente.</a:t>
            </a:r>
          </a:p>
          <a:p>
            <a:r>
              <a:rPr lang="es-EC" dirty="0" smtClean="0"/>
              <a:t>Escalamiento Horizontal.</a:t>
            </a:r>
          </a:p>
          <a:p>
            <a:r>
              <a:rPr lang="es-EC" dirty="0" smtClean="0"/>
              <a:t>Base de datos No </a:t>
            </a:r>
            <a:r>
              <a:rPr lang="es-EC" dirty="0" smtClean="0"/>
              <a:t>maduras</a:t>
            </a:r>
            <a:endParaRPr lang="es-EC" dirty="0" smtClean="0"/>
          </a:p>
          <a:p>
            <a:r>
              <a:rPr lang="es-EC" dirty="0" smtClean="0"/>
              <a:t>Base de datos </a:t>
            </a:r>
            <a:r>
              <a:rPr lang="es-EC" dirty="0" smtClean="0"/>
              <a:t>dinámica.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676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sz="4900" dirty="0" smtClean="0"/>
              <a:t>Aparece </a:t>
            </a:r>
            <a:r>
              <a:rPr lang="es-BO" sz="4900" dirty="0" err="1" smtClean="0"/>
              <a:t>NoSql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dirty="0"/>
              <a:t/>
            </a:r>
            <a:br>
              <a:rPr lang="es-BO" dirty="0"/>
            </a:br>
            <a:r>
              <a:rPr lang="es-BO" dirty="0" smtClean="0"/>
              <a:t> Definición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3009" y="2516851"/>
            <a:ext cx="8596668" cy="4341149"/>
          </a:xfrm>
        </p:spPr>
        <p:txBody>
          <a:bodyPr/>
          <a:lstStyle/>
          <a:p>
            <a:r>
              <a:rPr lang="es-ES" dirty="0" smtClean="0"/>
              <a:t>Significa: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/>
              <a:t>Only</a:t>
            </a:r>
            <a:r>
              <a:rPr lang="es-ES" dirty="0"/>
              <a:t> SQL</a:t>
            </a:r>
          </a:p>
          <a:p>
            <a:r>
              <a:rPr lang="es-ES" dirty="0"/>
              <a:t>Alternativa a persistir en bases de datos relacionales</a:t>
            </a:r>
          </a:p>
          <a:p>
            <a:pPr lvl="1"/>
            <a:r>
              <a:rPr lang="es-ES" dirty="0"/>
              <a:t>Libre de esquema</a:t>
            </a:r>
          </a:p>
          <a:p>
            <a:pPr lvl="1"/>
            <a:r>
              <a:rPr lang="es-ES" dirty="0"/>
              <a:t>Libre estructura</a:t>
            </a:r>
          </a:p>
          <a:p>
            <a:pPr lvl="1"/>
            <a:r>
              <a:rPr lang="es-ES" dirty="0"/>
              <a:t>En general</a:t>
            </a:r>
          </a:p>
          <a:p>
            <a:pPr lvl="2"/>
            <a:r>
              <a:rPr lang="es-ES" dirty="0"/>
              <a:t>Distribuidas</a:t>
            </a:r>
          </a:p>
          <a:p>
            <a:pPr lvl="2"/>
            <a:r>
              <a:rPr lang="es-ES" dirty="0"/>
              <a:t>Alta disponibilidad</a:t>
            </a:r>
          </a:p>
          <a:p>
            <a:pPr lvl="2"/>
            <a:r>
              <a:rPr lang="es-ES" dirty="0"/>
              <a:t>Escalables</a:t>
            </a:r>
          </a:p>
          <a:p>
            <a:endParaRPr lang="es-ES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475537"/>
              </p:ext>
            </p:extLst>
          </p:nvPr>
        </p:nvGraphicFramePr>
        <p:xfrm>
          <a:off x="4400550" y="2486024"/>
          <a:ext cx="5810250" cy="3967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3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1648</Words>
  <Application>Microsoft Office PowerPoint</Application>
  <PresentationFormat>Panorámica</PresentationFormat>
  <Paragraphs>340</Paragraphs>
  <Slides>39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Tw Cen MT</vt:lpstr>
      <vt:lpstr>Arial</vt:lpstr>
      <vt:lpstr>Tw Cen MT Condensed</vt:lpstr>
      <vt:lpstr>Wingdings 3</vt:lpstr>
      <vt:lpstr>Calibri</vt:lpstr>
      <vt:lpstr>Faceta</vt:lpstr>
      <vt:lpstr>MongoDB  una BD NoSql</vt:lpstr>
      <vt:lpstr>Contenido</vt:lpstr>
      <vt:lpstr>BD´s Antes y Después</vt:lpstr>
      <vt:lpstr>Modelo Relacional</vt:lpstr>
      <vt:lpstr>BD relacionales aseguran ACID</vt:lpstr>
      <vt:lpstr>¿Por qué surge NoSQL?</vt:lpstr>
      <vt:lpstr>¿Por qué surge NoSQL?</vt:lpstr>
      <vt:lpstr>Comparación </vt:lpstr>
      <vt:lpstr>Aparece NoSql   Definición</vt:lpstr>
      <vt:lpstr>Aparece NoSQL</vt:lpstr>
      <vt:lpstr>Aparece NoSQL</vt:lpstr>
      <vt:lpstr>Teorema CAP</vt:lpstr>
      <vt:lpstr>Transacciones BASE</vt:lpstr>
      <vt:lpstr>Cuando usar NOSQL</vt:lpstr>
      <vt:lpstr>Ventajas</vt:lpstr>
      <vt:lpstr>Desventajas</vt:lpstr>
      <vt:lpstr>Clasificación de BD NoSql</vt:lpstr>
      <vt:lpstr>Arquitectura de la BD NoSQL</vt:lpstr>
      <vt:lpstr>Bases de Datos Documentales</vt:lpstr>
      <vt:lpstr>Bases de datos documentales</vt:lpstr>
      <vt:lpstr>BD relacionales vs BD documentales</vt:lpstr>
      <vt:lpstr>Características</vt:lpstr>
      <vt:lpstr>Ejemplos</vt:lpstr>
      <vt:lpstr>Documentos</vt:lpstr>
      <vt:lpstr>Propiedades</vt:lpstr>
      <vt:lpstr>Distribuida</vt:lpstr>
      <vt:lpstr>MongoDB</vt:lpstr>
      <vt:lpstr>NoSql – orientado a documentos</vt:lpstr>
      <vt:lpstr>¿ Qué es mongodb ?</vt:lpstr>
      <vt:lpstr>¿ Por qué utilizer Bongo DB?</vt:lpstr>
      <vt:lpstr>Presentación de PowerPoint</vt:lpstr>
      <vt:lpstr>¿ MongoDB orientada a documentos ?</vt:lpstr>
      <vt:lpstr>¿ Cómo ?</vt:lpstr>
      <vt:lpstr>¿ Cómo ?</vt:lpstr>
      <vt:lpstr>¿ Cómo funciona ?</vt:lpstr>
      <vt:lpstr>¿ Cuando usar MongoDB ?</vt:lpstr>
      <vt:lpstr>¿Cuándo no usar MongoDB? </vt:lpstr>
      <vt:lpstr>Presentación de PowerPoint</vt:lpstr>
      <vt:lpstr>¿ Más sobre BongoDB ?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Drupal y mongoDB</dc:title>
  <dc:creator>Hertzel Rivera</dc:creator>
  <cp:lastModifiedBy>Indira</cp:lastModifiedBy>
  <cp:revision>30</cp:revision>
  <dcterms:created xsi:type="dcterms:W3CDTF">2013-09-14T14:11:15Z</dcterms:created>
  <dcterms:modified xsi:type="dcterms:W3CDTF">2014-07-18T02:50:03Z</dcterms:modified>
</cp:coreProperties>
</file>