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7" r:id="rId3"/>
    <p:sldId id="277" r:id="rId4"/>
    <p:sldId id="278" r:id="rId5"/>
    <p:sldId id="279" r:id="rId6"/>
    <p:sldId id="280" r:id="rId7"/>
    <p:sldId id="281" r:id="rId8"/>
    <p:sldId id="282" r:id="rId9"/>
    <p:sldId id="256" r:id="rId10"/>
    <p:sldId id="257" r:id="rId11"/>
    <p:sldId id="258" r:id="rId12"/>
    <p:sldId id="293" r:id="rId13"/>
    <p:sldId id="294" r:id="rId14"/>
    <p:sldId id="297" r:id="rId15"/>
    <p:sldId id="296" r:id="rId16"/>
    <p:sldId id="298" r:id="rId17"/>
    <p:sldId id="270" r:id="rId18"/>
    <p:sldId id="262" r:id="rId19"/>
    <p:sldId id="263" r:id="rId20"/>
    <p:sldId id="259" r:id="rId21"/>
    <p:sldId id="292" r:id="rId22"/>
    <p:sldId id="291" r:id="rId23"/>
    <p:sldId id="290" r:id="rId24"/>
    <p:sldId id="289" r:id="rId25"/>
    <p:sldId id="264" r:id="rId26"/>
    <p:sldId id="265" r:id="rId27"/>
    <p:sldId id="300" r:id="rId28"/>
    <p:sldId id="299" r:id="rId29"/>
    <p:sldId id="266" r:id="rId30"/>
    <p:sldId id="267" r:id="rId31"/>
    <p:sldId id="268" r:id="rId32"/>
    <p:sldId id="283" r:id="rId33"/>
    <p:sldId id="284" r:id="rId34"/>
    <p:sldId id="285" r:id="rId35"/>
    <p:sldId id="286" r:id="rId36"/>
    <p:sldId id="269" r:id="rId37"/>
    <p:sldId id="260" r:id="rId38"/>
    <p:sldId id="271" r:id="rId39"/>
    <p:sldId id="288" r:id="rId40"/>
    <p:sldId id="272" r:id="rId41"/>
    <p:sldId id="273" r:id="rId42"/>
    <p:sldId id="275" r:id="rId43"/>
    <p:sldId id="27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4" d="100"/>
          <a:sy n="74" d="100"/>
        </p:scale>
        <p:origin x="1195" y="82"/>
      </p:cViewPr>
      <p:guideLst>
        <p:guide orient="horz" pos="2160"/>
        <p:guide pos="3840"/>
      </p:guideLst>
    </p:cSldViewPr>
  </p:slideViewPr>
  <p:notesTextViewPr>
    <p:cViewPr>
      <p:scale>
        <a:sx n="1" d="1"/>
        <a:sy n="1" d="1"/>
      </p:scale>
      <p:origin x="0" y="0"/>
    </p:cViewPr>
  </p:notesTextViewPr>
  <p:sorterViewPr>
    <p:cViewPr>
      <p:scale>
        <a:sx n="100" d="100"/>
        <a:sy n="100" d="100"/>
      </p:scale>
      <p:origin x="0" y="-220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44DA-EE0B-2815-B5E9-4507C0FBAD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50A8AD-0B22-E13E-3A71-F48FDB475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762-CC46-5E38-D46A-849A98F645C5}"/>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302FAE36-215F-6EC9-6111-6737EFDA3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1C68F-C872-5472-E6B8-8B82D15525D8}"/>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330682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A235-B7E6-61F9-6CFB-E7108BF64E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69C4D-47DB-F5B3-5B3D-D9A9B03A2F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D920A-DE6F-DDA1-6E33-3F487F6E4DF1}"/>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992B70D3-A149-E8B4-0244-A7C5D7F14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4E353-6929-BCE1-5CBC-ABAC2FD169AB}"/>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213882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D13BB-46B2-014A-D3E0-949DAFEEC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44AEE-4D74-4917-7902-F80883AC0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67D17-EA6F-BCE6-EFD1-62473172D931}"/>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CFA67506-F491-786F-462D-EE4D6AEBB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C129B-C82B-C6DE-51FF-591D262D4451}"/>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241911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B25F-03D3-A27A-3BCB-1FE2FC28A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7D493-E367-D518-9479-2C6C60426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E8E22-CDAE-BC9B-5AEE-CA151F92E8F7}"/>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07A5F72F-2A75-3542-AB70-564FE0389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01699-0C72-12AD-685B-031420BFF9BF}"/>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280325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167D-B8BA-4976-E1FF-F1ABA4905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B59030-0FFB-E016-EC7D-1032E1F560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FB701-90C9-EDE4-7541-A55BD5FC9631}"/>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26316B11-0DC1-2375-4C32-EE31BBA39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DFBBA-70FE-D16D-FEAC-CB87BA75A2F9}"/>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153318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1FBE-2476-1907-EB7F-55A7552F5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6E002-A977-E491-7981-DCE951110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BB8F5C-F32B-DFA4-527A-14CA9A8EA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5C523-AFE5-D1DD-A807-CFC7EA9AC9AC}"/>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6" name="Footer Placeholder 5">
            <a:extLst>
              <a:ext uri="{FF2B5EF4-FFF2-40B4-BE49-F238E27FC236}">
                <a16:creationId xmlns:a16="http://schemas.microsoft.com/office/drawing/2014/main" id="{33D1493A-0586-069F-BD26-7869678A6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BA-010A-4B2C-ACE0-E60F352092B3}"/>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177200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3F72-CE11-50BD-9DC2-2F3EECF19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1F4F95-4909-BDA6-11DF-474FFB022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45508-438B-7AC7-166A-21B79CFB4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C221D-05A9-C62C-470B-24341C112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A1628-FEC2-31BF-5F87-8068A45E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D44A58-E580-D008-D209-9D9A5769B25C}"/>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8" name="Footer Placeholder 7">
            <a:extLst>
              <a:ext uri="{FF2B5EF4-FFF2-40B4-BE49-F238E27FC236}">
                <a16:creationId xmlns:a16="http://schemas.microsoft.com/office/drawing/2014/main" id="{7D0828D7-3D1E-3A74-F9A3-15230208B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67BED8-BC5C-D281-285D-FE870C72229C}"/>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426101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CCB8-F75B-8E96-6490-C070EF3B9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DD689-06E0-CB90-DF85-4EDC71A02B7F}"/>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4" name="Footer Placeholder 3">
            <a:extLst>
              <a:ext uri="{FF2B5EF4-FFF2-40B4-BE49-F238E27FC236}">
                <a16:creationId xmlns:a16="http://schemas.microsoft.com/office/drawing/2014/main" id="{D7828153-7CD5-1719-82FE-285EDE95E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EF4F2-9236-94E4-18BC-DFCDFC983220}"/>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255919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A1D9C-ACEA-4845-6250-227D28200D30}"/>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3" name="Footer Placeholder 2">
            <a:extLst>
              <a:ext uri="{FF2B5EF4-FFF2-40B4-BE49-F238E27FC236}">
                <a16:creationId xmlns:a16="http://schemas.microsoft.com/office/drawing/2014/main" id="{E18A73F4-5BF0-41C5-C3E9-0427796DE2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F2D342-2B30-CA72-8B81-189B2CBD9688}"/>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138817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FD3F-BDBE-C37E-D5E0-168D97B95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B18A1-0372-4C8C-035E-3BA93A347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9BD29-3FCC-D4B0-9092-365697A6C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807E3-1429-E65B-6636-0FC072C21E5F}"/>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6" name="Footer Placeholder 5">
            <a:extLst>
              <a:ext uri="{FF2B5EF4-FFF2-40B4-BE49-F238E27FC236}">
                <a16:creationId xmlns:a16="http://schemas.microsoft.com/office/drawing/2014/main" id="{140B8959-A716-E46A-BF8F-9C7D3DFA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2980-FDC6-993C-0DFC-677F1D687609}"/>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104761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6FC5-30BD-97D0-E67B-351DC23CA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D729DE-F7DB-A9FB-A013-B42C58489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D8168-2FA3-8732-1625-C0E0E8100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DF4FF-0A37-362D-5535-FBFC6F036878}"/>
              </a:ext>
            </a:extLst>
          </p:cNvPr>
          <p:cNvSpPr>
            <a:spLocks noGrp="1"/>
          </p:cNvSpPr>
          <p:nvPr>
            <p:ph type="dt" sz="half" idx="10"/>
          </p:nvPr>
        </p:nvSpPr>
        <p:spPr/>
        <p:txBody>
          <a:bodyPr/>
          <a:lstStyle/>
          <a:p>
            <a:fld id="{6BBD1D23-DF17-479B-92AF-45A1BDB8F70B}" type="datetimeFigureOut">
              <a:rPr lang="en-US" smtClean="0"/>
              <a:pPr/>
              <a:t>10/7/2024</a:t>
            </a:fld>
            <a:endParaRPr lang="en-US"/>
          </a:p>
        </p:txBody>
      </p:sp>
      <p:sp>
        <p:nvSpPr>
          <p:cNvPr id="6" name="Footer Placeholder 5">
            <a:extLst>
              <a:ext uri="{FF2B5EF4-FFF2-40B4-BE49-F238E27FC236}">
                <a16:creationId xmlns:a16="http://schemas.microsoft.com/office/drawing/2014/main" id="{13BBF4A2-6BFB-3539-1791-FF319A772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AB917-6AE5-82BD-0B22-988D61D42B6A}"/>
              </a:ext>
            </a:extLst>
          </p:cNvPr>
          <p:cNvSpPr>
            <a:spLocks noGrp="1"/>
          </p:cNvSpPr>
          <p:nvPr>
            <p:ph type="sldNum" sz="quarter" idx="12"/>
          </p:nvPr>
        </p:nvSpPr>
        <p:spPr/>
        <p:txBody>
          <a:bodyPr/>
          <a:lstStyle/>
          <a:p>
            <a:fld id="{9EFF729A-CC57-49C1-A971-6001638CDF34}" type="slidenum">
              <a:rPr lang="en-US" smtClean="0"/>
              <a:pPr/>
              <a:t>‹#›</a:t>
            </a:fld>
            <a:endParaRPr lang="en-US"/>
          </a:p>
        </p:txBody>
      </p:sp>
    </p:spTree>
    <p:extLst>
      <p:ext uri="{BB962C8B-B14F-4D97-AF65-F5344CB8AC3E}">
        <p14:creationId xmlns:p14="http://schemas.microsoft.com/office/powerpoint/2010/main" val="381736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D506E-92BD-F881-6FD3-5D7757D34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328868-7A19-9448-161B-885826E9C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61C7C-3C5E-C648-B83A-BD6544717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D1D23-DF17-479B-92AF-45A1BDB8F70B}" type="datetimeFigureOut">
              <a:rPr lang="en-US" smtClean="0"/>
              <a:pPr/>
              <a:t>10/7/2024</a:t>
            </a:fld>
            <a:endParaRPr lang="en-US"/>
          </a:p>
        </p:txBody>
      </p:sp>
      <p:sp>
        <p:nvSpPr>
          <p:cNvPr id="5" name="Footer Placeholder 4">
            <a:extLst>
              <a:ext uri="{FF2B5EF4-FFF2-40B4-BE49-F238E27FC236}">
                <a16:creationId xmlns:a16="http://schemas.microsoft.com/office/drawing/2014/main" id="{36E2805F-2752-82EB-65D4-A24E98C1F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CD7ED3-98A3-6513-A44A-9A051A9F2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F729A-CC57-49C1-A971-6001638CDF34}" type="slidenum">
              <a:rPr lang="en-US" smtClean="0"/>
              <a:pPr/>
              <a:t>‹#›</a:t>
            </a:fld>
            <a:endParaRPr lang="en-US"/>
          </a:p>
        </p:txBody>
      </p:sp>
    </p:spTree>
    <p:extLst>
      <p:ext uri="{BB962C8B-B14F-4D97-AF65-F5344CB8AC3E}">
        <p14:creationId xmlns:p14="http://schemas.microsoft.com/office/powerpoint/2010/main" val="330567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sv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9.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10.xml"/><Relationship Id="rId4" Type="http://schemas.openxmlformats.org/officeDocument/2006/relationships/slide" Target="slide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1.png"/><Relationship Id="rId7"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mailto:johnc@gmail.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mailto:johnc@gmail.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slide" Target="slide9.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sv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9.xml"/><Relationship Id="rId4" Type="http://schemas.openxmlformats.org/officeDocument/2006/relationships/slide" Target="slide19.xml"/><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slide" Target="slide18.xml"/><Relationship Id="rId10" Type="http://schemas.openxmlformats.org/officeDocument/2006/relationships/slide" Target="slide12.xml"/><Relationship Id="rId4" Type="http://schemas.openxmlformats.org/officeDocument/2006/relationships/slide" Target="slide37.xml"/><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25.xml"/><Relationship Id="rId7" Type="http://schemas.openxmlformats.org/officeDocument/2006/relationships/slide" Target="slide31.xml"/><Relationship Id="rId12" Type="http://schemas.openxmlformats.org/officeDocument/2006/relationships/slide" Target="slide22.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slide" Target="slide30.xml"/><Relationship Id="rId11" Type="http://schemas.openxmlformats.org/officeDocument/2006/relationships/slide" Target="slide21.xml"/><Relationship Id="rId5" Type="http://schemas.openxmlformats.org/officeDocument/2006/relationships/slide" Target="slide29.xml"/><Relationship Id="rId10" Type="http://schemas.openxmlformats.org/officeDocument/2006/relationships/image" Target="../media/image2.png"/><Relationship Id="rId4" Type="http://schemas.openxmlformats.org/officeDocument/2006/relationships/slide" Target="slide26.xml"/><Relationship Id="rId9"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slide" Target="slide20.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slide" Target="slide28.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slide" Target="slide26.xml"/></Relationships>
</file>

<file path=ppt/slides/_rels/slide2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slide" Target="slide33.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7.png"/><Relationship Id="rId18" Type="http://schemas.openxmlformats.org/officeDocument/2006/relationships/slide" Target="slide19.xml"/><Relationship Id="rId3" Type="http://schemas.openxmlformats.org/officeDocument/2006/relationships/slide" Target="slide38.xml"/><Relationship Id="rId7" Type="http://schemas.openxmlformats.org/officeDocument/2006/relationships/image" Target="../media/image15.png"/><Relationship Id="rId12" Type="http://schemas.openxmlformats.org/officeDocument/2006/relationships/slide" Target="slide42.xml"/><Relationship Id="rId17" Type="http://schemas.openxmlformats.org/officeDocument/2006/relationships/image" Target="../media/image12.svg"/><Relationship Id="rId2" Type="http://schemas.openxmlformats.org/officeDocument/2006/relationships/image" Target="../media/image10.jpe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 Target="slide40.xml"/><Relationship Id="rId11" Type="http://schemas.openxmlformats.org/officeDocument/2006/relationships/image" Target="../media/image9.svg"/><Relationship Id="rId5" Type="http://schemas.openxmlformats.org/officeDocument/2006/relationships/image" Target="../media/image14.svg"/><Relationship Id="rId15" Type="http://schemas.openxmlformats.org/officeDocument/2006/relationships/slide" Target="slide43.xml"/><Relationship Id="rId10" Type="http://schemas.openxmlformats.org/officeDocument/2006/relationships/image" Target="../media/image8.png"/><Relationship Id="rId19" Type="http://schemas.openxmlformats.org/officeDocument/2006/relationships/image" Target="../media/image2.png"/><Relationship Id="rId4" Type="http://schemas.openxmlformats.org/officeDocument/2006/relationships/image" Target="../media/image13.png"/><Relationship Id="rId9" Type="http://schemas.openxmlformats.org/officeDocument/2006/relationships/slide" Target="slide41.xml"/><Relationship Id="rId14" Type="http://schemas.openxmlformats.org/officeDocument/2006/relationships/image" Target="../media/image18.svg"/></Relationships>
</file>

<file path=ppt/slides/_rels/slide3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slide" Target="slide37.xml"/><Relationship Id="rId3" Type="http://schemas.openxmlformats.org/officeDocument/2006/relationships/image" Target="../media/image13.png"/><Relationship Id="rId7" Type="http://schemas.openxmlformats.org/officeDocument/2006/relationships/image" Target="../media/image19.png"/><Relationship Id="rId12" Type="http://schemas.openxmlformats.org/officeDocument/2006/relationships/image" Target="../media/image23.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slide" Target="slide39.xml"/><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slide" Target="slide38.xml"/><Relationship Id="rId3" Type="http://schemas.openxmlformats.org/officeDocument/2006/relationships/image" Target="../media/image13.png"/><Relationship Id="rId7" Type="http://schemas.openxmlformats.org/officeDocument/2006/relationships/image" Target="../media/image19.png"/><Relationship Id="rId12" Type="http://schemas.openxmlformats.org/officeDocument/2006/relationships/slide" Target="slide37.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37.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6.sv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slide" Target="slide37.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9.sv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37.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8.sv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slide" Target="slide37.xml"/><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slide" Target="slide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3FCF4-C935-ADBB-E1F4-19042D46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Google Shape;759;p30">
            <a:extLst>
              <a:ext uri="{FF2B5EF4-FFF2-40B4-BE49-F238E27FC236}">
                <a16:creationId xmlns:a16="http://schemas.microsoft.com/office/drawing/2014/main" id="{4BABE343-9AFC-7039-D6FA-6D12EFA9CADE}"/>
              </a:ext>
            </a:extLst>
          </p:cNvPr>
          <p:cNvSpPr txBox="1"/>
          <p:nvPr/>
        </p:nvSpPr>
        <p:spPr>
          <a:xfrm>
            <a:off x="912105" y="111837"/>
            <a:ext cx="10367789" cy="349018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5400" b="1" dirty="0">
                <a:solidFill>
                  <a:schemeClr val="tx1"/>
                </a:solidFill>
                <a:latin typeface="MS Mincho" panose="02020609040205080304" pitchFamily="49" charset="-128"/>
                <a:ea typeface="MS Mincho" panose="02020609040205080304" pitchFamily="49" charset="-128"/>
                <a:sym typeface="Jua"/>
              </a:rPr>
              <a:t>Health Center Appointment System in Iba O Este </a:t>
            </a:r>
            <a:r>
              <a:rPr lang="en-US" sz="5400" b="1" dirty="0" err="1">
                <a:solidFill>
                  <a:schemeClr val="tx1"/>
                </a:solidFill>
                <a:latin typeface="MS Mincho" panose="02020609040205080304" pitchFamily="49" charset="-128"/>
                <a:ea typeface="MS Mincho" panose="02020609040205080304" pitchFamily="49" charset="-128"/>
                <a:sym typeface="Jua"/>
              </a:rPr>
              <a:t>Calumpit</a:t>
            </a:r>
            <a:r>
              <a:rPr lang="en-US" sz="5400" b="1" dirty="0">
                <a:solidFill>
                  <a:schemeClr val="tx1"/>
                </a:solidFill>
                <a:latin typeface="MS Mincho" panose="02020609040205080304" pitchFamily="49" charset="-128"/>
                <a:ea typeface="MS Mincho" panose="02020609040205080304" pitchFamily="49" charset="-128"/>
                <a:sym typeface="Jua"/>
              </a:rPr>
              <a:t> Bulacan</a:t>
            </a:r>
            <a:endParaRPr sz="5400" b="1" dirty="0">
              <a:solidFill>
                <a:schemeClr val="tx1"/>
              </a:solidFill>
              <a:latin typeface="MS Mincho" panose="02020609040205080304" pitchFamily="49" charset="-128"/>
              <a:ea typeface="MS Mincho" panose="02020609040205080304" pitchFamily="49" charset="-128"/>
            </a:endParaRPr>
          </a:p>
        </p:txBody>
      </p:sp>
      <p:pic>
        <p:nvPicPr>
          <p:cNvPr id="7" name="Picture 6">
            <a:extLst>
              <a:ext uri="{FF2B5EF4-FFF2-40B4-BE49-F238E27FC236}">
                <a16:creationId xmlns:a16="http://schemas.microsoft.com/office/drawing/2014/main" id="{56F40370-345A-C25C-73A9-6FA6B4EA8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530" y="2753591"/>
            <a:ext cx="4762500" cy="4762500"/>
          </a:xfrm>
          <a:prstGeom prst="rect">
            <a:avLst/>
          </a:prstGeom>
        </p:spPr>
      </p:pic>
    </p:spTree>
    <p:extLst>
      <p:ext uri="{BB962C8B-B14F-4D97-AF65-F5344CB8AC3E}">
        <p14:creationId xmlns:p14="http://schemas.microsoft.com/office/powerpoint/2010/main" val="25065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4E846-B44B-6D04-2EDF-C30D66C08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29C11D35-C994-318C-B026-FADE887F9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27"/>
            <a:ext cx="12192000" cy="6858000"/>
          </a:xfrm>
          <a:prstGeom prst="rect">
            <a:avLst/>
          </a:prstGeom>
        </p:spPr>
      </p:pic>
      <p:sp>
        <p:nvSpPr>
          <p:cNvPr id="4" name="Rectangle 3">
            <a:extLst>
              <a:ext uri="{FF2B5EF4-FFF2-40B4-BE49-F238E27FC236}">
                <a16:creationId xmlns:a16="http://schemas.microsoft.com/office/drawing/2014/main" id="{CCA4C6D6-0D35-6AD8-2856-AF87FD3CD5AB}"/>
              </a:ext>
            </a:extLst>
          </p:cNvPr>
          <p:cNvSpPr/>
          <p:nvPr/>
        </p:nvSpPr>
        <p:spPr>
          <a:xfrm>
            <a:off x="790219" y="1896778"/>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7" name="Rectangle 6">
            <a:extLst>
              <a:ext uri="{FF2B5EF4-FFF2-40B4-BE49-F238E27FC236}">
                <a16:creationId xmlns:a16="http://schemas.microsoft.com/office/drawing/2014/main" id="{2BEC646C-B984-AB29-5E63-0F5609EF3391}"/>
              </a:ext>
            </a:extLst>
          </p:cNvPr>
          <p:cNvSpPr/>
          <p:nvPr/>
        </p:nvSpPr>
        <p:spPr>
          <a:xfrm>
            <a:off x="790219" y="3000821"/>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8" name="Rectangle 7">
            <a:extLst>
              <a:ext uri="{FF2B5EF4-FFF2-40B4-BE49-F238E27FC236}">
                <a16:creationId xmlns:a16="http://schemas.microsoft.com/office/drawing/2014/main" id="{29156B10-B63C-761B-834B-AAB1A174EDAD}"/>
              </a:ext>
            </a:extLst>
          </p:cNvPr>
          <p:cNvSpPr/>
          <p:nvPr/>
        </p:nvSpPr>
        <p:spPr>
          <a:xfrm>
            <a:off x="790219" y="4296330"/>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9" name="Rectangle 8">
            <a:extLst>
              <a:ext uri="{FF2B5EF4-FFF2-40B4-BE49-F238E27FC236}">
                <a16:creationId xmlns:a16="http://schemas.microsoft.com/office/drawing/2014/main" id="{CFE92AFA-21B5-1964-1CB1-E5671393952F}"/>
              </a:ext>
            </a:extLst>
          </p:cNvPr>
          <p:cNvSpPr/>
          <p:nvPr/>
        </p:nvSpPr>
        <p:spPr>
          <a:xfrm>
            <a:off x="4543773" y="2988025"/>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0" name="Rectangle 9">
            <a:extLst>
              <a:ext uri="{FF2B5EF4-FFF2-40B4-BE49-F238E27FC236}">
                <a16:creationId xmlns:a16="http://schemas.microsoft.com/office/drawing/2014/main" id="{605AD894-CB81-7BA1-C86A-D60FC4F0EA09}"/>
              </a:ext>
            </a:extLst>
          </p:cNvPr>
          <p:cNvSpPr/>
          <p:nvPr/>
        </p:nvSpPr>
        <p:spPr>
          <a:xfrm>
            <a:off x="4543773" y="4251576"/>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1" name="Rectangle 10">
            <a:extLst>
              <a:ext uri="{FF2B5EF4-FFF2-40B4-BE49-F238E27FC236}">
                <a16:creationId xmlns:a16="http://schemas.microsoft.com/office/drawing/2014/main" id="{90EE4F1B-6059-364B-11E3-6FF610C10129}"/>
              </a:ext>
            </a:extLst>
          </p:cNvPr>
          <p:cNvSpPr/>
          <p:nvPr/>
        </p:nvSpPr>
        <p:spPr>
          <a:xfrm>
            <a:off x="4546604" y="1904536"/>
            <a:ext cx="1456272"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3" name="Rectangle 12">
            <a:extLst>
              <a:ext uri="{FF2B5EF4-FFF2-40B4-BE49-F238E27FC236}">
                <a16:creationId xmlns:a16="http://schemas.microsoft.com/office/drawing/2014/main" id="{6094FAB3-2F8B-DF49-A416-2363D9F52BB6}"/>
              </a:ext>
            </a:extLst>
          </p:cNvPr>
          <p:cNvSpPr/>
          <p:nvPr/>
        </p:nvSpPr>
        <p:spPr>
          <a:xfrm>
            <a:off x="6096000" y="1908613"/>
            <a:ext cx="1456272"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6" name="Google Shape;378;p21">
            <a:extLst>
              <a:ext uri="{FF2B5EF4-FFF2-40B4-BE49-F238E27FC236}">
                <a16:creationId xmlns:a16="http://schemas.microsoft.com/office/drawing/2014/main" id="{298D9E42-5E66-0676-DEFE-3316C9DFDEA1}"/>
              </a:ext>
            </a:extLst>
          </p:cNvPr>
          <p:cNvSpPr txBox="1"/>
          <p:nvPr/>
        </p:nvSpPr>
        <p:spPr>
          <a:xfrm>
            <a:off x="430307" y="17727"/>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sym typeface="Inknut Antiqua"/>
              </a:rPr>
              <a:t>Register</a:t>
            </a:r>
            <a:endParaRPr dirty="0">
              <a:solidFill>
                <a:schemeClr val="tx1"/>
              </a:solidFill>
              <a:latin typeface="Times New Roman" panose="02020603050405020304" pitchFamily="18" charset="0"/>
              <a:cs typeface="Times New Roman" panose="02020603050405020304" pitchFamily="18" charset="0"/>
            </a:endParaRPr>
          </a:p>
        </p:txBody>
      </p:sp>
      <p:sp>
        <p:nvSpPr>
          <p:cNvPr id="17" name="Google Shape;759;p30">
            <a:extLst>
              <a:ext uri="{FF2B5EF4-FFF2-40B4-BE49-F238E27FC236}">
                <a16:creationId xmlns:a16="http://schemas.microsoft.com/office/drawing/2014/main" id="{87A104E7-C087-E169-336D-5D11707A9304}"/>
              </a:ext>
            </a:extLst>
          </p:cNvPr>
          <p:cNvSpPr txBox="1"/>
          <p:nvPr/>
        </p:nvSpPr>
        <p:spPr>
          <a:xfrm>
            <a:off x="711197" y="1389939"/>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Username</a:t>
            </a:r>
            <a:endParaRPr dirty="0">
              <a:solidFill>
                <a:schemeClr val="tx1"/>
              </a:solidFill>
            </a:endParaRPr>
          </a:p>
        </p:txBody>
      </p:sp>
      <p:sp>
        <p:nvSpPr>
          <p:cNvPr id="18" name="Google Shape;759;p30">
            <a:extLst>
              <a:ext uri="{FF2B5EF4-FFF2-40B4-BE49-F238E27FC236}">
                <a16:creationId xmlns:a16="http://schemas.microsoft.com/office/drawing/2014/main" id="{156207FA-1489-EA9C-44B9-F6E68D08FBE3}"/>
              </a:ext>
            </a:extLst>
          </p:cNvPr>
          <p:cNvSpPr txBox="1"/>
          <p:nvPr/>
        </p:nvSpPr>
        <p:spPr>
          <a:xfrm>
            <a:off x="685793" y="2557138"/>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Password</a:t>
            </a:r>
            <a:endParaRPr dirty="0">
              <a:solidFill>
                <a:schemeClr val="tx1"/>
              </a:solidFill>
            </a:endParaRPr>
          </a:p>
        </p:txBody>
      </p:sp>
      <p:sp>
        <p:nvSpPr>
          <p:cNvPr id="20" name="Google Shape;759;p30">
            <a:extLst>
              <a:ext uri="{FF2B5EF4-FFF2-40B4-BE49-F238E27FC236}">
                <a16:creationId xmlns:a16="http://schemas.microsoft.com/office/drawing/2014/main" id="{BCD1300C-1FA1-8CAA-F918-54A87C1AB700}"/>
              </a:ext>
            </a:extLst>
          </p:cNvPr>
          <p:cNvSpPr txBox="1"/>
          <p:nvPr/>
        </p:nvSpPr>
        <p:spPr>
          <a:xfrm>
            <a:off x="4230500" y="2608093"/>
            <a:ext cx="2178763"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Email Account </a:t>
            </a:r>
            <a:endParaRPr dirty="0">
              <a:solidFill>
                <a:schemeClr val="tx1"/>
              </a:solidFill>
            </a:endParaRPr>
          </a:p>
        </p:txBody>
      </p:sp>
      <p:sp>
        <p:nvSpPr>
          <p:cNvPr id="21" name="Google Shape;759;p30">
            <a:extLst>
              <a:ext uri="{FF2B5EF4-FFF2-40B4-BE49-F238E27FC236}">
                <a16:creationId xmlns:a16="http://schemas.microsoft.com/office/drawing/2014/main" id="{23DBC87C-C884-3611-9A5E-E207C17D4E37}"/>
              </a:ext>
            </a:extLst>
          </p:cNvPr>
          <p:cNvSpPr txBox="1"/>
          <p:nvPr/>
        </p:nvSpPr>
        <p:spPr>
          <a:xfrm>
            <a:off x="4492967" y="3829109"/>
            <a:ext cx="2071516"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Contact Number</a:t>
            </a:r>
            <a:endParaRPr dirty="0">
              <a:solidFill>
                <a:schemeClr val="tx1"/>
              </a:solidFill>
            </a:endParaRPr>
          </a:p>
        </p:txBody>
      </p:sp>
      <p:sp>
        <p:nvSpPr>
          <p:cNvPr id="22" name="Google Shape;759;p30">
            <a:extLst>
              <a:ext uri="{FF2B5EF4-FFF2-40B4-BE49-F238E27FC236}">
                <a16:creationId xmlns:a16="http://schemas.microsoft.com/office/drawing/2014/main" id="{327CA3F1-191B-DA9F-29F6-E7AB62AAA604}"/>
              </a:ext>
            </a:extLst>
          </p:cNvPr>
          <p:cNvSpPr txBox="1"/>
          <p:nvPr/>
        </p:nvSpPr>
        <p:spPr>
          <a:xfrm>
            <a:off x="4583281" y="138784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Last Name</a:t>
            </a:r>
            <a:endParaRPr dirty="0">
              <a:solidFill>
                <a:schemeClr val="tx1"/>
              </a:solidFill>
            </a:endParaRPr>
          </a:p>
        </p:txBody>
      </p:sp>
      <p:sp>
        <p:nvSpPr>
          <p:cNvPr id="23" name="Google Shape;759;p30">
            <a:extLst>
              <a:ext uri="{FF2B5EF4-FFF2-40B4-BE49-F238E27FC236}">
                <a16:creationId xmlns:a16="http://schemas.microsoft.com/office/drawing/2014/main" id="{BB1CDA11-FA66-F526-45D1-4237945467F0}"/>
              </a:ext>
            </a:extLst>
          </p:cNvPr>
          <p:cNvSpPr txBox="1"/>
          <p:nvPr/>
        </p:nvSpPr>
        <p:spPr>
          <a:xfrm>
            <a:off x="6073417" y="1392958"/>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First Name</a:t>
            </a:r>
            <a:endParaRPr dirty="0">
              <a:solidFill>
                <a:schemeClr val="tx1"/>
              </a:solidFill>
            </a:endParaRPr>
          </a:p>
        </p:txBody>
      </p:sp>
      <p:sp>
        <p:nvSpPr>
          <p:cNvPr id="24" name="Google Shape;759;p30">
            <a:extLst>
              <a:ext uri="{FF2B5EF4-FFF2-40B4-BE49-F238E27FC236}">
                <a16:creationId xmlns:a16="http://schemas.microsoft.com/office/drawing/2014/main" id="{CAFF9283-6847-AE5D-7398-0D2F7B9B057C}"/>
              </a:ext>
            </a:extLst>
          </p:cNvPr>
          <p:cNvSpPr txBox="1"/>
          <p:nvPr/>
        </p:nvSpPr>
        <p:spPr>
          <a:xfrm>
            <a:off x="682967" y="3795292"/>
            <a:ext cx="232551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Re- Enter Password</a:t>
            </a:r>
            <a:endParaRPr dirty="0">
              <a:solidFill>
                <a:schemeClr val="tx1"/>
              </a:solidFill>
            </a:endParaRPr>
          </a:p>
        </p:txBody>
      </p:sp>
      <p:sp>
        <p:nvSpPr>
          <p:cNvPr id="25" name="Rectangle 24">
            <a:hlinkClick r:id="rId4" action="ppaction://hlinksldjump"/>
            <a:extLst>
              <a:ext uri="{FF2B5EF4-FFF2-40B4-BE49-F238E27FC236}">
                <a16:creationId xmlns:a16="http://schemas.microsoft.com/office/drawing/2014/main" id="{137ECBCF-D494-B02B-73B3-351A96EFED7A}"/>
              </a:ext>
            </a:extLst>
          </p:cNvPr>
          <p:cNvSpPr/>
          <p:nvPr/>
        </p:nvSpPr>
        <p:spPr>
          <a:xfrm>
            <a:off x="3445922" y="5065299"/>
            <a:ext cx="1569156" cy="5080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4" action="ppaction://hlinksldjump"/>
              </a:rPr>
              <a:t>Register</a:t>
            </a:r>
            <a:endParaRPr lang="en-US" dirty="0">
              <a:solidFill>
                <a:schemeClr val="tx1"/>
              </a:solidFill>
            </a:endParaRPr>
          </a:p>
        </p:txBody>
      </p:sp>
      <p:sp>
        <p:nvSpPr>
          <p:cNvPr id="26" name="Rectangle 25">
            <a:extLst>
              <a:ext uri="{FF2B5EF4-FFF2-40B4-BE49-F238E27FC236}">
                <a16:creationId xmlns:a16="http://schemas.microsoft.com/office/drawing/2014/main" id="{C4D4DF83-03D6-1382-CF3A-0373A832C810}"/>
              </a:ext>
            </a:extLst>
          </p:cNvPr>
          <p:cNvSpPr/>
          <p:nvPr/>
        </p:nvSpPr>
        <p:spPr>
          <a:xfrm>
            <a:off x="3445922" y="5699500"/>
            <a:ext cx="1569156" cy="508001"/>
          </a:xfrm>
          <a:prstGeom prst="rect">
            <a:avLst/>
          </a:prstGeom>
          <a:solidFill>
            <a:srgbClr val="92D05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Clear</a:t>
            </a:r>
          </a:p>
        </p:txBody>
      </p:sp>
      <p:sp>
        <p:nvSpPr>
          <p:cNvPr id="27" name="Google Shape;759;p30">
            <a:extLst>
              <a:ext uri="{FF2B5EF4-FFF2-40B4-BE49-F238E27FC236}">
                <a16:creationId xmlns:a16="http://schemas.microsoft.com/office/drawing/2014/main" id="{999B1D5F-8E36-3FE2-7B39-BFE8572DBB5C}"/>
              </a:ext>
            </a:extLst>
          </p:cNvPr>
          <p:cNvSpPr txBox="1"/>
          <p:nvPr/>
        </p:nvSpPr>
        <p:spPr>
          <a:xfrm>
            <a:off x="2528489" y="6169342"/>
            <a:ext cx="340402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rPr>
              <a:t>Already have an account</a:t>
            </a:r>
            <a:endParaRPr sz="1600" dirty="0">
              <a:solidFill>
                <a:schemeClr val="tx1"/>
              </a:solidFill>
            </a:endParaRPr>
          </a:p>
        </p:txBody>
      </p:sp>
      <p:sp>
        <p:nvSpPr>
          <p:cNvPr id="28" name="Google Shape;759;p30">
            <a:extLst>
              <a:ext uri="{FF2B5EF4-FFF2-40B4-BE49-F238E27FC236}">
                <a16:creationId xmlns:a16="http://schemas.microsoft.com/office/drawing/2014/main" id="{4BD525BF-E287-D527-B55D-C38F6263AFA1}"/>
              </a:ext>
            </a:extLst>
          </p:cNvPr>
          <p:cNvSpPr txBox="1"/>
          <p:nvPr/>
        </p:nvSpPr>
        <p:spPr>
          <a:xfrm>
            <a:off x="3849508" y="6499866"/>
            <a:ext cx="690281" cy="344710"/>
          </a:xfrm>
          <a:prstGeom prst="rect">
            <a:avLst/>
          </a:prstGeom>
          <a:solidFill>
            <a:schemeClr val="bg1">
              <a:lumMod val="6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hlinkClick r:id="rId4" action="ppaction://hlinksldjump"/>
              </a:rPr>
              <a:t>Sign In</a:t>
            </a:r>
            <a:endParaRPr sz="1600" dirty="0">
              <a:solidFill>
                <a:schemeClr val="tx1"/>
              </a:solidFill>
            </a:endParaRPr>
          </a:p>
        </p:txBody>
      </p:sp>
      <p:sp>
        <p:nvSpPr>
          <p:cNvPr id="29" name="Rectangle 28">
            <a:extLst>
              <a:ext uri="{FF2B5EF4-FFF2-40B4-BE49-F238E27FC236}">
                <a16:creationId xmlns:a16="http://schemas.microsoft.com/office/drawing/2014/main" id="{4275775F-7E92-AE3B-86C8-F638913D2256}"/>
              </a:ext>
            </a:extLst>
          </p:cNvPr>
          <p:cNvSpPr/>
          <p:nvPr/>
        </p:nvSpPr>
        <p:spPr>
          <a:xfrm>
            <a:off x="2285751" y="4874482"/>
            <a:ext cx="175005" cy="1783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Google Shape;759;p30">
            <a:extLst>
              <a:ext uri="{FF2B5EF4-FFF2-40B4-BE49-F238E27FC236}">
                <a16:creationId xmlns:a16="http://schemas.microsoft.com/office/drawing/2014/main" id="{7AA5CC0A-E404-97F5-A3FD-15B7C946F8CE}"/>
              </a:ext>
            </a:extLst>
          </p:cNvPr>
          <p:cNvSpPr txBox="1"/>
          <p:nvPr/>
        </p:nvSpPr>
        <p:spPr>
          <a:xfrm>
            <a:off x="1393175" y="4828340"/>
            <a:ext cx="3404022"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dirty="0">
                <a:solidFill>
                  <a:schemeClr val="tx1"/>
                </a:solidFill>
              </a:rPr>
              <a:t>Show Password</a:t>
            </a:r>
            <a:endParaRPr sz="1200" dirty="0">
              <a:solidFill>
                <a:schemeClr val="tx1"/>
              </a:solidFill>
            </a:endParaRPr>
          </a:p>
        </p:txBody>
      </p:sp>
      <p:pic>
        <p:nvPicPr>
          <p:cNvPr id="6" name="Graphic 5" descr="Home with solid fill">
            <a:hlinkClick r:id="rId5" action="ppaction://hlinksldjump"/>
            <a:extLst>
              <a:ext uri="{FF2B5EF4-FFF2-40B4-BE49-F238E27FC236}">
                <a16:creationId xmlns:a16="http://schemas.microsoft.com/office/drawing/2014/main" id="{D3460388-7B78-5514-EB9D-59B3A000C764}"/>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0" y="-35454"/>
            <a:ext cx="914400" cy="914400"/>
          </a:xfrm>
          <a:prstGeom prst="rect">
            <a:avLst/>
          </a:prstGeom>
        </p:spPr>
      </p:pic>
    </p:spTree>
    <p:extLst>
      <p:ext uri="{BB962C8B-B14F-4D97-AF65-F5344CB8AC3E}">
        <p14:creationId xmlns:p14="http://schemas.microsoft.com/office/powerpoint/2010/main" val="378253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90635" y="2595669"/>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14" name="Google Shape;378;p21">
            <a:extLst>
              <a:ext uri="{FF2B5EF4-FFF2-40B4-BE49-F238E27FC236}">
                <a16:creationId xmlns:a16="http://schemas.microsoft.com/office/drawing/2014/main" id="{11AB04A7-AABB-D240-B95F-00A0BA2D6B50}"/>
              </a:ext>
            </a:extLst>
          </p:cNvPr>
          <p:cNvSpPr txBox="1"/>
          <p:nvPr/>
        </p:nvSpPr>
        <p:spPr>
          <a:xfrm>
            <a:off x="2027613" y="0"/>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rPr>
              <a:t>Log In</a:t>
            </a:r>
            <a:endParaRPr sz="8000" dirty="0">
              <a:solidFill>
                <a:schemeClr val="tx1"/>
              </a:solidFill>
              <a:latin typeface="Times New Roman" panose="02020603050405020304" pitchFamily="18" charset="0"/>
              <a:cs typeface="Times New Roman" panose="02020603050405020304" pitchFamily="18" charset="0"/>
            </a:endParaRPr>
          </a:p>
        </p:txBody>
      </p:sp>
      <p:sp>
        <p:nvSpPr>
          <p:cNvPr id="15" name="Google Shape;759;p30">
            <a:extLst>
              <a:ext uri="{FF2B5EF4-FFF2-40B4-BE49-F238E27FC236}">
                <a16:creationId xmlns:a16="http://schemas.microsoft.com/office/drawing/2014/main" id="{2E0320B7-DF44-6339-49C7-1B06155CA608}"/>
              </a:ext>
            </a:extLst>
          </p:cNvPr>
          <p:cNvSpPr txBox="1"/>
          <p:nvPr/>
        </p:nvSpPr>
        <p:spPr>
          <a:xfrm>
            <a:off x="4097618" y="1274756"/>
            <a:ext cx="339781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Please Log in to continue</a:t>
            </a:r>
            <a:endParaRPr dirty="0">
              <a:solidFill>
                <a:schemeClr val="tx1"/>
              </a:solidFill>
              <a:latin typeface="MS Mincho" panose="02020609040205080304" pitchFamily="49" charset="-128"/>
              <a:ea typeface="MS Mincho" panose="02020609040205080304" pitchFamily="49" charset="-128"/>
            </a:endParaRPr>
          </a:p>
        </p:txBody>
      </p:sp>
      <p:sp>
        <p:nvSpPr>
          <p:cNvPr id="19" name="Rectangle 18">
            <a:extLst>
              <a:ext uri="{FF2B5EF4-FFF2-40B4-BE49-F238E27FC236}">
                <a16:creationId xmlns:a16="http://schemas.microsoft.com/office/drawing/2014/main" id="{D656A71C-6A26-3F08-9C7E-4C9F16EC4E32}"/>
              </a:ext>
            </a:extLst>
          </p:cNvPr>
          <p:cNvSpPr/>
          <p:nvPr/>
        </p:nvSpPr>
        <p:spPr>
          <a:xfrm>
            <a:off x="5035701" y="4805587"/>
            <a:ext cx="1569156" cy="5080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4" action="ppaction://hlinksldjump"/>
              </a:rPr>
              <a:t>Log In</a:t>
            </a:r>
            <a:endParaRPr lang="en-US" dirty="0">
              <a:solidFill>
                <a:schemeClr val="tx1"/>
              </a:solidFill>
            </a:endParaRPr>
          </a:p>
        </p:txBody>
      </p:sp>
      <p:sp>
        <p:nvSpPr>
          <p:cNvPr id="31" name="Rectangle 30">
            <a:extLst>
              <a:ext uri="{FF2B5EF4-FFF2-40B4-BE49-F238E27FC236}">
                <a16:creationId xmlns:a16="http://schemas.microsoft.com/office/drawing/2014/main" id="{1033C0E1-966B-80AD-420E-4DFE57D9D2F8}"/>
              </a:ext>
            </a:extLst>
          </p:cNvPr>
          <p:cNvSpPr/>
          <p:nvPr/>
        </p:nvSpPr>
        <p:spPr>
          <a:xfrm>
            <a:off x="5035701" y="5402545"/>
            <a:ext cx="1569156" cy="508001"/>
          </a:xfrm>
          <a:prstGeom prst="rect">
            <a:avLst/>
          </a:prstGeom>
          <a:solidFill>
            <a:srgbClr val="92D05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Clear</a:t>
            </a:r>
          </a:p>
        </p:txBody>
      </p:sp>
      <p:sp>
        <p:nvSpPr>
          <p:cNvPr id="32" name="Google Shape;759;p30">
            <a:extLst>
              <a:ext uri="{FF2B5EF4-FFF2-40B4-BE49-F238E27FC236}">
                <a16:creationId xmlns:a16="http://schemas.microsoft.com/office/drawing/2014/main" id="{0CD917A3-0D0B-E754-49F1-993FB3B14D66}"/>
              </a:ext>
            </a:extLst>
          </p:cNvPr>
          <p:cNvSpPr txBox="1"/>
          <p:nvPr/>
        </p:nvSpPr>
        <p:spPr>
          <a:xfrm>
            <a:off x="4097618" y="5999503"/>
            <a:ext cx="2222158" cy="344710"/>
          </a:xfrm>
          <a:prstGeom prst="rect">
            <a:avLst/>
          </a:prstGeom>
          <a:solidFill>
            <a:schemeClr val="bg1">
              <a:lumMod val="8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rPr>
              <a:t>Already have an account</a:t>
            </a:r>
            <a:endParaRPr sz="1600" dirty="0">
              <a:solidFill>
                <a:schemeClr val="tx1"/>
              </a:solidFill>
            </a:endParaRPr>
          </a:p>
        </p:txBody>
      </p:sp>
      <p:sp>
        <p:nvSpPr>
          <p:cNvPr id="33" name="Google Shape;759;p30">
            <a:hlinkClick r:id="rId5" action="ppaction://hlinksldjump"/>
            <a:extLst>
              <a:ext uri="{FF2B5EF4-FFF2-40B4-BE49-F238E27FC236}">
                <a16:creationId xmlns:a16="http://schemas.microsoft.com/office/drawing/2014/main" id="{4D42E0C8-4331-4C49-59C5-0EC58B0264C2}"/>
              </a:ext>
            </a:extLst>
          </p:cNvPr>
          <p:cNvSpPr txBox="1"/>
          <p:nvPr/>
        </p:nvSpPr>
        <p:spPr>
          <a:xfrm>
            <a:off x="6500111" y="5999503"/>
            <a:ext cx="690281" cy="344710"/>
          </a:xfrm>
          <a:prstGeom prst="rect">
            <a:avLst/>
          </a:prstGeom>
          <a:solidFill>
            <a:schemeClr val="bg1">
              <a:lumMod val="6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hlinkClick r:id="rId5" action="ppaction://hlinksldjump"/>
              </a:rPr>
              <a:t>Sign In</a:t>
            </a:r>
            <a:endParaRPr sz="1600" dirty="0">
              <a:solidFill>
                <a:schemeClr val="tx1"/>
              </a:solidFill>
            </a:endParaRPr>
          </a:p>
        </p:txBody>
      </p:sp>
      <p:sp>
        <p:nvSpPr>
          <p:cNvPr id="34" name="Rectangle 33">
            <a:extLst>
              <a:ext uri="{FF2B5EF4-FFF2-40B4-BE49-F238E27FC236}">
                <a16:creationId xmlns:a16="http://schemas.microsoft.com/office/drawing/2014/main" id="{6FA5D431-D075-33D0-DDF7-74F12E51A66A}"/>
              </a:ext>
            </a:extLst>
          </p:cNvPr>
          <p:cNvSpPr/>
          <p:nvPr/>
        </p:nvSpPr>
        <p:spPr>
          <a:xfrm>
            <a:off x="4290635" y="3700628"/>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4290635" y="207582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Username</a:t>
            </a:r>
            <a:endParaRPr dirty="0">
              <a:solidFill>
                <a:schemeClr val="tx1"/>
              </a:solidFill>
            </a:endParaRPr>
          </a:p>
        </p:txBody>
      </p:sp>
      <p:sp>
        <p:nvSpPr>
          <p:cNvPr id="36" name="Google Shape;759;p30">
            <a:extLst>
              <a:ext uri="{FF2B5EF4-FFF2-40B4-BE49-F238E27FC236}">
                <a16:creationId xmlns:a16="http://schemas.microsoft.com/office/drawing/2014/main" id="{6A8DA3B8-5208-1D7F-C9D2-4C73C3E1A293}"/>
              </a:ext>
            </a:extLst>
          </p:cNvPr>
          <p:cNvSpPr txBox="1"/>
          <p:nvPr/>
        </p:nvSpPr>
        <p:spPr>
          <a:xfrm>
            <a:off x="4206751" y="321723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Password</a:t>
            </a:r>
            <a:endParaRPr dirty="0">
              <a:solidFill>
                <a:schemeClr val="tx1"/>
              </a:solidFill>
            </a:endParaRPr>
          </a:p>
        </p:txBody>
      </p:sp>
      <p:sp>
        <p:nvSpPr>
          <p:cNvPr id="37" name="Google Shape;759;p30">
            <a:extLst>
              <a:ext uri="{FF2B5EF4-FFF2-40B4-BE49-F238E27FC236}">
                <a16:creationId xmlns:a16="http://schemas.microsoft.com/office/drawing/2014/main" id="{998A2379-4A29-A81F-6930-8F8764BD11D6}"/>
              </a:ext>
            </a:extLst>
          </p:cNvPr>
          <p:cNvSpPr txBox="1"/>
          <p:nvPr/>
        </p:nvSpPr>
        <p:spPr>
          <a:xfrm>
            <a:off x="5035701" y="4229379"/>
            <a:ext cx="3404022"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dirty="0">
                <a:solidFill>
                  <a:schemeClr val="tx1"/>
                </a:solidFill>
              </a:rPr>
              <a:t>Show Password</a:t>
            </a:r>
            <a:endParaRPr sz="1200" dirty="0">
              <a:solidFill>
                <a:schemeClr val="tx1"/>
              </a:solidFill>
            </a:endParaRPr>
          </a:p>
        </p:txBody>
      </p:sp>
      <p:sp>
        <p:nvSpPr>
          <p:cNvPr id="38" name="Rectangle 37">
            <a:extLst>
              <a:ext uri="{FF2B5EF4-FFF2-40B4-BE49-F238E27FC236}">
                <a16:creationId xmlns:a16="http://schemas.microsoft.com/office/drawing/2014/main" id="{74052926-BA85-B976-68B4-CA7BD0274159}"/>
              </a:ext>
            </a:extLst>
          </p:cNvPr>
          <p:cNvSpPr/>
          <p:nvPr/>
        </p:nvSpPr>
        <p:spPr>
          <a:xfrm>
            <a:off x="5820279" y="4284264"/>
            <a:ext cx="175005" cy="1783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0" y="-35454"/>
            <a:ext cx="914400" cy="914400"/>
          </a:xfrm>
          <a:prstGeom prst="rect">
            <a:avLst/>
          </a:prstGeom>
        </p:spPr>
      </p:pic>
      <p:sp>
        <p:nvSpPr>
          <p:cNvPr id="5" name="Google Shape;759;p30">
            <a:extLst>
              <a:ext uri="{FF2B5EF4-FFF2-40B4-BE49-F238E27FC236}">
                <a16:creationId xmlns:a16="http://schemas.microsoft.com/office/drawing/2014/main" id="{C6238BD2-8B8B-57F4-6EAA-7E2F216E58F8}"/>
              </a:ext>
            </a:extLst>
          </p:cNvPr>
          <p:cNvSpPr txBox="1"/>
          <p:nvPr/>
        </p:nvSpPr>
        <p:spPr>
          <a:xfrm>
            <a:off x="4818312" y="6322524"/>
            <a:ext cx="19564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hlinkClick r:id="rId8" action="ppaction://hlinksldjump"/>
              </a:rPr>
              <a:t>Forgot Password</a:t>
            </a:r>
            <a:endParaRPr dirty="0">
              <a:solidFill>
                <a:schemeClr val="tx1"/>
              </a:solidFill>
            </a:endParaRPr>
          </a:p>
        </p:txBody>
      </p:sp>
    </p:spTree>
    <p:extLst>
      <p:ext uri="{BB962C8B-B14F-4D97-AF65-F5344CB8AC3E}">
        <p14:creationId xmlns:p14="http://schemas.microsoft.com/office/powerpoint/2010/main" val="172634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78418" y="2834660"/>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3986988" y="1482500"/>
            <a:ext cx="3642150"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To reset your password, enter your Gmail account. </a:t>
            </a:r>
            <a:endParaRPr dirty="0">
              <a:solidFill>
                <a:schemeClr val="tx1"/>
              </a:solidFill>
            </a:endParaRPr>
          </a:p>
        </p:txBody>
      </p:sp>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0" y="-35454"/>
            <a:ext cx="914400" cy="914400"/>
          </a:xfrm>
          <a:prstGeom prst="rect">
            <a:avLst/>
          </a:prstGeom>
        </p:spPr>
      </p:pic>
      <p:sp>
        <p:nvSpPr>
          <p:cNvPr id="4" name="Google Shape;378;p21">
            <a:extLst>
              <a:ext uri="{FF2B5EF4-FFF2-40B4-BE49-F238E27FC236}">
                <a16:creationId xmlns:a16="http://schemas.microsoft.com/office/drawing/2014/main" id="{11AB04A7-AABB-D240-B95F-00A0BA2D6B50}"/>
              </a:ext>
            </a:extLst>
          </p:cNvPr>
          <p:cNvSpPr txBox="1"/>
          <p:nvPr/>
        </p:nvSpPr>
        <p:spPr>
          <a:xfrm>
            <a:off x="2027613" y="0"/>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rPr>
              <a:t>Forgot Password</a:t>
            </a:r>
            <a:endParaRPr sz="8000" dirty="0">
              <a:solidFill>
                <a:schemeClr val="tx1"/>
              </a:solidFill>
              <a:latin typeface="Times New Roman" panose="02020603050405020304" pitchFamily="18" charset="0"/>
              <a:cs typeface="Times New Roman" panose="02020603050405020304" pitchFamily="18" charset="0"/>
            </a:endParaRPr>
          </a:p>
        </p:txBody>
      </p:sp>
      <p:sp>
        <p:nvSpPr>
          <p:cNvPr id="5" name="Flowchart: Terminator 4">
            <a:hlinkClick r:id="rId6" action="ppaction://hlinksldjump"/>
            <a:extLst>
              <a:ext uri="{FF2B5EF4-FFF2-40B4-BE49-F238E27FC236}">
                <a16:creationId xmlns:a16="http://schemas.microsoft.com/office/drawing/2014/main" id="{78973989-42AC-C34B-5412-8784C8DB99A3}"/>
              </a:ext>
            </a:extLst>
          </p:cNvPr>
          <p:cNvSpPr/>
          <p:nvPr/>
        </p:nvSpPr>
        <p:spPr>
          <a:xfrm>
            <a:off x="4966854" y="3515340"/>
            <a:ext cx="1683327" cy="50800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hlinkClick r:id="rId6" action="ppaction://hlinksldjump"/>
              </a:rPr>
              <a:t>SUBMIT</a:t>
            </a:r>
            <a:endParaRPr lang="en-US" b="1" dirty="0"/>
          </a:p>
        </p:txBody>
      </p:sp>
    </p:spTree>
    <p:extLst>
      <p:ext uri="{BB962C8B-B14F-4D97-AF65-F5344CB8AC3E}">
        <p14:creationId xmlns:p14="http://schemas.microsoft.com/office/powerpoint/2010/main" val="244499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78416" y="3429000"/>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3395810" y="1475463"/>
            <a:ext cx="4824503"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An OTP has been sent to your email (</a:t>
            </a:r>
            <a:r>
              <a:rPr lang="en-US" sz="2000" dirty="0">
                <a:solidFill>
                  <a:schemeClr val="tx1"/>
                </a:solidFill>
                <a:latin typeface="Jua"/>
                <a:sym typeface="Jua"/>
                <a:hlinkClick r:id="rId4"/>
              </a:rPr>
              <a:t>johnc@gmail.com</a:t>
            </a:r>
            <a:r>
              <a:rPr lang="en-US" sz="2000" dirty="0">
                <a:solidFill>
                  <a:schemeClr val="tx1"/>
                </a:solidFill>
                <a:latin typeface="Jua"/>
                <a:sym typeface="Jua"/>
              </a:rPr>
              <a:t>) to set your password and is valid for 30 mins  </a:t>
            </a:r>
            <a:endParaRPr dirty="0">
              <a:solidFill>
                <a:schemeClr val="tx1"/>
              </a:solidFill>
            </a:endParaRPr>
          </a:p>
        </p:txBody>
      </p:sp>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0" y="-35454"/>
            <a:ext cx="914400" cy="914400"/>
          </a:xfrm>
          <a:prstGeom prst="rect">
            <a:avLst/>
          </a:prstGeom>
        </p:spPr>
      </p:pic>
      <p:sp>
        <p:nvSpPr>
          <p:cNvPr id="3" name="Google Shape;759;p30">
            <a:extLst>
              <a:ext uri="{FF2B5EF4-FFF2-40B4-BE49-F238E27FC236}">
                <a16:creationId xmlns:a16="http://schemas.microsoft.com/office/drawing/2014/main" id="{3AB8AC28-A388-1FF4-124E-60F5D4C25AF3}"/>
              </a:ext>
            </a:extLst>
          </p:cNvPr>
          <p:cNvSpPr txBox="1"/>
          <p:nvPr/>
        </p:nvSpPr>
        <p:spPr>
          <a:xfrm>
            <a:off x="3395810" y="3109652"/>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Jua"/>
                <a:sym typeface="Jua"/>
              </a:rPr>
              <a:t> Please enter the OTP here  </a:t>
            </a:r>
            <a:endParaRPr lang="en-US" b="1" dirty="0">
              <a:solidFill>
                <a:schemeClr val="tx1"/>
              </a:solidFill>
            </a:endParaRPr>
          </a:p>
        </p:txBody>
      </p:sp>
      <p:sp>
        <p:nvSpPr>
          <p:cNvPr id="4" name="Google Shape;378;p21">
            <a:extLst>
              <a:ext uri="{FF2B5EF4-FFF2-40B4-BE49-F238E27FC236}">
                <a16:creationId xmlns:a16="http://schemas.microsoft.com/office/drawing/2014/main" id="{11AB04A7-AABB-D240-B95F-00A0BA2D6B50}"/>
              </a:ext>
            </a:extLst>
          </p:cNvPr>
          <p:cNvSpPr txBox="1"/>
          <p:nvPr/>
        </p:nvSpPr>
        <p:spPr>
          <a:xfrm>
            <a:off x="2027613" y="0"/>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rPr>
              <a:t>Reset Password</a:t>
            </a:r>
            <a:endParaRPr sz="8000"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hlinkClick r:id="rId7" action="ppaction://hlinksldjump"/>
            <a:extLst>
              <a:ext uri="{FF2B5EF4-FFF2-40B4-BE49-F238E27FC236}">
                <a16:creationId xmlns:a16="http://schemas.microsoft.com/office/drawing/2014/main" id="{D67C75B7-04DC-B467-FC1D-F21F92C45867}"/>
              </a:ext>
            </a:extLst>
          </p:cNvPr>
          <p:cNvSpPr/>
          <p:nvPr/>
        </p:nvSpPr>
        <p:spPr>
          <a:xfrm>
            <a:off x="4675908" y="4229100"/>
            <a:ext cx="2289315" cy="3687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7" action="ppaction://hlinksldjump"/>
              </a:rPr>
              <a:t>NEXT</a:t>
            </a:r>
            <a:endParaRPr lang="en-US" dirty="0"/>
          </a:p>
        </p:txBody>
      </p:sp>
      <p:sp>
        <p:nvSpPr>
          <p:cNvPr id="7" name="Google Shape;759;p30">
            <a:extLst>
              <a:ext uri="{FF2B5EF4-FFF2-40B4-BE49-F238E27FC236}">
                <a16:creationId xmlns:a16="http://schemas.microsoft.com/office/drawing/2014/main" id="{EF680295-0B17-5B59-9880-027D3951EF6F}"/>
              </a:ext>
            </a:extLst>
          </p:cNvPr>
          <p:cNvSpPr txBox="1"/>
          <p:nvPr/>
        </p:nvSpPr>
        <p:spPr>
          <a:xfrm>
            <a:off x="3986985" y="4691141"/>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Jua"/>
                <a:sym typeface="Jua"/>
              </a:rPr>
              <a:t>Not received an OTP?   </a:t>
            </a:r>
            <a:r>
              <a:rPr lang="en-US" b="1" dirty="0">
                <a:solidFill>
                  <a:schemeClr val="tx1"/>
                </a:solidFill>
                <a:latin typeface="Jua"/>
                <a:sym typeface="Jua"/>
                <a:hlinkClick r:id="rId8" action="ppaction://hlinksldjump"/>
              </a:rPr>
              <a:t>Resend OTP</a:t>
            </a:r>
            <a:endParaRPr lang="en-US" b="1" dirty="0">
              <a:solidFill>
                <a:schemeClr val="tx1"/>
              </a:solidFill>
            </a:endParaRPr>
          </a:p>
        </p:txBody>
      </p:sp>
    </p:spTree>
    <p:extLst>
      <p:ext uri="{BB962C8B-B14F-4D97-AF65-F5344CB8AC3E}">
        <p14:creationId xmlns:p14="http://schemas.microsoft.com/office/powerpoint/2010/main" val="279672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78416" y="3429000"/>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3395810" y="1475463"/>
            <a:ext cx="4824503"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An OTP has been sent to your email (</a:t>
            </a:r>
            <a:r>
              <a:rPr lang="en-US" sz="2000" dirty="0">
                <a:solidFill>
                  <a:schemeClr val="tx1"/>
                </a:solidFill>
                <a:latin typeface="Jua"/>
                <a:sym typeface="Jua"/>
                <a:hlinkClick r:id="rId4"/>
              </a:rPr>
              <a:t>johnc@gmail.com</a:t>
            </a:r>
            <a:r>
              <a:rPr lang="en-US" sz="2000" dirty="0">
                <a:solidFill>
                  <a:schemeClr val="tx1"/>
                </a:solidFill>
                <a:latin typeface="Jua"/>
                <a:sym typeface="Jua"/>
              </a:rPr>
              <a:t>) to set your password and is valid for 30 mins  </a:t>
            </a:r>
            <a:endParaRPr dirty="0">
              <a:solidFill>
                <a:schemeClr val="tx1"/>
              </a:solidFill>
            </a:endParaRPr>
          </a:p>
        </p:txBody>
      </p:sp>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0" y="-35454"/>
            <a:ext cx="914400" cy="914400"/>
          </a:xfrm>
          <a:prstGeom prst="rect">
            <a:avLst/>
          </a:prstGeom>
        </p:spPr>
      </p:pic>
      <p:sp>
        <p:nvSpPr>
          <p:cNvPr id="3" name="Google Shape;759;p30">
            <a:extLst>
              <a:ext uri="{FF2B5EF4-FFF2-40B4-BE49-F238E27FC236}">
                <a16:creationId xmlns:a16="http://schemas.microsoft.com/office/drawing/2014/main" id="{3AB8AC28-A388-1FF4-124E-60F5D4C25AF3}"/>
              </a:ext>
            </a:extLst>
          </p:cNvPr>
          <p:cNvSpPr txBox="1"/>
          <p:nvPr/>
        </p:nvSpPr>
        <p:spPr>
          <a:xfrm>
            <a:off x="3395810" y="3109652"/>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Jua"/>
                <a:sym typeface="Jua"/>
              </a:rPr>
              <a:t> Please enter the OTP here  </a:t>
            </a:r>
            <a:endParaRPr lang="en-US" b="1" dirty="0">
              <a:solidFill>
                <a:schemeClr val="tx1"/>
              </a:solidFill>
            </a:endParaRPr>
          </a:p>
        </p:txBody>
      </p:sp>
      <p:sp>
        <p:nvSpPr>
          <p:cNvPr id="4" name="Google Shape;378;p21">
            <a:extLst>
              <a:ext uri="{FF2B5EF4-FFF2-40B4-BE49-F238E27FC236}">
                <a16:creationId xmlns:a16="http://schemas.microsoft.com/office/drawing/2014/main" id="{11AB04A7-AABB-D240-B95F-00A0BA2D6B50}"/>
              </a:ext>
            </a:extLst>
          </p:cNvPr>
          <p:cNvSpPr txBox="1"/>
          <p:nvPr/>
        </p:nvSpPr>
        <p:spPr>
          <a:xfrm>
            <a:off x="2027613" y="0"/>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rPr>
              <a:t>Reset Password</a:t>
            </a:r>
            <a:endParaRPr sz="8000"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hlinkClick r:id="rId7" action="ppaction://hlinksldjump"/>
            <a:extLst>
              <a:ext uri="{FF2B5EF4-FFF2-40B4-BE49-F238E27FC236}">
                <a16:creationId xmlns:a16="http://schemas.microsoft.com/office/drawing/2014/main" id="{D67C75B7-04DC-B467-FC1D-F21F92C45867}"/>
              </a:ext>
            </a:extLst>
          </p:cNvPr>
          <p:cNvSpPr/>
          <p:nvPr/>
        </p:nvSpPr>
        <p:spPr>
          <a:xfrm>
            <a:off x="4675908" y="4229100"/>
            <a:ext cx="2289315" cy="3687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7" action="ppaction://hlinksldjump"/>
              </a:rPr>
              <a:t>NEXT</a:t>
            </a:r>
            <a:endParaRPr lang="en-US" dirty="0"/>
          </a:p>
        </p:txBody>
      </p:sp>
      <p:sp>
        <p:nvSpPr>
          <p:cNvPr id="7" name="Google Shape;759;p30">
            <a:extLst>
              <a:ext uri="{FF2B5EF4-FFF2-40B4-BE49-F238E27FC236}">
                <a16:creationId xmlns:a16="http://schemas.microsoft.com/office/drawing/2014/main" id="{EF680295-0B17-5B59-9880-027D3951EF6F}"/>
              </a:ext>
            </a:extLst>
          </p:cNvPr>
          <p:cNvSpPr txBox="1"/>
          <p:nvPr/>
        </p:nvSpPr>
        <p:spPr>
          <a:xfrm>
            <a:off x="3986985" y="4691141"/>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Jua"/>
                <a:sym typeface="Jua"/>
              </a:rPr>
              <a:t>Not received an OTP?   Resend OTP</a:t>
            </a:r>
            <a:endParaRPr lang="en-US" b="1" dirty="0">
              <a:solidFill>
                <a:schemeClr val="tx1"/>
              </a:solidFill>
            </a:endParaRPr>
          </a:p>
        </p:txBody>
      </p:sp>
      <p:sp>
        <p:nvSpPr>
          <p:cNvPr id="8" name="Google Shape;759;p30">
            <a:extLst>
              <a:ext uri="{FF2B5EF4-FFF2-40B4-BE49-F238E27FC236}">
                <a16:creationId xmlns:a16="http://schemas.microsoft.com/office/drawing/2014/main" id="{3441BCFB-B9CA-CF6E-2AA9-D2589CD8242B}"/>
              </a:ext>
            </a:extLst>
          </p:cNvPr>
          <p:cNvSpPr txBox="1"/>
          <p:nvPr/>
        </p:nvSpPr>
        <p:spPr>
          <a:xfrm>
            <a:off x="6096000" y="3446727"/>
            <a:ext cx="146622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  60 secs</a:t>
            </a:r>
            <a:endParaRPr dirty="0">
              <a:solidFill>
                <a:schemeClr val="tx1"/>
              </a:solidFill>
            </a:endParaRPr>
          </a:p>
        </p:txBody>
      </p:sp>
    </p:spTree>
    <p:extLst>
      <p:ext uri="{BB962C8B-B14F-4D97-AF65-F5344CB8AC3E}">
        <p14:creationId xmlns:p14="http://schemas.microsoft.com/office/powerpoint/2010/main" val="107654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195290" y="3131598"/>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3198384" y="1569585"/>
            <a:ext cx="5053103"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Strong passwords include numbers, letters, and punctuation mark</a:t>
            </a:r>
            <a:endParaRPr dirty="0">
              <a:solidFill>
                <a:schemeClr val="tx1"/>
              </a:solidFill>
            </a:endParaRPr>
          </a:p>
        </p:txBody>
      </p:sp>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0" y="-35454"/>
            <a:ext cx="914400" cy="914400"/>
          </a:xfrm>
          <a:prstGeom prst="rect">
            <a:avLst/>
          </a:prstGeom>
        </p:spPr>
      </p:pic>
      <p:sp>
        <p:nvSpPr>
          <p:cNvPr id="4" name="Google Shape;378;p21">
            <a:extLst>
              <a:ext uri="{FF2B5EF4-FFF2-40B4-BE49-F238E27FC236}">
                <a16:creationId xmlns:a16="http://schemas.microsoft.com/office/drawing/2014/main" id="{11AB04A7-AABB-D240-B95F-00A0BA2D6B50}"/>
              </a:ext>
            </a:extLst>
          </p:cNvPr>
          <p:cNvSpPr txBox="1"/>
          <p:nvPr/>
        </p:nvSpPr>
        <p:spPr>
          <a:xfrm>
            <a:off x="1944486" y="653560"/>
            <a:ext cx="7560900" cy="67710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Reset Your Password</a:t>
            </a:r>
            <a:endParaRPr sz="4400" dirty="0">
              <a:solidFill>
                <a:schemeClr val="tx1"/>
              </a:solidFill>
              <a:latin typeface="Times New Roman" panose="02020603050405020304" pitchFamily="18" charset="0"/>
              <a:cs typeface="Times New Roman" panose="02020603050405020304" pitchFamily="18" charset="0"/>
            </a:endParaRPr>
          </a:p>
        </p:txBody>
      </p:sp>
      <p:sp>
        <p:nvSpPr>
          <p:cNvPr id="5" name="Google Shape;759;p30">
            <a:extLst>
              <a:ext uri="{FF2B5EF4-FFF2-40B4-BE49-F238E27FC236}">
                <a16:creationId xmlns:a16="http://schemas.microsoft.com/office/drawing/2014/main" id="{CB46FD7C-8FA4-9AD3-C4CD-2680B7333E71}"/>
              </a:ext>
            </a:extLst>
          </p:cNvPr>
          <p:cNvSpPr txBox="1"/>
          <p:nvPr/>
        </p:nvSpPr>
        <p:spPr>
          <a:xfrm>
            <a:off x="3113666" y="2739419"/>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dirty="0">
                <a:solidFill>
                  <a:schemeClr val="tx1"/>
                </a:solidFill>
                <a:latin typeface="Jua"/>
                <a:sym typeface="Jua"/>
              </a:rPr>
              <a:t> Enter new password  </a:t>
            </a:r>
            <a:endParaRPr lang="en-US" dirty="0">
              <a:solidFill>
                <a:schemeClr val="tx1"/>
              </a:solidFill>
            </a:endParaRPr>
          </a:p>
        </p:txBody>
      </p:sp>
      <p:sp>
        <p:nvSpPr>
          <p:cNvPr id="7" name="Rectangle 6">
            <a:extLst>
              <a:ext uri="{FF2B5EF4-FFF2-40B4-BE49-F238E27FC236}">
                <a16:creationId xmlns:a16="http://schemas.microsoft.com/office/drawing/2014/main" id="{38A543D9-ACC1-FC56-AB12-08E49F08CB6A}"/>
              </a:ext>
            </a:extLst>
          </p:cNvPr>
          <p:cNvSpPr/>
          <p:nvPr/>
        </p:nvSpPr>
        <p:spPr>
          <a:xfrm>
            <a:off x="4195290" y="4124143"/>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8" name="Google Shape;759;p30">
            <a:extLst>
              <a:ext uri="{FF2B5EF4-FFF2-40B4-BE49-F238E27FC236}">
                <a16:creationId xmlns:a16="http://schemas.microsoft.com/office/drawing/2014/main" id="{912F3FDA-C48D-EAC4-58B2-8C9E68B44C6D}"/>
              </a:ext>
            </a:extLst>
          </p:cNvPr>
          <p:cNvSpPr txBox="1"/>
          <p:nvPr/>
        </p:nvSpPr>
        <p:spPr>
          <a:xfrm>
            <a:off x="3113666" y="3760596"/>
            <a:ext cx="3642150"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dirty="0">
                <a:solidFill>
                  <a:schemeClr val="tx1"/>
                </a:solidFill>
                <a:latin typeface="Jua"/>
                <a:sym typeface="Jua"/>
              </a:rPr>
              <a:t>Confirm new password  </a:t>
            </a:r>
            <a:endParaRPr lang="en-US" dirty="0">
              <a:solidFill>
                <a:schemeClr val="tx1"/>
              </a:solidFill>
            </a:endParaRPr>
          </a:p>
        </p:txBody>
      </p:sp>
      <p:sp>
        <p:nvSpPr>
          <p:cNvPr id="10" name="Flowchart: Terminator 9">
            <a:extLst>
              <a:ext uri="{FF2B5EF4-FFF2-40B4-BE49-F238E27FC236}">
                <a16:creationId xmlns:a16="http://schemas.microsoft.com/office/drawing/2014/main" id="{309030FA-7A1A-4D3C-1ED8-1083398482DA}"/>
              </a:ext>
            </a:extLst>
          </p:cNvPr>
          <p:cNvSpPr/>
          <p:nvPr/>
        </p:nvSpPr>
        <p:spPr>
          <a:xfrm>
            <a:off x="4774166" y="5206108"/>
            <a:ext cx="1981650" cy="50800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Reset Password</a:t>
            </a:r>
          </a:p>
        </p:txBody>
      </p:sp>
      <p:sp>
        <p:nvSpPr>
          <p:cNvPr id="11" name="Google Shape;759;p30">
            <a:extLst>
              <a:ext uri="{FF2B5EF4-FFF2-40B4-BE49-F238E27FC236}">
                <a16:creationId xmlns:a16="http://schemas.microsoft.com/office/drawing/2014/main" id="{49ABCA3E-A2E1-2055-FFBB-91466C908E11}"/>
              </a:ext>
            </a:extLst>
          </p:cNvPr>
          <p:cNvSpPr txBox="1"/>
          <p:nvPr/>
        </p:nvSpPr>
        <p:spPr>
          <a:xfrm>
            <a:off x="5017869" y="4667598"/>
            <a:ext cx="3404022"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dirty="0">
                <a:solidFill>
                  <a:schemeClr val="tx1"/>
                </a:solidFill>
              </a:rPr>
              <a:t>Show Password</a:t>
            </a:r>
            <a:endParaRPr sz="1200" dirty="0">
              <a:solidFill>
                <a:schemeClr val="tx1"/>
              </a:solidFill>
            </a:endParaRPr>
          </a:p>
        </p:txBody>
      </p:sp>
      <p:sp>
        <p:nvSpPr>
          <p:cNvPr id="13" name="Rectangle 12">
            <a:extLst>
              <a:ext uri="{FF2B5EF4-FFF2-40B4-BE49-F238E27FC236}">
                <a16:creationId xmlns:a16="http://schemas.microsoft.com/office/drawing/2014/main" id="{004C8950-B235-F957-6581-40116626E27B}"/>
              </a:ext>
            </a:extLst>
          </p:cNvPr>
          <p:cNvSpPr/>
          <p:nvPr/>
        </p:nvSpPr>
        <p:spPr>
          <a:xfrm>
            <a:off x="5877468" y="4694070"/>
            <a:ext cx="175005" cy="1783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283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Graphic 1" descr="Home with solid fill">
            <a:hlinkClick r:id="rId2" action="ppaction://hlinksldjump"/>
            <a:extLst>
              <a:ext uri="{FF2B5EF4-FFF2-40B4-BE49-F238E27FC236}">
                <a16:creationId xmlns:a16="http://schemas.microsoft.com/office/drawing/2014/main" id="{33C15E52-BF6C-D3B2-AE6A-D9DDAC507AE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0" y="-35454"/>
            <a:ext cx="914400" cy="914400"/>
          </a:xfrm>
          <a:prstGeom prst="rect">
            <a:avLst/>
          </a:prstGeom>
        </p:spPr>
      </p:pic>
      <p:sp>
        <p:nvSpPr>
          <p:cNvPr id="4" name="Google Shape;378;p21">
            <a:extLst>
              <a:ext uri="{FF2B5EF4-FFF2-40B4-BE49-F238E27FC236}">
                <a16:creationId xmlns:a16="http://schemas.microsoft.com/office/drawing/2014/main" id="{11AB04A7-AABB-D240-B95F-00A0BA2D6B50}"/>
              </a:ext>
            </a:extLst>
          </p:cNvPr>
          <p:cNvSpPr txBox="1"/>
          <p:nvPr/>
        </p:nvSpPr>
        <p:spPr>
          <a:xfrm>
            <a:off x="1984541" y="1925946"/>
            <a:ext cx="75609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Your password has been  reset go to Log in</a:t>
            </a:r>
            <a:endParaRPr sz="4400" dirty="0">
              <a:solidFill>
                <a:schemeClr val="tx1"/>
              </a:solidFill>
              <a:latin typeface="Times New Roman" panose="02020603050405020304" pitchFamily="18" charset="0"/>
              <a:cs typeface="Times New Roman" panose="02020603050405020304" pitchFamily="18" charset="0"/>
            </a:endParaRPr>
          </a:p>
        </p:txBody>
      </p:sp>
      <p:sp>
        <p:nvSpPr>
          <p:cNvPr id="10" name="Flowchart: Terminator 9">
            <a:hlinkClick r:id="rId6" action="ppaction://hlinksldjump"/>
            <a:extLst>
              <a:ext uri="{FF2B5EF4-FFF2-40B4-BE49-F238E27FC236}">
                <a16:creationId xmlns:a16="http://schemas.microsoft.com/office/drawing/2014/main" id="{309030FA-7A1A-4D3C-1ED8-1083398482DA}"/>
              </a:ext>
            </a:extLst>
          </p:cNvPr>
          <p:cNvSpPr/>
          <p:nvPr/>
        </p:nvSpPr>
        <p:spPr>
          <a:xfrm>
            <a:off x="4655533" y="4021544"/>
            <a:ext cx="2218916" cy="50800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6" action="ppaction://hlinksldjump"/>
              </a:rPr>
              <a:t>Proceed to Log In</a:t>
            </a:r>
            <a:endParaRPr lang="en-US" dirty="0"/>
          </a:p>
        </p:txBody>
      </p:sp>
    </p:spTree>
    <p:extLst>
      <p:ext uri="{BB962C8B-B14F-4D97-AF65-F5344CB8AC3E}">
        <p14:creationId xmlns:p14="http://schemas.microsoft.com/office/powerpoint/2010/main" val="254811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412D80-09EC-47A4-2641-3B71B9246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03549" y="3597472"/>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15" name="Google Shape;759;p30">
            <a:extLst>
              <a:ext uri="{FF2B5EF4-FFF2-40B4-BE49-F238E27FC236}">
                <a16:creationId xmlns:a16="http://schemas.microsoft.com/office/drawing/2014/main" id="{2E0320B7-DF44-6339-49C7-1B06155CA608}"/>
              </a:ext>
            </a:extLst>
          </p:cNvPr>
          <p:cNvSpPr txBox="1"/>
          <p:nvPr/>
        </p:nvSpPr>
        <p:spPr>
          <a:xfrm>
            <a:off x="3910632" y="1103354"/>
            <a:ext cx="3397815"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Health Care Appointment System In Barangay Iba O Este </a:t>
            </a:r>
            <a:r>
              <a:rPr lang="en-US" sz="2000" b="1" dirty="0" err="1">
                <a:solidFill>
                  <a:schemeClr val="tx1"/>
                </a:solidFill>
                <a:latin typeface="MS Mincho" panose="02020609040205080304" pitchFamily="49" charset="-128"/>
                <a:ea typeface="MS Mincho" panose="02020609040205080304" pitchFamily="49" charset="-128"/>
                <a:sym typeface="Jua"/>
              </a:rPr>
              <a:t>Calumpit</a:t>
            </a:r>
            <a:r>
              <a:rPr lang="en-US" sz="2000" b="1" dirty="0">
                <a:solidFill>
                  <a:schemeClr val="tx1"/>
                </a:solidFill>
                <a:latin typeface="MS Mincho" panose="02020609040205080304" pitchFamily="49" charset="-128"/>
                <a:ea typeface="MS Mincho" panose="02020609040205080304" pitchFamily="49" charset="-128"/>
                <a:sym typeface="Jua"/>
              </a:rPr>
              <a:t> Bulacan</a:t>
            </a:r>
            <a:endParaRPr b="1" dirty="0">
              <a:solidFill>
                <a:schemeClr val="tx1"/>
              </a:solidFill>
              <a:latin typeface="MS Mincho" panose="02020609040205080304" pitchFamily="49" charset="-128"/>
              <a:ea typeface="MS Mincho" panose="02020609040205080304" pitchFamily="49" charset="-128"/>
            </a:endParaRPr>
          </a:p>
        </p:txBody>
      </p:sp>
      <p:sp>
        <p:nvSpPr>
          <p:cNvPr id="19" name="Rectangle 18">
            <a:extLst>
              <a:ext uri="{FF2B5EF4-FFF2-40B4-BE49-F238E27FC236}">
                <a16:creationId xmlns:a16="http://schemas.microsoft.com/office/drawing/2014/main" id="{D656A71C-6A26-3F08-9C7E-4C9F16EC4E32}"/>
              </a:ext>
            </a:extLst>
          </p:cNvPr>
          <p:cNvSpPr/>
          <p:nvPr/>
        </p:nvSpPr>
        <p:spPr>
          <a:xfrm>
            <a:off x="5035701" y="4500008"/>
            <a:ext cx="1569156" cy="5080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3" action="ppaction://hlinksldjump"/>
              </a:rPr>
              <a:t>Submit</a:t>
            </a:r>
            <a:endParaRPr lang="en-US" dirty="0">
              <a:solidFill>
                <a:schemeClr val="tx1"/>
              </a:solidFill>
            </a:endParaRPr>
          </a:p>
        </p:txBody>
      </p:sp>
      <p:sp>
        <p:nvSpPr>
          <p:cNvPr id="31" name="Rectangle 30">
            <a:extLst>
              <a:ext uri="{FF2B5EF4-FFF2-40B4-BE49-F238E27FC236}">
                <a16:creationId xmlns:a16="http://schemas.microsoft.com/office/drawing/2014/main" id="{1033C0E1-966B-80AD-420E-4DFE57D9D2F8}"/>
              </a:ext>
            </a:extLst>
          </p:cNvPr>
          <p:cNvSpPr/>
          <p:nvPr/>
        </p:nvSpPr>
        <p:spPr>
          <a:xfrm>
            <a:off x="5035701" y="5148543"/>
            <a:ext cx="1569156" cy="508001"/>
          </a:xfrm>
          <a:prstGeom prst="rect">
            <a:avLst/>
          </a:prstGeom>
          <a:solidFill>
            <a:srgbClr val="92D05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4" action="ppaction://hlinksldjump"/>
              </a:rPr>
              <a:t>Back</a:t>
            </a:r>
            <a:endParaRPr lang="en-US" dirty="0">
              <a:solidFill>
                <a:schemeClr val="tx1"/>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3746848" y="3015469"/>
            <a:ext cx="3808336"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Please Input the ADMIN CODE </a:t>
            </a:r>
            <a:endParaRPr dirty="0">
              <a:solidFill>
                <a:schemeClr val="tx1"/>
              </a:solidFill>
            </a:endParaRPr>
          </a:p>
        </p:txBody>
      </p:sp>
      <p:cxnSp>
        <p:nvCxnSpPr>
          <p:cNvPr id="3" name="Straight Connector 2">
            <a:extLst>
              <a:ext uri="{FF2B5EF4-FFF2-40B4-BE49-F238E27FC236}">
                <a16:creationId xmlns:a16="http://schemas.microsoft.com/office/drawing/2014/main" id="{1F4D2E89-8252-D18B-AD38-2FD206F1267B}"/>
              </a:ext>
            </a:extLst>
          </p:cNvPr>
          <p:cNvCxnSpPr/>
          <p:nvPr/>
        </p:nvCxnSpPr>
        <p:spPr>
          <a:xfrm>
            <a:off x="4332515" y="3851472"/>
            <a:ext cx="217714" cy="0"/>
          </a:xfrm>
          <a:prstGeom prst="line">
            <a:avLst/>
          </a:prstGeom>
        </p:spPr>
        <p:style>
          <a:lnRef idx="3">
            <a:schemeClr val="dk1"/>
          </a:lnRef>
          <a:fillRef idx="0">
            <a:schemeClr val="dk1"/>
          </a:fillRef>
          <a:effectRef idx="2">
            <a:schemeClr val="dk1"/>
          </a:effectRef>
          <a:fontRef idx="minor">
            <a:schemeClr val="tx1"/>
          </a:fontRef>
        </p:style>
      </p:cxnSp>
      <p:pic>
        <p:nvPicPr>
          <p:cNvPr id="2" name="Graphic 1" descr="Home with solid fill">
            <a:hlinkClick r:id="rId4" action="ppaction://hlinksldjump"/>
            <a:extLst>
              <a:ext uri="{FF2B5EF4-FFF2-40B4-BE49-F238E27FC236}">
                <a16:creationId xmlns:a16="http://schemas.microsoft.com/office/drawing/2014/main" id="{27CE2E0F-4575-ADB6-78C1-8C600ACA4AA2}"/>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0" y="-35454"/>
            <a:ext cx="914400" cy="914400"/>
          </a:xfrm>
          <a:prstGeom prst="rect">
            <a:avLst/>
          </a:prstGeom>
        </p:spPr>
      </p:pic>
    </p:spTree>
    <p:extLst>
      <p:ext uri="{BB962C8B-B14F-4D97-AF65-F5344CB8AC3E}">
        <p14:creationId xmlns:p14="http://schemas.microsoft.com/office/powerpoint/2010/main" val="188487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4E846-B44B-6D04-2EDF-C30D66C08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29C11D35-C994-318C-B026-FADE887F9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27"/>
            <a:ext cx="12192000" cy="6858000"/>
          </a:xfrm>
          <a:prstGeom prst="rect">
            <a:avLst/>
          </a:prstGeom>
        </p:spPr>
      </p:pic>
      <p:sp>
        <p:nvSpPr>
          <p:cNvPr id="4" name="Rectangle 3">
            <a:extLst>
              <a:ext uri="{FF2B5EF4-FFF2-40B4-BE49-F238E27FC236}">
                <a16:creationId xmlns:a16="http://schemas.microsoft.com/office/drawing/2014/main" id="{CCA4C6D6-0D35-6AD8-2856-AF87FD3CD5AB}"/>
              </a:ext>
            </a:extLst>
          </p:cNvPr>
          <p:cNvSpPr/>
          <p:nvPr/>
        </p:nvSpPr>
        <p:spPr>
          <a:xfrm>
            <a:off x="790219" y="1896778"/>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7" name="Rectangle 6">
            <a:extLst>
              <a:ext uri="{FF2B5EF4-FFF2-40B4-BE49-F238E27FC236}">
                <a16:creationId xmlns:a16="http://schemas.microsoft.com/office/drawing/2014/main" id="{2BEC646C-B984-AB29-5E63-0F5609EF3391}"/>
              </a:ext>
            </a:extLst>
          </p:cNvPr>
          <p:cNvSpPr/>
          <p:nvPr/>
        </p:nvSpPr>
        <p:spPr>
          <a:xfrm>
            <a:off x="790219" y="3000821"/>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8" name="Rectangle 7">
            <a:extLst>
              <a:ext uri="{FF2B5EF4-FFF2-40B4-BE49-F238E27FC236}">
                <a16:creationId xmlns:a16="http://schemas.microsoft.com/office/drawing/2014/main" id="{29156B10-B63C-761B-834B-AAB1A174EDAD}"/>
              </a:ext>
            </a:extLst>
          </p:cNvPr>
          <p:cNvSpPr/>
          <p:nvPr/>
        </p:nvSpPr>
        <p:spPr>
          <a:xfrm>
            <a:off x="790219" y="4296330"/>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9" name="Rectangle 8">
            <a:extLst>
              <a:ext uri="{FF2B5EF4-FFF2-40B4-BE49-F238E27FC236}">
                <a16:creationId xmlns:a16="http://schemas.microsoft.com/office/drawing/2014/main" id="{CFE92AFA-21B5-1964-1CB1-E5671393952F}"/>
              </a:ext>
            </a:extLst>
          </p:cNvPr>
          <p:cNvSpPr/>
          <p:nvPr/>
        </p:nvSpPr>
        <p:spPr>
          <a:xfrm>
            <a:off x="4543773" y="2988025"/>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0" name="Rectangle 9">
            <a:extLst>
              <a:ext uri="{FF2B5EF4-FFF2-40B4-BE49-F238E27FC236}">
                <a16:creationId xmlns:a16="http://schemas.microsoft.com/office/drawing/2014/main" id="{605AD894-CB81-7BA1-C86A-D60FC4F0EA09}"/>
              </a:ext>
            </a:extLst>
          </p:cNvPr>
          <p:cNvSpPr/>
          <p:nvPr/>
        </p:nvSpPr>
        <p:spPr>
          <a:xfrm>
            <a:off x="4543773" y="4251576"/>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1" name="Rectangle 10">
            <a:extLst>
              <a:ext uri="{FF2B5EF4-FFF2-40B4-BE49-F238E27FC236}">
                <a16:creationId xmlns:a16="http://schemas.microsoft.com/office/drawing/2014/main" id="{90EE4F1B-6059-364B-11E3-6FF610C10129}"/>
              </a:ext>
            </a:extLst>
          </p:cNvPr>
          <p:cNvSpPr/>
          <p:nvPr/>
        </p:nvSpPr>
        <p:spPr>
          <a:xfrm>
            <a:off x="4546604" y="1904536"/>
            <a:ext cx="1456272"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3" name="Rectangle 12">
            <a:extLst>
              <a:ext uri="{FF2B5EF4-FFF2-40B4-BE49-F238E27FC236}">
                <a16:creationId xmlns:a16="http://schemas.microsoft.com/office/drawing/2014/main" id="{6094FAB3-2F8B-DF49-A416-2363D9F52BB6}"/>
              </a:ext>
            </a:extLst>
          </p:cNvPr>
          <p:cNvSpPr/>
          <p:nvPr/>
        </p:nvSpPr>
        <p:spPr>
          <a:xfrm>
            <a:off x="6096000" y="1908613"/>
            <a:ext cx="1456272"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16" name="Google Shape;378;p21">
            <a:extLst>
              <a:ext uri="{FF2B5EF4-FFF2-40B4-BE49-F238E27FC236}">
                <a16:creationId xmlns:a16="http://schemas.microsoft.com/office/drawing/2014/main" id="{298D9E42-5E66-0676-DEFE-3316C9DFDEA1}"/>
              </a:ext>
            </a:extLst>
          </p:cNvPr>
          <p:cNvSpPr txBox="1"/>
          <p:nvPr/>
        </p:nvSpPr>
        <p:spPr>
          <a:xfrm>
            <a:off x="430307" y="17727"/>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sym typeface="Inknut Antiqua"/>
              </a:rPr>
              <a:t>Register</a:t>
            </a:r>
            <a:endParaRPr dirty="0">
              <a:solidFill>
                <a:schemeClr val="tx1"/>
              </a:solidFill>
              <a:latin typeface="Times New Roman" panose="02020603050405020304" pitchFamily="18" charset="0"/>
              <a:cs typeface="Times New Roman" panose="02020603050405020304" pitchFamily="18" charset="0"/>
            </a:endParaRPr>
          </a:p>
        </p:txBody>
      </p:sp>
      <p:sp>
        <p:nvSpPr>
          <p:cNvPr id="17" name="Google Shape;759;p30">
            <a:extLst>
              <a:ext uri="{FF2B5EF4-FFF2-40B4-BE49-F238E27FC236}">
                <a16:creationId xmlns:a16="http://schemas.microsoft.com/office/drawing/2014/main" id="{87A104E7-C087-E169-336D-5D11707A9304}"/>
              </a:ext>
            </a:extLst>
          </p:cNvPr>
          <p:cNvSpPr txBox="1"/>
          <p:nvPr/>
        </p:nvSpPr>
        <p:spPr>
          <a:xfrm>
            <a:off x="711197" y="1389939"/>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Username</a:t>
            </a:r>
            <a:endParaRPr dirty="0">
              <a:solidFill>
                <a:schemeClr val="tx1"/>
              </a:solidFill>
            </a:endParaRPr>
          </a:p>
        </p:txBody>
      </p:sp>
      <p:sp>
        <p:nvSpPr>
          <p:cNvPr id="18" name="Google Shape;759;p30">
            <a:extLst>
              <a:ext uri="{FF2B5EF4-FFF2-40B4-BE49-F238E27FC236}">
                <a16:creationId xmlns:a16="http://schemas.microsoft.com/office/drawing/2014/main" id="{156207FA-1489-EA9C-44B9-F6E68D08FBE3}"/>
              </a:ext>
            </a:extLst>
          </p:cNvPr>
          <p:cNvSpPr txBox="1"/>
          <p:nvPr/>
        </p:nvSpPr>
        <p:spPr>
          <a:xfrm>
            <a:off x="685793" y="2557138"/>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Password</a:t>
            </a:r>
            <a:endParaRPr dirty="0">
              <a:solidFill>
                <a:schemeClr val="tx1"/>
              </a:solidFill>
            </a:endParaRPr>
          </a:p>
        </p:txBody>
      </p:sp>
      <p:sp>
        <p:nvSpPr>
          <p:cNvPr id="20" name="Google Shape;759;p30">
            <a:extLst>
              <a:ext uri="{FF2B5EF4-FFF2-40B4-BE49-F238E27FC236}">
                <a16:creationId xmlns:a16="http://schemas.microsoft.com/office/drawing/2014/main" id="{BCD1300C-1FA1-8CAA-F918-54A87C1AB700}"/>
              </a:ext>
            </a:extLst>
          </p:cNvPr>
          <p:cNvSpPr txBox="1"/>
          <p:nvPr/>
        </p:nvSpPr>
        <p:spPr>
          <a:xfrm>
            <a:off x="4546604" y="2583583"/>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ID Number</a:t>
            </a:r>
            <a:endParaRPr dirty="0">
              <a:solidFill>
                <a:schemeClr val="tx1"/>
              </a:solidFill>
            </a:endParaRPr>
          </a:p>
        </p:txBody>
      </p:sp>
      <p:sp>
        <p:nvSpPr>
          <p:cNvPr id="22" name="Google Shape;759;p30">
            <a:extLst>
              <a:ext uri="{FF2B5EF4-FFF2-40B4-BE49-F238E27FC236}">
                <a16:creationId xmlns:a16="http://schemas.microsoft.com/office/drawing/2014/main" id="{327CA3F1-191B-DA9F-29F6-E7AB62AAA604}"/>
              </a:ext>
            </a:extLst>
          </p:cNvPr>
          <p:cNvSpPr txBox="1"/>
          <p:nvPr/>
        </p:nvSpPr>
        <p:spPr>
          <a:xfrm>
            <a:off x="4583281" y="138784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Last Name</a:t>
            </a:r>
            <a:endParaRPr dirty="0">
              <a:solidFill>
                <a:schemeClr val="tx1"/>
              </a:solidFill>
            </a:endParaRPr>
          </a:p>
        </p:txBody>
      </p:sp>
      <p:sp>
        <p:nvSpPr>
          <p:cNvPr id="23" name="Google Shape;759;p30">
            <a:extLst>
              <a:ext uri="{FF2B5EF4-FFF2-40B4-BE49-F238E27FC236}">
                <a16:creationId xmlns:a16="http://schemas.microsoft.com/office/drawing/2014/main" id="{BB1CDA11-FA66-F526-45D1-4237945467F0}"/>
              </a:ext>
            </a:extLst>
          </p:cNvPr>
          <p:cNvSpPr txBox="1"/>
          <p:nvPr/>
        </p:nvSpPr>
        <p:spPr>
          <a:xfrm>
            <a:off x="6073417" y="1392958"/>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First Name</a:t>
            </a:r>
            <a:endParaRPr dirty="0">
              <a:solidFill>
                <a:schemeClr val="tx1"/>
              </a:solidFill>
            </a:endParaRPr>
          </a:p>
        </p:txBody>
      </p:sp>
      <p:sp>
        <p:nvSpPr>
          <p:cNvPr id="24" name="Google Shape;759;p30">
            <a:extLst>
              <a:ext uri="{FF2B5EF4-FFF2-40B4-BE49-F238E27FC236}">
                <a16:creationId xmlns:a16="http://schemas.microsoft.com/office/drawing/2014/main" id="{CAFF9283-6847-AE5D-7398-0D2F7B9B057C}"/>
              </a:ext>
            </a:extLst>
          </p:cNvPr>
          <p:cNvSpPr txBox="1"/>
          <p:nvPr/>
        </p:nvSpPr>
        <p:spPr>
          <a:xfrm>
            <a:off x="682967" y="3795292"/>
            <a:ext cx="232551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Re- Enter Password</a:t>
            </a:r>
            <a:endParaRPr dirty="0">
              <a:solidFill>
                <a:schemeClr val="tx1"/>
              </a:solidFill>
            </a:endParaRPr>
          </a:p>
        </p:txBody>
      </p:sp>
      <p:sp>
        <p:nvSpPr>
          <p:cNvPr id="25" name="Rectangle 24">
            <a:hlinkClick r:id="rId4" action="ppaction://hlinksldjump"/>
            <a:extLst>
              <a:ext uri="{FF2B5EF4-FFF2-40B4-BE49-F238E27FC236}">
                <a16:creationId xmlns:a16="http://schemas.microsoft.com/office/drawing/2014/main" id="{137ECBCF-D494-B02B-73B3-351A96EFED7A}"/>
              </a:ext>
            </a:extLst>
          </p:cNvPr>
          <p:cNvSpPr/>
          <p:nvPr/>
        </p:nvSpPr>
        <p:spPr>
          <a:xfrm>
            <a:off x="3445922" y="5065299"/>
            <a:ext cx="1569156" cy="5080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4" action="ppaction://hlinksldjump"/>
              </a:rPr>
              <a:t>Register</a:t>
            </a:r>
            <a:endParaRPr lang="en-US" dirty="0">
              <a:solidFill>
                <a:schemeClr val="tx1"/>
              </a:solidFill>
            </a:endParaRPr>
          </a:p>
        </p:txBody>
      </p:sp>
      <p:sp>
        <p:nvSpPr>
          <p:cNvPr id="26" name="Rectangle 25">
            <a:extLst>
              <a:ext uri="{FF2B5EF4-FFF2-40B4-BE49-F238E27FC236}">
                <a16:creationId xmlns:a16="http://schemas.microsoft.com/office/drawing/2014/main" id="{C4D4DF83-03D6-1382-CF3A-0373A832C810}"/>
              </a:ext>
            </a:extLst>
          </p:cNvPr>
          <p:cNvSpPr/>
          <p:nvPr/>
        </p:nvSpPr>
        <p:spPr>
          <a:xfrm>
            <a:off x="3445922" y="5699500"/>
            <a:ext cx="1569156" cy="508001"/>
          </a:xfrm>
          <a:prstGeom prst="rect">
            <a:avLst/>
          </a:prstGeom>
          <a:solidFill>
            <a:srgbClr val="92D05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Clear</a:t>
            </a:r>
          </a:p>
        </p:txBody>
      </p:sp>
      <p:sp>
        <p:nvSpPr>
          <p:cNvPr id="27" name="Google Shape;759;p30">
            <a:extLst>
              <a:ext uri="{FF2B5EF4-FFF2-40B4-BE49-F238E27FC236}">
                <a16:creationId xmlns:a16="http://schemas.microsoft.com/office/drawing/2014/main" id="{999B1D5F-8E36-3FE2-7B39-BFE8572DBB5C}"/>
              </a:ext>
            </a:extLst>
          </p:cNvPr>
          <p:cNvSpPr txBox="1"/>
          <p:nvPr/>
        </p:nvSpPr>
        <p:spPr>
          <a:xfrm>
            <a:off x="2528489" y="6169342"/>
            <a:ext cx="340402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rPr>
              <a:t>Already have an account</a:t>
            </a:r>
            <a:endParaRPr sz="1600" dirty="0">
              <a:solidFill>
                <a:schemeClr val="tx1"/>
              </a:solidFill>
            </a:endParaRPr>
          </a:p>
        </p:txBody>
      </p:sp>
      <p:sp>
        <p:nvSpPr>
          <p:cNvPr id="28" name="Google Shape;759;p30">
            <a:hlinkClick r:id="rId4" action="ppaction://hlinksldjump"/>
            <a:extLst>
              <a:ext uri="{FF2B5EF4-FFF2-40B4-BE49-F238E27FC236}">
                <a16:creationId xmlns:a16="http://schemas.microsoft.com/office/drawing/2014/main" id="{4BD525BF-E287-D527-B55D-C38F6263AFA1}"/>
              </a:ext>
            </a:extLst>
          </p:cNvPr>
          <p:cNvSpPr txBox="1"/>
          <p:nvPr/>
        </p:nvSpPr>
        <p:spPr>
          <a:xfrm>
            <a:off x="3849508" y="6499866"/>
            <a:ext cx="690281" cy="344710"/>
          </a:xfrm>
          <a:prstGeom prst="rect">
            <a:avLst/>
          </a:prstGeom>
          <a:solidFill>
            <a:schemeClr val="bg1">
              <a:lumMod val="6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hlinkClick r:id="rId4" action="ppaction://hlinksldjump"/>
              </a:rPr>
              <a:t>Sign In</a:t>
            </a:r>
            <a:endParaRPr sz="1600" dirty="0">
              <a:solidFill>
                <a:schemeClr val="tx1"/>
              </a:solidFill>
            </a:endParaRPr>
          </a:p>
        </p:txBody>
      </p:sp>
      <p:sp>
        <p:nvSpPr>
          <p:cNvPr id="29" name="Rectangle 28">
            <a:extLst>
              <a:ext uri="{FF2B5EF4-FFF2-40B4-BE49-F238E27FC236}">
                <a16:creationId xmlns:a16="http://schemas.microsoft.com/office/drawing/2014/main" id="{4275775F-7E92-AE3B-86C8-F638913D2256}"/>
              </a:ext>
            </a:extLst>
          </p:cNvPr>
          <p:cNvSpPr/>
          <p:nvPr/>
        </p:nvSpPr>
        <p:spPr>
          <a:xfrm>
            <a:off x="2285751" y="4874482"/>
            <a:ext cx="175005" cy="1783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Google Shape;759;p30">
            <a:extLst>
              <a:ext uri="{FF2B5EF4-FFF2-40B4-BE49-F238E27FC236}">
                <a16:creationId xmlns:a16="http://schemas.microsoft.com/office/drawing/2014/main" id="{7AA5CC0A-E404-97F5-A3FD-15B7C946F8CE}"/>
              </a:ext>
            </a:extLst>
          </p:cNvPr>
          <p:cNvSpPr txBox="1"/>
          <p:nvPr/>
        </p:nvSpPr>
        <p:spPr>
          <a:xfrm>
            <a:off x="1393175" y="4828340"/>
            <a:ext cx="3404022"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dirty="0">
                <a:solidFill>
                  <a:schemeClr val="tx1"/>
                </a:solidFill>
              </a:rPr>
              <a:t>Show Password</a:t>
            </a:r>
            <a:endParaRPr sz="1200" dirty="0">
              <a:solidFill>
                <a:schemeClr val="tx1"/>
              </a:solidFill>
            </a:endParaRPr>
          </a:p>
        </p:txBody>
      </p:sp>
      <p:sp>
        <p:nvSpPr>
          <p:cNvPr id="2" name="Google Shape;759;p30">
            <a:extLst>
              <a:ext uri="{FF2B5EF4-FFF2-40B4-BE49-F238E27FC236}">
                <a16:creationId xmlns:a16="http://schemas.microsoft.com/office/drawing/2014/main" id="{AA9FDF91-EDEB-E271-D7DF-46EC79BF2343}"/>
              </a:ext>
            </a:extLst>
          </p:cNvPr>
          <p:cNvSpPr txBox="1"/>
          <p:nvPr/>
        </p:nvSpPr>
        <p:spPr>
          <a:xfrm>
            <a:off x="4551451" y="3757589"/>
            <a:ext cx="1601466"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Email Address</a:t>
            </a:r>
            <a:endParaRPr dirty="0">
              <a:solidFill>
                <a:schemeClr val="tx1"/>
              </a:solidFill>
            </a:endParaRPr>
          </a:p>
        </p:txBody>
      </p:sp>
      <p:pic>
        <p:nvPicPr>
          <p:cNvPr id="6" name="Graphic 5" descr="Home with solid fill">
            <a:hlinkClick r:id="rId5" action="ppaction://hlinksldjump"/>
            <a:extLst>
              <a:ext uri="{FF2B5EF4-FFF2-40B4-BE49-F238E27FC236}">
                <a16:creationId xmlns:a16="http://schemas.microsoft.com/office/drawing/2014/main" id="{B0382EC5-FBC7-7B5A-2232-1D64623FE880}"/>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0" y="-35454"/>
            <a:ext cx="914400" cy="914400"/>
          </a:xfrm>
          <a:prstGeom prst="rect">
            <a:avLst/>
          </a:prstGeom>
        </p:spPr>
      </p:pic>
      <p:pic>
        <p:nvPicPr>
          <p:cNvPr id="12" name="Graphic 11" descr="User with solid fill">
            <a:extLst>
              <a:ext uri="{FF2B5EF4-FFF2-40B4-BE49-F238E27FC236}">
                <a16:creationId xmlns:a16="http://schemas.microsoft.com/office/drawing/2014/main" id="{CED63426-CAA3-49FC-1B4C-20581AB299EF}"/>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11152345" y="-84814"/>
            <a:ext cx="914400" cy="914400"/>
          </a:xfrm>
          <a:prstGeom prst="rect">
            <a:avLst/>
          </a:prstGeom>
        </p:spPr>
      </p:pic>
      <p:sp>
        <p:nvSpPr>
          <p:cNvPr id="14" name="Google Shape;759;p30">
            <a:extLst>
              <a:ext uri="{FF2B5EF4-FFF2-40B4-BE49-F238E27FC236}">
                <a16:creationId xmlns:a16="http://schemas.microsoft.com/office/drawing/2014/main" id="{BDC78CE3-B638-4457-6C1D-A120B589B0D3}"/>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8572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68412D80-09EC-47A4-2641-3B71B9246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BE2BDEA-1DF7-5B4E-5C1D-F17644680345}"/>
              </a:ext>
            </a:extLst>
          </p:cNvPr>
          <p:cNvSpPr/>
          <p:nvPr/>
        </p:nvSpPr>
        <p:spPr>
          <a:xfrm>
            <a:off x="4290635" y="2595669"/>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14" name="Google Shape;378;p21">
            <a:extLst>
              <a:ext uri="{FF2B5EF4-FFF2-40B4-BE49-F238E27FC236}">
                <a16:creationId xmlns:a16="http://schemas.microsoft.com/office/drawing/2014/main" id="{11AB04A7-AABB-D240-B95F-00A0BA2D6B50}"/>
              </a:ext>
            </a:extLst>
          </p:cNvPr>
          <p:cNvSpPr txBox="1"/>
          <p:nvPr/>
        </p:nvSpPr>
        <p:spPr>
          <a:xfrm>
            <a:off x="2027613" y="0"/>
            <a:ext cx="756090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8000" dirty="0">
                <a:solidFill>
                  <a:schemeClr val="tx1"/>
                </a:solidFill>
                <a:latin typeface="Times New Roman" panose="02020603050405020304" pitchFamily="18" charset="0"/>
                <a:cs typeface="Times New Roman" panose="02020603050405020304" pitchFamily="18" charset="0"/>
              </a:rPr>
              <a:t>Log In</a:t>
            </a:r>
            <a:endParaRPr sz="8000" dirty="0">
              <a:solidFill>
                <a:schemeClr val="tx1"/>
              </a:solidFill>
              <a:latin typeface="Times New Roman" panose="02020603050405020304" pitchFamily="18" charset="0"/>
              <a:cs typeface="Times New Roman" panose="02020603050405020304" pitchFamily="18" charset="0"/>
            </a:endParaRPr>
          </a:p>
        </p:txBody>
      </p:sp>
      <p:sp>
        <p:nvSpPr>
          <p:cNvPr id="15" name="Google Shape;759;p30">
            <a:extLst>
              <a:ext uri="{FF2B5EF4-FFF2-40B4-BE49-F238E27FC236}">
                <a16:creationId xmlns:a16="http://schemas.microsoft.com/office/drawing/2014/main" id="{2E0320B7-DF44-6339-49C7-1B06155CA608}"/>
              </a:ext>
            </a:extLst>
          </p:cNvPr>
          <p:cNvSpPr txBox="1"/>
          <p:nvPr/>
        </p:nvSpPr>
        <p:spPr>
          <a:xfrm>
            <a:off x="4097618" y="1274756"/>
            <a:ext cx="339781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Please Log in to continue</a:t>
            </a:r>
            <a:endParaRPr dirty="0">
              <a:solidFill>
                <a:schemeClr val="tx1"/>
              </a:solidFill>
              <a:latin typeface="MS Mincho" panose="02020609040205080304" pitchFamily="49" charset="-128"/>
              <a:ea typeface="MS Mincho" panose="02020609040205080304" pitchFamily="49" charset="-128"/>
            </a:endParaRPr>
          </a:p>
        </p:txBody>
      </p:sp>
      <p:sp>
        <p:nvSpPr>
          <p:cNvPr id="19" name="Rectangle 18">
            <a:hlinkClick r:id="rId4" action="ppaction://hlinksldjump"/>
            <a:extLst>
              <a:ext uri="{FF2B5EF4-FFF2-40B4-BE49-F238E27FC236}">
                <a16:creationId xmlns:a16="http://schemas.microsoft.com/office/drawing/2014/main" id="{D656A71C-6A26-3F08-9C7E-4C9F16EC4E32}"/>
              </a:ext>
            </a:extLst>
          </p:cNvPr>
          <p:cNvSpPr/>
          <p:nvPr/>
        </p:nvSpPr>
        <p:spPr>
          <a:xfrm>
            <a:off x="5035701" y="4805587"/>
            <a:ext cx="1569156" cy="50800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hlinkClick r:id="rId4" action="ppaction://hlinksldjump"/>
              </a:rPr>
              <a:t>Log In</a:t>
            </a:r>
            <a:endParaRPr lang="en-US" dirty="0">
              <a:solidFill>
                <a:schemeClr val="tx1"/>
              </a:solidFill>
            </a:endParaRPr>
          </a:p>
        </p:txBody>
      </p:sp>
      <p:sp>
        <p:nvSpPr>
          <p:cNvPr id="31" name="Rectangle 30">
            <a:extLst>
              <a:ext uri="{FF2B5EF4-FFF2-40B4-BE49-F238E27FC236}">
                <a16:creationId xmlns:a16="http://schemas.microsoft.com/office/drawing/2014/main" id="{1033C0E1-966B-80AD-420E-4DFE57D9D2F8}"/>
              </a:ext>
            </a:extLst>
          </p:cNvPr>
          <p:cNvSpPr/>
          <p:nvPr/>
        </p:nvSpPr>
        <p:spPr>
          <a:xfrm>
            <a:off x="5035701" y="5402545"/>
            <a:ext cx="1569156" cy="508001"/>
          </a:xfrm>
          <a:prstGeom prst="rect">
            <a:avLst/>
          </a:prstGeom>
          <a:solidFill>
            <a:srgbClr val="92D05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Clear</a:t>
            </a:r>
          </a:p>
        </p:txBody>
      </p:sp>
      <p:sp>
        <p:nvSpPr>
          <p:cNvPr id="32" name="Google Shape;759;p30">
            <a:extLst>
              <a:ext uri="{FF2B5EF4-FFF2-40B4-BE49-F238E27FC236}">
                <a16:creationId xmlns:a16="http://schemas.microsoft.com/office/drawing/2014/main" id="{0CD917A3-0D0B-E754-49F1-993FB3B14D66}"/>
              </a:ext>
            </a:extLst>
          </p:cNvPr>
          <p:cNvSpPr txBox="1"/>
          <p:nvPr/>
        </p:nvSpPr>
        <p:spPr>
          <a:xfrm>
            <a:off x="4097618" y="5999503"/>
            <a:ext cx="2222158" cy="344710"/>
          </a:xfrm>
          <a:prstGeom prst="rect">
            <a:avLst/>
          </a:prstGeom>
          <a:solidFill>
            <a:schemeClr val="bg1">
              <a:lumMod val="8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rPr>
              <a:t>Already have an account</a:t>
            </a:r>
            <a:endParaRPr sz="1600" dirty="0">
              <a:solidFill>
                <a:schemeClr val="tx1"/>
              </a:solidFill>
            </a:endParaRPr>
          </a:p>
        </p:txBody>
      </p:sp>
      <p:sp>
        <p:nvSpPr>
          <p:cNvPr id="33" name="Google Shape;759;p30">
            <a:extLst>
              <a:ext uri="{FF2B5EF4-FFF2-40B4-BE49-F238E27FC236}">
                <a16:creationId xmlns:a16="http://schemas.microsoft.com/office/drawing/2014/main" id="{4D42E0C8-4331-4C49-59C5-0EC58B0264C2}"/>
              </a:ext>
            </a:extLst>
          </p:cNvPr>
          <p:cNvSpPr txBox="1"/>
          <p:nvPr/>
        </p:nvSpPr>
        <p:spPr>
          <a:xfrm>
            <a:off x="6500111" y="5999503"/>
            <a:ext cx="690281" cy="344710"/>
          </a:xfrm>
          <a:prstGeom prst="rect">
            <a:avLst/>
          </a:prstGeom>
          <a:solidFill>
            <a:schemeClr val="bg1">
              <a:lumMod val="65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Jua"/>
                <a:sym typeface="Jua"/>
                <a:hlinkClick r:id="rId5" action="ppaction://hlinksldjump"/>
              </a:rPr>
              <a:t>Sign In</a:t>
            </a:r>
            <a:endParaRPr sz="1600" dirty="0">
              <a:solidFill>
                <a:schemeClr val="tx1"/>
              </a:solidFill>
            </a:endParaRPr>
          </a:p>
        </p:txBody>
      </p:sp>
      <p:sp>
        <p:nvSpPr>
          <p:cNvPr id="34" name="Rectangle 33">
            <a:extLst>
              <a:ext uri="{FF2B5EF4-FFF2-40B4-BE49-F238E27FC236}">
                <a16:creationId xmlns:a16="http://schemas.microsoft.com/office/drawing/2014/main" id="{6FA5D431-D075-33D0-DDF7-74F12E51A66A}"/>
              </a:ext>
            </a:extLst>
          </p:cNvPr>
          <p:cNvSpPr/>
          <p:nvPr/>
        </p:nvSpPr>
        <p:spPr>
          <a:xfrm>
            <a:off x="4290635" y="3700628"/>
            <a:ext cx="3059289" cy="5080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solidFill>
                <a:schemeClr val="accent1">
                  <a:lumMod val="20000"/>
                  <a:lumOff val="80000"/>
                </a:schemeClr>
              </a:solidFill>
            </a:endParaRPr>
          </a:p>
        </p:txBody>
      </p:sp>
      <p:sp>
        <p:nvSpPr>
          <p:cNvPr id="35" name="Google Shape;759;p30">
            <a:extLst>
              <a:ext uri="{FF2B5EF4-FFF2-40B4-BE49-F238E27FC236}">
                <a16:creationId xmlns:a16="http://schemas.microsoft.com/office/drawing/2014/main" id="{582BD9C7-D38E-10AF-D47C-6A9990B308A6}"/>
              </a:ext>
            </a:extLst>
          </p:cNvPr>
          <p:cNvSpPr txBox="1"/>
          <p:nvPr/>
        </p:nvSpPr>
        <p:spPr>
          <a:xfrm>
            <a:off x="4290635" y="207582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Username</a:t>
            </a:r>
            <a:endParaRPr dirty="0">
              <a:solidFill>
                <a:schemeClr val="tx1"/>
              </a:solidFill>
            </a:endParaRPr>
          </a:p>
        </p:txBody>
      </p:sp>
      <p:sp>
        <p:nvSpPr>
          <p:cNvPr id="36" name="Google Shape;759;p30">
            <a:extLst>
              <a:ext uri="{FF2B5EF4-FFF2-40B4-BE49-F238E27FC236}">
                <a16:creationId xmlns:a16="http://schemas.microsoft.com/office/drawing/2014/main" id="{6A8DA3B8-5208-1D7F-C9D2-4C73C3E1A293}"/>
              </a:ext>
            </a:extLst>
          </p:cNvPr>
          <p:cNvSpPr txBox="1"/>
          <p:nvPr/>
        </p:nvSpPr>
        <p:spPr>
          <a:xfrm>
            <a:off x="4206751" y="3217235"/>
            <a:ext cx="12982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rPr>
              <a:t>Password</a:t>
            </a:r>
            <a:endParaRPr dirty="0">
              <a:solidFill>
                <a:schemeClr val="tx1"/>
              </a:solidFill>
            </a:endParaRPr>
          </a:p>
        </p:txBody>
      </p:sp>
      <p:sp>
        <p:nvSpPr>
          <p:cNvPr id="37" name="Google Shape;759;p30">
            <a:extLst>
              <a:ext uri="{FF2B5EF4-FFF2-40B4-BE49-F238E27FC236}">
                <a16:creationId xmlns:a16="http://schemas.microsoft.com/office/drawing/2014/main" id="{998A2379-4A29-A81F-6930-8F8764BD11D6}"/>
              </a:ext>
            </a:extLst>
          </p:cNvPr>
          <p:cNvSpPr txBox="1"/>
          <p:nvPr/>
        </p:nvSpPr>
        <p:spPr>
          <a:xfrm>
            <a:off x="5035701" y="4229379"/>
            <a:ext cx="3404022"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dirty="0">
                <a:solidFill>
                  <a:schemeClr val="tx1"/>
                </a:solidFill>
              </a:rPr>
              <a:t>Show Password</a:t>
            </a:r>
            <a:endParaRPr sz="1200" dirty="0">
              <a:solidFill>
                <a:schemeClr val="tx1"/>
              </a:solidFill>
            </a:endParaRPr>
          </a:p>
        </p:txBody>
      </p:sp>
      <p:sp>
        <p:nvSpPr>
          <p:cNvPr id="38" name="Rectangle 37">
            <a:extLst>
              <a:ext uri="{FF2B5EF4-FFF2-40B4-BE49-F238E27FC236}">
                <a16:creationId xmlns:a16="http://schemas.microsoft.com/office/drawing/2014/main" id="{74052926-BA85-B976-68B4-CA7BD0274159}"/>
              </a:ext>
            </a:extLst>
          </p:cNvPr>
          <p:cNvSpPr/>
          <p:nvPr/>
        </p:nvSpPr>
        <p:spPr>
          <a:xfrm>
            <a:off x="5820279" y="4284264"/>
            <a:ext cx="175005" cy="17836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 name="Graphic 1" descr="Home with solid fill">
            <a:hlinkClick r:id="rId2" action="ppaction://hlinksldjump"/>
            <a:extLst>
              <a:ext uri="{FF2B5EF4-FFF2-40B4-BE49-F238E27FC236}">
                <a16:creationId xmlns:a16="http://schemas.microsoft.com/office/drawing/2014/main" id="{92CFF958-67A3-0156-EAB6-70805EBC5FC4}"/>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0" y="-35454"/>
            <a:ext cx="914400" cy="914400"/>
          </a:xfrm>
          <a:prstGeom prst="rect">
            <a:avLst/>
          </a:prstGeom>
        </p:spPr>
      </p:pic>
      <p:pic>
        <p:nvPicPr>
          <p:cNvPr id="3" name="Graphic 2" descr="User with solid fill">
            <a:extLst>
              <a:ext uri="{FF2B5EF4-FFF2-40B4-BE49-F238E27FC236}">
                <a16:creationId xmlns:a16="http://schemas.microsoft.com/office/drawing/2014/main" id="{7AD5C685-8578-02F6-B616-E803F6B08F24}"/>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11152345" y="-84814"/>
            <a:ext cx="914400" cy="914400"/>
          </a:xfrm>
          <a:prstGeom prst="rect">
            <a:avLst/>
          </a:prstGeom>
        </p:spPr>
      </p:pic>
      <p:sp>
        <p:nvSpPr>
          <p:cNvPr id="4" name="Google Shape;759;p30">
            <a:extLst>
              <a:ext uri="{FF2B5EF4-FFF2-40B4-BE49-F238E27FC236}">
                <a16:creationId xmlns:a16="http://schemas.microsoft.com/office/drawing/2014/main" id="{AB23AAAD-6453-C37A-A000-0A2693CDCCDC}"/>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5" name="Google Shape;759;p30">
            <a:extLst>
              <a:ext uri="{FF2B5EF4-FFF2-40B4-BE49-F238E27FC236}">
                <a16:creationId xmlns:a16="http://schemas.microsoft.com/office/drawing/2014/main" id="{B3CD57AB-442D-0EED-F278-0B483F62B3D4}"/>
              </a:ext>
            </a:extLst>
          </p:cNvPr>
          <p:cNvSpPr txBox="1"/>
          <p:nvPr/>
        </p:nvSpPr>
        <p:spPr>
          <a:xfrm>
            <a:off x="4818312" y="6322524"/>
            <a:ext cx="195642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Jua"/>
                <a:sym typeface="Jua"/>
                <a:hlinkClick r:id="rId10" action="ppaction://hlinksldjump"/>
              </a:rPr>
              <a:t>Forgot Password</a:t>
            </a:r>
            <a:endParaRPr dirty="0">
              <a:solidFill>
                <a:schemeClr val="tx1"/>
              </a:solidFill>
            </a:endParaRPr>
          </a:p>
        </p:txBody>
      </p:sp>
    </p:spTree>
    <p:extLst>
      <p:ext uri="{BB962C8B-B14F-4D97-AF65-F5344CB8AC3E}">
        <p14:creationId xmlns:p14="http://schemas.microsoft.com/office/powerpoint/2010/main" val="201709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59;p30">
            <a:extLst>
              <a:ext uri="{FF2B5EF4-FFF2-40B4-BE49-F238E27FC236}">
                <a16:creationId xmlns:a16="http://schemas.microsoft.com/office/drawing/2014/main" id="{68436ACD-1183-B823-0533-D6B89461D637}"/>
              </a:ext>
            </a:extLst>
          </p:cNvPr>
          <p:cNvSpPr txBox="1"/>
          <p:nvPr/>
        </p:nvSpPr>
        <p:spPr>
          <a:xfrm>
            <a:off x="-903743" y="311727"/>
            <a:ext cx="5274934" cy="155119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7200" b="1" dirty="0">
                <a:solidFill>
                  <a:schemeClr val="tx1"/>
                </a:solidFill>
                <a:latin typeface="+mj-lt"/>
                <a:ea typeface="MS Mincho" panose="02020609040205080304" pitchFamily="49" charset="-128"/>
                <a:sym typeface="Jua"/>
              </a:rPr>
              <a:t>LOGO</a:t>
            </a:r>
            <a:endParaRPr sz="7200" b="1" dirty="0">
              <a:solidFill>
                <a:schemeClr val="tx1"/>
              </a:solidFill>
              <a:latin typeface="+mj-lt"/>
              <a:ea typeface="MS Mincho" panose="02020609040205080304" pitchFamily="49" charset="-128"/>
            </a:endParaRPr>
          </a:p>
        </p:txBody>
      </p:sp>
      <p:pic>
        <p:nvPicPr>
          <p:cNvPr id="4" name="Picture 3">
            <a:extLst>
              <a:ext uri="{FF2B5EF4-FFF2-40B4-BE49-F238E27FC236}">
                <a16:creationId xmlns:a16="http://schemas.microsoft.com/office/drawing/2014/main" id="{D9DF9F85-4C58-92FA-A3C4-AD34BD13B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179" y="456334"/>
            <a:ext cx="5952260" cy="5945332"/>
          </a:xfrm>
          <a:prstGeom prst="rect">
            <a:avLst/>
          </a:prstGeom>
        </p:spPr>
      </p:pic>
    </p:spTree>
    <p:extLst>
      <p:ext uri="{BB962C8B-B14F-4D97-AF65-F5344CB8AC3E}">
        <p14:creationId xmlns:p14="http://schemas.microsoft.com/office/powerpoint/2010/main" val="50817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B138703-5560-4A8D-453B-9925127CBD83}"/>
              </a:ext>
            </a:extLst>
          </p:cNvPr>
          <p:cNvSpPr/>
          <p:nvPr/>
        </p:nvSpPr>
        <p:spPr>
          <a:xfrm>
            <a:off x="293914" y="1556657"/>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Google Shape;759;p30">
            <a:extLst>
              <a:ext uri="{FF2B5EF4-FFF2-40B4-BE49-F238E27FC236}">
                <a16:creationId xmlns:a16="http://schemas.microsoft.com/office/drawing/2014/main" id="{C527E22F-D0D3-18EC-CCE5-3E1D75578D51}"/>
              </a:ext>
            </a:extLst>
          </p:cNvPr>
          <p:cNvSpPr txBox="1"/>
          <p:nvPr/>
        </p:nvSpPr>
        <p:spPr>
          <a:xfrm>
            <a:off x="559878" y="154690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3" action="ppaction://hlinksldjump"/>
              </a:rPr>
              <a:t>Info User</a:t>
            </a:r>
            <a:endParaRPr dirty="0">
              <a:solidFill>
                <a:schemeClr val="tx1"/>
              </a:solidFill>
              <a:latin typeface="MS Mincho" panose="02020609040205080304" pitchFamily="49" charset="-128"/>
              <a:ea typeface="MS Mincho" panose="02020609040205080304" pitchFamily="49" charset="-128"/>
            </a:endParaRPr>
          </a:p>
        </p:txBody>
      </p:sp>
      <p:sp>
        <p:nvSpPr>
          <p:cNvPr id="18" name="Rectangle: Rounded Corners 17">
            <a:extLst>
              <a:ext uri="{FF2B5EF4-FFF2-40B4-BE49-F238E27FC236}">
                <a16:creationId xmlns:a16="http://schemas.microsoft.com/office/drawing/2014/main" id="{2938FEE5-86E6-5D9A-29DB-462183A9001C}"/>
              </a:ext>
            </a:extLst>
          </p:cNvPr>
          <p:cNvSpPr/>
          <p:nvPr/>
        </p:nvSpPr>
        <p:spPr>
          <a:xfrm>
            <a:off x="293914" y="2551332"/>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3931354-CE92-E398-93DC-62D004717884}"/>
              </a:ext>
            </a:extLst>
          </p:cNvPr>
          <p:cNvSpPr/>
          <p:nvPr/>
        </p:nvSpPr>
        <p:spPr>
          <a:xfrm>
            <a:off x="293914" y="3446230"/>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Google Shape;759;p30">
            <a:extLst>
              <a:ext uri="{FF2B5EF4-FFF2-40B4-BE49-F238E27FC236}">
                <a16:creationId xmlns:a16="http://schemas.microsoft.com/office/drawing/2014/main" id="{06534078-B68D-A7FB-21CC-F2C0F7E675A7}"/>
              </a:ext>
            </a:extLst>
          </p:cNvPr>
          <p:cNvSpPr txBox="1"/>
          <p:nvPr/>
        </p:nvSpPr>
        <p:spPr>
          <a:xfrm>
            <a:off x="597978" y="2502343"/>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4" action="ppaction://hlinksldjump"/>
              </a:rPr>
              <a:t>Appointment</a:t>
            </a:r>
            <a:endParaRPr dirty="0">
              <a:solidFill>
                <a:schemeClr val="tx1"/>
              </a:solidFill>
              <a:latin typeface="MS Mincho" panose="02020609040205080304" pitchFamily="49" charset="-128"/>
              <a:ea typeface="MS Mincho" panose="02020609040205080304" pitchFamily="49" charset="-128"/>
            </a:endParaRPr>
          </a:p>
        </p:txBody>
      </p:sp>
      <p:sp>
        <p:nvSpPr>
          <p:cNvPr id="21" name="Google Shape;759;p30">
            <a:extLst>
              <a:ext uri="{FF2B5EF4-FFF2-40B4-BE49-F238E27FC236}">
                <a16:creationId xmlns:a16="http://schemas.microsoft.com/office/drawing/2014/main" id="{9D92E8E3-DDD3-3407-69B9-1E21B00690E6}"/>
              </a:ext>
            </a:extLst>
          </p:cNvPr>
          <p:cNvSpPr txBox="1"/>
          <p:nvPr/>
        </p:nvSpPr>
        <p:spPr>
          <a:xfrm>
            <a:off x="547521" y="3429000"/>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5" action="ppaction://hlinksldjump"/>
              </a:rPr>
              <a:t>Staff</a:t>
            </a:r>
            <a:endParaRPr dirty="0">
              <a:solidFill>
                <a:schemeClr val="tx1"/>
              </a:solidFill>
              <a:latin typeface="MS Mincho" panose="02020609040205080304" pitchFamily="49" charset="-128"/>
              <a:ea typeface="MS Mincho" panose="02020609040205080304" pitchFamily="49" charset="-128"/>
            </a:endParaRPr>
          </a:p>
        </p:txBody>
      </p:sp>
      <p:sp>
        <p:nvSpPr>
          <p:cNvPr id="22" name="Rectangle: Rounded Corners 21">
            <a:hlinkClick r:id="rId5" action="ppaction://hlinksldjump"/>
            <a:extLst>
              <a:ext uri="{FF2B5EF4-FFF2-40B4-BE49-F238E27FC236}">
                <a16:creationId xmlns:a16="http://schemas.microsoft.com/office/drawing/2014/main" id="{AB9DC148-CA19-D79D-F57F-3C3A11EA5E04}"/>
              </a:ext>
            </a:extLst>
          </p:cNvPr>
          <p:cNvSpPr/>
          <p:nvPr/>
        </p:nvSpPr>
        <p:spPr>
          <a:xfrm>
            <a:off x="332014" y="4394422"/>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0D05317-E789-0FE3-B089-0B37D3A60B59}"/>
              </a:ext>
            </a:extLst>
          </p:cNvPr>
          <p:cNvSpPr/>
          <p:nvPr/>
        </p:nvSpPr>
        <p:spPr>
          <a:xfrm>
            <a:off x="343636" y="5342614"/>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2BF6841-55B0-3344-2D36-420B770301EA}"/>
              </a:ext>
            </a:extLst>
          </p:cNvPr>
          <p:cNvSpPr/>
          <p:nvPr/>
        </p:nvSpPr>
        <p:spPr>
          <a:xfrm>
            <a:off x="343636" y="6198510"/>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Google Shape;759;p30">
            <a:extLst>
              <a:ext uri="{FF2B5EF4-FFF2-40B4-BE49-F238E27FC236}">
                <a16:creationId xmlns:a16="http://schemas.microsoft.com/office/drawing/2014/main" id="{9D7CDE8F-B88A-30AB-7313-428EA7517B13}"/>
              </a:ext>
            </a:extLst>
          </p:cNvPr>
          <p:cNvSpPr txBox="1"/>
          <p:nvPr/>
        </p:nvSpPr>
        <p:spPr>
          <a:xfrm>
            <a:off x="559878" y="437719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6" action="ppaction://hlinksldjump"/>
              </a:rPr>
              <a:t>Feedback</a:t>
            </a:r>
            <a:endParaRPr dirty="0">
              <a:solidFill>
                <a:schemeClr val="tx1"/>
              </a:solidFill>
              <a:latin typeface="MS Mincho" panose="02020609040205080304" pitchFamily="49" charset="-128"/>
              <a:ea typeface="MS Mincho" panose="02020609040205080304" pitchFamily="49" charset="-128"/>
            </a:endParaRPr>
          </a:p>
        </p:txBody>
      </p:sp>
      <p:sp>
        <p:nvSpPr>
          <p:cNvPr id="26" name="Google Shape;759;p30">
            <a:extLst>
              <a:ext uri="{FF2B5EF4-FFF2-40B4-BE49-F238E27FC236}">
                <a16:creationId xmlns:a16="http://schemas.microsoft.com/office/drawing/2014/main" id="{33D179D2-4D94-F0FB-8580-FF4BE0A49D92}"/>
              </a:ext>
            </a:extLst>
          </p:cNvPr>
          <p:cNvSpPr txBox="1"/>
          <p:nvPr/>
        </p:nvSpPr>
        <p:spPr>
          <a:xfrm>
            <a:off x="566939" y="530247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7" action="ppaction://hlinksldjump"/>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27" name="Google Shape;759;p30">
            <a:hlinkClick r:id="rId8" action="ppaction://hlinksldjump"/>
            <a:extLst>
              <a:ext uri="{FF2B5EF4-FFF2-40B4-BE49-F238E27FC236}">
                <a16:creationId xmlns:a16="http://schemas.microsoft.com/office/drawing/2014/main" id="{3B2E3C75-5F88-452C-25D9-7F6BA0B78531}"/>
              </a:ext>
            </a:extLst>
          </p:cNvPr>
          <p:cNvSpPr txBox="1"/>
          <p:nvPr/>
        </p:nvSpPr>
        <p:spPr>
          <a:xfrm>
            <a:off x="559877" y="6158373"/>
            <a:ext cx="1998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8" action="ppaction://hlinksldjump"/>
              </a:rPr>
              <a:t>Help &amp; Support</a:t>
            </a:r>
            <a:endParaRPr dirty="0">
              <a:solidFill>
                <a:schemeClr val="tx1"/>
              </a:solidFill>
              <a:latin typeface="MS Mincho" panose="02020609040205080304" pitchFamily="49" charset="-128"/>
              <a:ea typeface="MS Mincho" panose="02020609040205080304" pitchFamily="49" charset="-128"/>
            </a:endParaRPr>
          </a:p>
        </p:txBody>
      </p:sp>
      <p:sp>
        <p:nvSpPr>
          <p:cNvPr id="31" name="Google Shape;583;p28">
            <a:extLst>
              <a:ext uri="{FF2B5EF4-FFF2-40B4-BE49-F238E27FC236}">
                <a16:creationId xmlns:a16="http://schemas.microsoft.com/office/drawing/2014/main" id="{117EEA0E-47F1-0CBE-514C-1AE9FE0712F7}"/>
              </a:ext>
            </a:extLst>
          </p:cNvPr>
          <p:cNvSpPr/>
          <p:nvPr/>
        </p:nvSpPr>
        <p:spPr>
          <a:xfrm>
            <a:off x="10729343"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9" action="ppaction://hlinksldjump"/>
              </a:rPr>
              <a:t>LOGOUT</a:t>
            </a:r>
            <a:endParaRPr dirty="0"/>
          </a:p>
        </p:txBody>
      </p:sp>
      <p:sp>
        <p:nvSpPr>
          <p:cNvPr id="32" name="Google Shape;378;p21">
            <a:extLst>
              <a:ext uri="{FF2B5EF4-FFF2-40B4-BE49-F238E27FC236}">
                <a16:creationId xmlns:a16="http://schemas.microsoft.com/office/drawing/2014/main" id="{8C2C10FB-701D-BEFB-1BC1-C7E1162ACBD6}"/>
              </a:ext>
            </a:extLst>
          </p:cNvPr>
          <p:cNvSpPr txBox="1"/>
          <p:nvPr/>
        </p:nvSpPr>
        <p:spPr>
          <a:xfrm>
            <a:off x="4122228" y="1363569"/>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F88EB2D1-8621-77F7-97BA-2217465FCB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09508" y="2110029"/>
            <a:ext cx="4762500" cy="4762500"/>
          </a:xfrm>
          <a:prstGeom prst="rect">
            <a:avLst/>
          </a:prstGeom>
        </p:spPr>
      </p:pic>
      <p:sp>
        <p:nvSpPr>
          <p:cNvPr id="37" name="Oval 36">
            <a:hlinkClick r:id="rId11" action="ppaction://hlinksldjump"/>
            <a:extLst>
              <a:ext uri="{FF2B5EF4-FFF2-40B4-BE49-F238E27FC236}">
                <a16:creationId xmlns:a16="http://schemas.microsoft.com/office/drawing/2014/main" id="{297AA971-FB94-F32A-AFC0-CDEF7BA1B6AC}"/>
              </a:ext>
            </a:extLst>
          </p:cNvPr>
          <p:cNvSpPr/>
          <p:nvPr/>
        </p:nvSpPr>
        <p:spPr>
          <a:xfrm>
            <a:off x="9037692" y="194614"/>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0E16F149-B3A0-11CC-C050-D64F7152DEC3}"/>
              </a:ext>
            </a:extLst>
          </p:cNvPr>
          <p:cNvSpPr txBox="1"/>
          <p:nvPr/>
        </p:nvSpPr>
        <p:spPr>
          <a:xfrm>
            <a:off x="8830127" y="24185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11" action="ppaction://hlinksldjump"/>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0E19603A-5059-763F-9FE8-C4AEC1EDA905}"/>
              </a:ext>
            </a:extLst>
          </p:cNvPr>
          <p:cNvSpPr/>
          <p:nvPr/>
        </p:nvSpPr>
        <p:spPr>
          <a:xfrm>
            <a:off x="7434943" y="257248"/>
            <a:ext cx="1326240"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Google Shape;759;p30">
            <a:hlinkClick r:id="rId12" action="ppaction://hlinksldjump"/>
            <a:extLst>
              <a:ext uri="{FF2B5EF4-FFF2-40B4-BE49-F238E27FC236}">
                <a16:creationId xmlns:a16="http://schemas.microsoft.com/office/drawing/2014/main" id="{83E0D976-B84E-694A-401B-1EF7EE01F38B}"/>
              </a:ext>
            </a:extLst>
          </p:cNvPr>
          <p:cNvSpPr txBox="1"/>
          <p:nvPr/>
        </p:nvSpPr>
        <p:spPr>
          <a:xfrm>
            <a:off x="7138476" y="34110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hlinkClick r:id="rId12" action="ppaction://hlinksldjump"/>
              </a:rPr>
              <a:t>Inbox</a:t>
            </a:r>
            <a:endParaRPr lang="en-US" b="1"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2559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2978954" y="1240971"/>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7AA971-FB94-F32A-AFC0-CDEF7BA1B6AC}"/>
              </a:ext>
            </a:extLst>
          </p:cNvPr>
          <p:cNvSpPr/>
          <p:nvPr/>
        </p:nvSpPr>
        <p:spPr>
          <a:xfrm>
            <a:off x="9037692" y="194614"/>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0E16F149-B3A0-11CC-C050-D64F7152DEC3}"/>
              </a:ext>
            </a:extLst>
          </p:cNvPr>
          <p:cNvSpPr txBox="1"/>
          <p:nvPr/>
        </p:nvSpPr>
        <p:spPr>
          <a:xfrm>
            <a:off x="8830127" y="24185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0E19603A-5059-763F-9FE8-C4AEC1EDA905}"/>
              </a:ext>
            </a:extLst>
          </p:cNvPr>
          <p:cNvSpPr/>
          <p:nvPr/>
        </p:nvSpPr>
        <p:spPr>
          <a:xfrm>
            <a:off x="7434943" y="257248"/>
            <a:ext cx="1326240"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Google Shape;759;p30">
            <a:extLst>
              <a:ext uri="{FF2B5EF4-FFF2-40B4-BE49-F238E27FC236}">
                <a16:creationId xmlns:a16="http://schemas.microsoft.com/office/drawing/2014/main" id="{83E0D976-B84E-694A-401B-1EF7EE01F38B}"/>
              </a:ext>
            </a:extLst>
          </p:cNvPr>
          <p:cNvSpPr txBox="1"/>
          <p:nvPr/>
        </p:nvSpPr>
        <p:spPr>
          <a:xfrm>
            <a:off x="7138476" y="34110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Inbox</a:t>
            </a:r>
            <a:endParaRPr lang="en-US" b="1" dirty="0">
              <a:solidFill>
                <a:schemeClr val="tx1"/>
              </a:solidFill>
              <a:latin typeface="MS Mincho" panose="02020609040205080304" pitchFamily="49" charset="-128"/>
              <a:ea typeface="MS Mincho" panose="02020609040205080304" pitchFamily="49" charset="-128"/>
            </a:endParaRPr>
          </a:p>
        </p:txBody>
      </p:sp>
      <p:sp>
        <p:nvSpPr>
          <p:cNvPr id="14" name="Google Shape;583;p28">
            <a:hlinkClick r:id="rId3" action="ppaction://hlinksldjump"/>
            <a:extLst>
              <a:ext uri="{FF2B5EF4-FFF2-40B4-BE49-F238E27FC236}">
                <a16:creationId xmlns:a16="http://schemas.microsoft.com/office/drawing/2014/main" id="{F660C368-345F-3A87-9717-46DC7471241D}"/>
              </a:ext>
            </a:extLst>
          </p:cNvPr>
          <p:cNvSpPr/>
          <p:nvPr/>
        </p:nvSpPr>
        <p:spPr>
          <a:xfrm>
            <a:off x="332014" y="339230"/>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Tree>
    <p:extLst>
      <p:ext uri="{BB962C8B-B14F-4D97-AF65-F5344CB8AC3E}">
        <p14:creationId xmlns:p14="http://schemas.microsoft.com/office/powerpoint/2010/main" val="212178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2978954" y="1240971"/>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7AA971-FB94-F32A-AFC0-CDEF7BA1B6AC}"/>
              </a:ext>
            </a:extLst>
          </p:cNvPr>
          <p:cNvSpPr/>
          <p:nvPr/>
        </p:nvSpPr>
        <p:spPr>
          <a:xfrm>
            <a:off x="9037692" y="194614"/>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0E16F149-B3A0-11CC-C050-D64F7152DEC3}"/>
              </a:ext>
            </a:extLst>
          </p:cNvPr>
          <p:cNvSpPr txBox="1"/>
          <p:nvPr/>
        </p:nvSpPr>
        <p:spPr>
          <a:xfrm>
            <a:off x="8830127" y="24185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0E19603A-5059-763F-9FE8-C4AEC1EDA905}"/>
              </a:ext>
            </a:extLst>
          </p:cNvPr>
          <p:cNvSpPr/>
          <p:nvPr/>
        </p:nvSpPr>
        <p:spPr>
          <a:xfrm>
            <a:off x="7434943" y="257248"/>
            <a:ext cx="1326240"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Google Shape;759;p30">
            <a:extLst>
              <a:ext uri="{FF2B5EF4-FFF2-40B4-BE49-F238E27FC236}">
                <a16:creationId xmlns:a16="http://schemas.microsoft.com/office/drawing/2014/main" id="{83E0D976-B84E-694A-401B-1EF7EE01F38B}"/>
              </a:ext>
            </a:extLst>
          </p:cNvPr>
          <p:cNvSpPr txBox="1"/>
          <p:nvPr/>
        </p:nvSpPr>
        <p:spPr>
          <a:xfrm>
            <a:off x="7138476" y="34110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Inbox</a:t>
            </a:r>
            <a:endParaRPr lang="en-US" b="1" dirty="0">
              <a:solidFill>
                <a:schemeClr val="tx1"/>
              </a:solidFill>
              <a:latin typeface="MS Mincho" panose="02020609040205080304" pitchFamily="49" charset="-128"/>
              <a:ea typeface="MS Mincho" panose="02020609040205080304" pitchFamily="49" charset="-128"/>
            </a:endParaRPr>
          </a:p>
        </p:txBody>
      </p:sp>
      <p:sp>
        <p:nvSpPr>
          <p:cNvPr id="9" name="Rectangle: Rounded Corners 8">
            <a:hlinkClick r:id="rId3" action="ppaction://hlinksldjump"/>
            <a:extLst>
              <a:ext uri="{FF2B5EF4-FFF2-40B4-BE49-F238E27FC236}">
                <a16:creationId xmlns:a16="http://schemas.microsoft.com/office/drawing/2014/main" id="{7DED5E88-9937-DF55-BDE8-65C845006108}"/>
              </a:ext>
            </a:extLst>
          </p:cNvPr>
          <p:cNvSpPr/>
          <p:nvPr/>
        </p:nvSpPr>
        <p:spPr>
          <a:xfrm>
            <a:off x="3452243" y="2078037"/>
            <a:ext cx="1992086" cy="740228"/>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hlinkClick r:id="rId4" action="ppaction://hlinksldjump"/>
            <a:extLst>
              <a:ext uri="{FF2B5EF4-FFF2-40B4-BE49-F238E27FC236}">
                <a16:creationId xmlns:a16="http://schemas.microsoft.com/office/drawing/2014/main" id="{FB7037CA-1D57-B74D-9B17-5BAB9DC11D31}"/>
              </a:ext>
            </a:extLst>
          </p:cNvPr>
          <p:cNvSpPr/>
          <p:nvPr/>
        </p:nvSpPr>
        <p:spPr>
          <a:xfrm>
            <a:off x="5704353" y="2086822"/>
            <a:ext cx="1992086" cy="740228"/>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759;p30">
            <a:extLst>
              <a:ext uri="{FF2B5EF4-FFF2-40B4-BE49-F238E27FC236}">
                <a16:creationId xmlns:a16="http://schemas.microsoft.com/office/drawing/2014/main" id="{552BCED9-CD39-01A4-F8DD-108F12FADB17}"/>
              </a:ext>
            </a:extLst>
          </p:cNvPr>
          <p:cNvSpPr txBox="1"/>
          <p:nvPr/>
        </p:nvSpPr>
        <p:spPr>
          <a:xfrm>
            <a:off x="3533150" y="223270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hlinkClick r:id="rId3" action="ppaction://hlinksldjump"/>
              </a:rPr>
              <a:t>History</a:t>
            </a:r>
            <a:endParaRPr b="1" dirty="0">
              <a:solidFill>
                <a:schemeClr val="tx1"/>
              </a:solidFill>
              <a:latin typeface="MS Mincho" panose="02020609040205080304" pitchFamily="49" charset="-128"/>
              <a:ea typeface="MS Mincho" panose="02020609040205080304" pitchFamily="49" charset="-128"/>
            </a:endParaRPr>
          </a:p>
        </p:txBody>
      </p:sp>
      <p:sp>
        <p:nvSpPr>
          <p:cNvPr id="12" name="Google Shape;759;p30">
            <a:extLst>
              <a:ext uri="{FF2B5EF4-FFF2-40B4-BE49-F238E27FC236}">
                <a16:creationId xmlns:a16="http://schemas.microsoft.com/office/drawing/2014/main" id="{AF22B445-EA9C-2B35-FD06-DDB8F5C9E9FE}"/>
              </a:ext>
            </a:extLst>
          </p:cNvPr>
          <p:cNvSpPr txBox="1"/>
          <p:nvPr/>
        </p:nvSpPr>
        <p:spPr>
          <a:xfrm>
            <a:off x="5785260" y="222409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hlinkClick r:id="rId4" action="ppaction://hlinksldjump"/>
              </a:rPr>
              <a:t>Notification</a:t>
            </a:r>
            <a:endParaRPr b="1" dirty="0">
              <a:solidFill>
                <a:schemeClr val="tx1"/>
              </a:solidFill>
              <a:latin typeface="MS Mincho" panose="02020609040205080304" pitchFamily="49" charset="-128"/>
              <a:ea typeface="MS Mincho" panose="02020609040205080304" pitchFamily="49" charset="-128"/>
            </a:endParaRPr>
          </a:p>
        </p:txBody>
      </p:sp>
      <p:sp>
        <p:nvSpPr>
          <p:cNvPr id="14" name="Google Shape;583;p28">
            <a:hlinkClick r:id="rId5" action="ppaction://hlinksldjump"/>
            <a:extLst>
              <a:ext uri="{FF2B5EF4-FFF2-40B4-BE49-F238E27FC236}">
                <a16:creationId xmlns:a16="http://schemas.microsoft.com/office/drawing/2014/main" id="{F660C368-345F-3A87-9717-46DC7471241D}"/>
              </a:ext>
            </a:extLst>
          </p:cNvPr>
          <p:cNvSpPr/>
          <p:nvPr/>
        </p:nvSpPr>
        <p:spPr>
          <a:xfrm>
            <a:off x="332014" y="339230"/>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5" action="ppaction://hlinksldjump"/>
              </a:rPr>
              <a:t>HOME</a:t>
            </a:r>
            <a:endParaRPr dirty="0"/>
          </a:p>
        </p:txBody>
      </p:sp>
    </p:spTree>
    <p:extLst>
      <p:ext uri="{BB962C8B-B14F-4D97-AF65-F5344CB8AC3E}">
        <p14:creationId xmlns:p14="http://schemas.microsoft.com/office/powerpoint/2010/main" val="1023998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2978954" y="1240971"/>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7AA971-FB94-F32A-AFC0-CDEF7BA1B6AC}"/>
              </a:ext>
            </a:extLst>
          </p:cNvPr>
          <p:cNvSpPr/>
          <p:nvPr/>
        </p:nvSpPr>
        <p:spPr>
          <a:xfrm>
            <a:off x="9037692" y="194614"/>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0E16F149-B3A0-11CC-C050-D64F7152DEC3}"/>
              </a:ext>
            </a:extLst>
          </p:cNvPr>
          <p:cNvSpPr txBox="1"/>
          <p:nvPr/>
        </p:nvSpPr>
        <p:spPr>
          <a:xfrm>
            <a:off x="8830127" y="24185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0E19603A-5059-763F-9FE8-C4AEC1EDA905}"/>
              </a:ext>
            </a:extLst>
          </p:cNvPr>
          <p:cNvSpPr/>
          <p:nvPr/>
        </p:nvSpPr>
        <p:spPr>
          <a:xfrm>
            <a:off x="7434943" y="257248"/>
            <a:ext cx="1326240"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Google Shape;759;p30">
            <a:extLst>
              <a:ext uri="{FF2B5EF4-FFF2-40B4-BE49-F238E27FC236}">
                <a16:creationId xmlns:a16="http://schemas.microsoft.com/office/drawing/2014/main" id="{83E0D976-B84E-694A-401B-1EF7EE01F38B}"/>
              </a:ext>
            </a:extLst>
          </p:cNvPr>
          <p:cNvSpPr txBox="1"/>
          <p:nvPr/>
        </p:nvSpPr>
        <p:spPr>
          <a:xfrm>
            <a:off x="7138476" y="34110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Inbox</a:t>
            </a:r>
            <a:endParaRPr lang="en-US" b="1" dirty="0">
              <a:solidFill>
                <a:schemeClr val="tx1"/>
              </a:solidFill>
              <a:latin typeface="MS Mincho" panose="02020609040205080304" pitchFamily="49" charset="-128"/>
              <a:ea typeface="MS Mincho" panose="02020609040205080304" pitchFamily="49" charset="-128"/>
            </a:endParaRPr>
          </a:p>
        </p:txBody>
      </p:sp>
      <p:sp>
        <p:nvSpPr>
          <p:cNvPr id="5" name="Google Shape;759;p30">
            <a:extLst>
              <a:ext uri="{FF2B5EF4-FFF2-40B4-BE49-F238E27FC236}">
                <a16:creationId xmlns:a16="http://schemas.microsoft.com/office/drawing/2014/main" id="{552BCED9-CD39-01A4-F8DD-108F12FADB17}"/>
              </a:ext>
            </a:extLst>
          </p:cNvPr>
          <p:cNvSpPr txBox="1"/>
          <p:nvPr/>
        </p:nvSpPr>
        <p:spPr>
          <a:xfrm>
            <a:off x="3206578" y="1342350"/>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History</a:t>
            </a:r>
            <a:endParaRPr b="1" dirty="0">
              <a:solidFill>
                <a:schemeClr val="tx1"/>
              </a:solidFill>
              <a:latin typeface="MS Mincho" panose="02020609040205080304" pitchFamily="49" charset="-128"/>
              <a:ea typeface="MS Mincho" panose="02020609040205080304" pitchFamily="49" charset="-128"/>
            </a:endParaRPr>
          </a:p>
        </p:txBody>
      </p:sp>
      <p:sp>
        <p:nvSpPr>
          <p:cNvPr id="7" name="Google Shape;759;p30">
            <a:extLst>
              <a:ext uri="{FF2B5EF4-FFF2-40B4-BE49-F238E27FC236}">
                <a16:creationId xmlns:a16="http://schemas.microsoft.com/office/drawing/2014/main" id="{539B5C21-3086-9FCC-855C-0FC441E9F69F}"/>
              </a:ext>
            </a:extLst>
          </p:cNvPr>
          <p:cNvSpPr txBox="1"/>
          <p:nvPr/>
        </p:nvSpPr>
        <p:spPr>
          <a:xfrm>
            <a:off x="3697733" y="2370824"/>
            <a:ext cx="5063449"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-Last appointment is December 12, 2004.</a:t>
            </a:r>
            <a:endParaRPr lang="en-US" dirty="0">
              <a:solidFill>
                <a:schemeClr val="tx1"/>
              </a:solidFill>
              <a:latin typeface="MS Mincho" panose="02020609040205080304" pitchFamily="49" charset="-128"/>
              <a:ea typeface="MS Mincho" panose="02020609040205080304" pitchFamily="49" charset="-128"/>
            </a:endParaRPr>
          </a:p>
        </p:txBody>
      </p:sp>
      <p:sp>
        <p:nvSpPr>
          <p:cNvPr id="6" name="Google Shape;759;p30">
            <a:extLst>
              <a:ext uri="{FF2B5EF4-FFF2-40B4-BE49-F238E27FC236}">
                <a16:creationId xmlns:a16="http://schemas.microsoft.com/office/drawing/2014/main" id="{D1772484-36A1-451B-CC58-ACAE5AC0619E}"/>
              </a:ext>
            </a:extLst>
          </p:cNvPr>
          <p:cNvSpPr txBox="1"/>
          <p:nvPr/>
        </p:nvSpPr>
        <p:spPr>
          <a:xfrm>
            <a:off x="3773933" y="2939056"/>
            <a:ext cx="5339959"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 accomplished October 3, 2004.</a:t>
            </a:r>
            <a:endParaRPr lang="en-US" dirty="0">
              <a:solidFill>
                <a:schemeClr val="tx1"/>
              </a:solidFill>
              <a:latin typeface="MS Mincho" panose="02020609040205080304" pitchFamily="49" charset="-128"/>
              <a:ea typeface="MS Mincho" panose="02020609040205080304" pitchFamily="49" charset="-128"/>
            </a:endParaRPr>
          </a:p>
        </p:txBody>
      </p:sp>
      <p:sp>
        <p:nvSpPr>
          <p:cNvPr id="8" name="Arrow: Left 7">
            <a:hlinkClick r:id="rId3" action="ppaction://hlinksldjump"/>
            <a:extLst>
              <a:ext uri="{FF2B5EF4-FFF2-40B4-BE49-F238E27FC236}">
                <a16:creationId xmlns:a16="http://schemas.microsoft.com/office/drawing/2014/main" id="{CF9D17A8-0203-A682-7C4D-6D8F93425BB3}"/>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Tree>
    <p:extLst>
      <p:ext uri="{BB962C8B-B14F-4D97-AF65-F5344CB8AC3E}">
        <p14:creationId xmlns:p14="http://schemas.microsoft.com/office/powerpoint/2010/main" val="215228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7AA971-FB94-F32A-AFC0-CDEF7BA1B6AC}"/>
              </a:ext>
            </a:extLst>
          </p:cNvPr>
          <p:cNvSpPr/>
          <p:nvPr/>
        </p:nvSpPr>
        <p:spPr>
          <a:xfrm>
            <a:off x="9037692" y="194614"/>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0E16F149-B3A0-11CC-C050-D64F7152DEC3}"/>
              </a:ext>
            </a:extLst>
          </p:cNvPr>
          <p:cNvSpPr txBox="1"/>
          <p:nvPr/>
        </p:nvSpPr>
        <p:spPr>
          <a:xfrm>
            <a:off x="8830127" y="24185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0E19603A-5059-763F-9FE8-C4AEC1EDA905}"/>
              </a:ext>
            </a:extLst>
          </p:cNvPr>
          <p:cNvSpPr/>
          <p:nvPr/>
        </p:nvSpPr>
        <p:spPr>
          <a:xfrm>
            <a:off x="7434943" y="257248"/>
            <a:ext cx="1326240"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Google Shape;759;p30">
            <a:extLst>
              <a:ext uri="{FF2B5EF4-FFF2-40B4-BE49-F238E27FC236}">
                <a16:creationId xmlns:a16="http://schemas.microsoft.com/office/drawing/2014/main" id="{83E0D976-B84E-694A-401B-1EF7EE01F38B}"/>
              </a:ext>
            </a:extLst>
          </p:cNvPr>
          <p:cNvSpPr txBox="1"/>
          <p:nvPr/>
        </p:nvSpPr>
        <p:spPr>
          <a:xfrm>
            <a:off x="7138476" y="34110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Inbox</a:t>
            </a:r>
            <a:endParaRPr lang="en-US" b="1" dirty="0">
              <a:solidFill>
                <a:schemeClr val="tx1"/>
              </a:solidFill>
              <a:latin typeface="MS Mincho" panose="02020609040205080304" pitchFamily="49" charset="-128"/>
              <a:ea typeface="MS Mincho" panose="02020609040205080304" pitchFamily="49" charset="-128"/>
            </a:endParaRPr>
          </a:p>
        </p:txBody>
      </p:sp>
      <p:sp>
        <p:nvSpPr>
          <p:cNvPr id="5" name="Google Shape;759;p30">
            <a:extLst>
              <a:ext uri="{FF2B5EF4-FFF2-40B4-BE49-F238E27FC236}">
                <a16:creationId xmlns:a16="http://schemas.microsoft.com/office/drawing/2014/main" id="{552BCED9-CD39-01A4-F8DD-108F12FADB17}"/>
              </a:ext>
            </a:extLst>
          </p:cNvPr>
          <p:cNvSpPr txBox="1"/>
          <p:nvPr/>
        </p:nvSpPr>
        <p:spPr>
          <a:xfrm>
            <a:off x="3206578" y="1342350"/>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Notifications</a:t>
            </a:r>
            <a:endParaRPr b="1" dirty="0">
              <a:solidFill>
                <a:schemeClr val="tx1"/>
              </a:solidFill>
              <a:latin typeface="MS Mincho" panose="02020609040205080304" pitchFamily="49" charset="-128"/>
              <a:ea typeface="MS Mincho" panose="02020609040205080304" pitchFamily="49" charset="-128"/>
            </a:endParaRPr>
          </a:p>
        </p:txBody>
      </p:sp>
      <p:sp>
        <p:nvSpPr>
          <p:cNvPr id="7" name="Google Shape;759;p30">
            <a:extLst>
              <a:ext uri="{FF2B5EF4-FFF2-40B4-BE49-F238E27FC236}">
                <a16:creationId xmlns:a16="http://schemas.microsoft.com/office/drawing/2014/main" id="{539B5C21-3086-9FCC-855C-0FC441E9F69F}"/>
              </a:ext>
            </a:extLst>
          </p:cNvPr>
          <p:cNvSpPr txBox="1"/>
          <p:nvPr/>
        </p:nvSpPr>
        <p:spPr>
          <a:xfrm>
            <a:off x="3307612" y="2341467"/>
            <a:ext cx="8102208"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-Your Appointment is sent to your Gmail Account, Please Check.</a:t>
            </a:r>
            <a:endParaRPr lang="en-US" dirty="0">
              <a:solidFill>
                <a:schemeClr val="tx1"/>
              </a:solidFill>
              <a:latin typeface="MS Mincho" panose="02020609040205080304" pitchFamily="49" charset="-128"/>
              <a:ea typeface="MS Mincho" panose="02020609040205080304" pitchFamily="49" charset="-128"/>
            </a:endParaRPr>
          </a:p>
        </p:txBody>
      </p:sp>
      <p:sp>
        <p:nvSpPr>
          <p:cNvPr id="8" name="Arrow: Left 7">
            <a:hlinkClick r:id="rId3" action="ppaction://hlinksldjump"/>
            <a:extLst>
              <a:ext uri="{FF2B5EF4-FFF2-40B4-BE49-F238E27FC236}">
                <a16:creationId xmlns:a16="http://schemas.microsoft.com/office/drawing/2014/main" id="{FD9DEF45-2BE1-D8F5-049B-9F55F9BAB469}"/>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Tree>
    <p:extLst>
      <p:ext uri="{BB962C8B-B14F-4D97-AF65-F5344CB8AC3E}">
        <p14:creationId xmlns:p14="http://schemas.microsoft.com/office/powerpoint/2010/main" val="231765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332014" y="339230"/>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105768" y="3634145"/>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B138703-5560-4A8D-453B-9925127CBD83}"/>
              </a:ext>
            </a:extLst>
          </p:cNvPr>
          <p:cNvSpPr/>
          <p:nvPr/>
        </p:nvSpPr>
        <p:spPr>
          <a:xfrm>
            <a:off x="367025" y="3755022"/>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Google Shape;759;p30">
            <a:extLst>
              <a:ext uri="{FF2B5EF4-FFF2-40B4-BE49-F238E27FC236}">
                <a16:creationId xmlns:a16="http://schemas.microsoft.com/office/drawing/2014/main" id="{C527E22F-D0D3-18EC-CCE5-3E1D75578D51}"/>
              </a:ext>
            </a:extLst>
          </p:cNvPr>
          <p:cNvSpPr txBox="1"/>
          <p:nvPr/>
        </p:nvSpPr>
        <p:spPr>
          <a:xfrm>
            <a:off x="619639" y="3755021"/>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Info User</a:t>
            </a:r>
            <a:endParaRPr dirty="0">
              <a:solidFill>
                <a:schemeClr val="tx1"/>
              </a:solidFill>
              <a:latin typeface="MS Mincho" panose="02020609040205080304" pitchFamily="49" charset="-128"/>
              <a:ea typeface="MS Mincho" panose="02020609040205080304" pitchFamily="49" charset="-128"/>
            </a:endParaRPr>
          </a:p>
        </p:txBody>
      </p:sp>
      <p:sp>
        <p:nvSpPr>
          <p:cNvPr id="6" name="Oval 5">
            <a:extLst>
              <a:ext uri="{FF2B5EF4-FFF2-40B4-BE49-F238E27FC236}">
                <a16:creationId xmlns:a16="http://schemas.microsoft.com/office/drawing/2014/main" id="{F094E158-272D-3BF8-FDF3-BB9CAEF4F5CF}"/>
              </a:ext>
            </a:extLst>
          </p:cNvPr>
          <p:cNvSpPr/>
          <p:nvPr/>
        </p:nvSpPr>
        <p:spPr>
          <a:xfrm>
            <a:off x="9190634" y="1525345"/>
            <a:ext cx="2535490" cy="203018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2362200"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Profile:</a:t>
            </a:r>
            <a:endParaRPr dirty="0">
              <a:solidFill>
                <a:schemeClr val="tx1"/>
              </a:solidFill>
              <a:latin typeface="MS Mincho" panose="02020609040205080304" pitchFamily="49" charset="-128"/>
              <a:ea typeface="MS Mincho" panose="02020609040205080304" pitchFamily="49" charset="-128"/>
            </a:endParaRPr>
          </a:p>
        </p:txBody>
      </p:sp>
      <p:sp>
        <p:nvSpPr>
          <p:cNvPr id="9" name="Rectangle: Rounded Corners 8">
            <a:extLst>
              <a:ext uri="{FF2B5EF4-FFF2-40B4-BE49-F238E27FC236}">
                <a16:creationId xmlns:a16="http://schemas.microsoft.com/office/drawing/2014/main" id="{A2D1B87B-9E07-A30A-CC7D-93A1879755D4}"/>
              </a:ext>
            </a:extLst>
          </p:cNvPr>
          <p:cNvSpPr/>
          <p:nvPr/>
        </p:nvSpPr>
        <p:spPr>
          <a:xfrm>
            <a:off x="3505199" y="2591713"/>
            <a:ext cx="4539343"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Google Shape;759;p30">
            <a:extLst>
              <a:ext uri="{FF2B5EF4-FFF2-40B4-BE49-F238E27FC236}">
                <a16:creationId xmlns:a16="http://schemas.microsoft.com/office/drawing/2014/main" id="{25587511-37BC-A16E-BA0C-74D28999FEA1}"/>
              </a:ext>
            </a:extLst>
          </p:cNvPr>
          <p:cNvSpPr txBox="1"/>
          <p:nvPr/>
        </p:nvSpPr>
        <p:spPr>
          <a:xfrm>
            <a:off x="3382221" y="2591713"/>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Full Name:</a:t>
            </a:r>
            <a:endParaRPr lang="en-US" dirty="0">
              <a:solidFill>
                <a:schemeClr val="tx1"/>
              </a:solidFill>
              <a:latin typeface="MS Mincho" panose="02020609040205080304" pitchFamily="49" charset="-128"/>
              <a:ea typeface="MS Mincho" panose="02020609040205080304" pitchFamily="49" charset="-128"/>
            </a:endParaRPr>
          </a:p>
        </p:txBody>
      </p:sp>
      <p:sp>
        <p:nvSpPr>
          <p:cNvPr id="14" name="Rectangle: Rounded Corners 13">
            <a:extLst>
              <a:ext uri="{FF2B5EF4-FFF2-40B4-BE49-F238E27FC236}">
                <a16:creationId xmlns:a16="http://schemas.microsoft.com/office/drawing/2014/main" id="{AC69D10E-BB06-5691-5AD2-EFB6E4247F63}"/>
              </a:ext>
            </a:extLst>
          </p:cNvPr>
          <p:cNvSpPr/>
          <p:nvPr/>
        </p:nvSpPr>
        <p:spPr>
          <a:xfrm>
            <a:off x="3505199" y="3213089"/>
            <a:ext cx="1611087"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182CDB3-6BC4-BED9-A813-BECDBD7C9161}"/>
              </a:ext>
            </a:extLst>
          </p:cNvPr>
          <p:cNvSpPr/>
          <p:nvPr/>
        </p:nvSpPr>
        <p:spPr>
          <a:xfrm>
            <a:off x="3505199" y="3832682"/>
            <a:ext cx="2590801"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37FE6894-7211-C4B9-62D8-AE091EA9FBC4}"/>
              </a:ext>
            </a:extLst>
          </p:cNvPr>
          <p:cNvSpPr/>
          <p:nvPr/>
        </p:nvSpPr>
        <p:spPr>
          <a:xfrm>
            <a:off x="3505200" y="4452275"/>
            <a:ext cx="2623458"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Google Shape;759;p30">
            <a:extLst>
              <a:ext uri="{FF2B5EF4-FFF2-40B4-BE49-F238E27FC236}">
                <a16:creationId xmlns:a16="http://schemas.microsoft.com/office/drawing/2014/main" id="{8B440345-E579-9B4E-95A2-B9063DE3197A}"/>
              </a:ext>
            </a:extLst>
          </p:cNvPr>
          <p:cNvSpPr txBox="1"/>
          <p:nvPr/>
        </p:nvSpPr>
        <p:spPr>
          <a:xfrm>
            <a:off x="3001366" y="320325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Age:</a:t>
            </a:r>
            <a:endParaRPr lang="en-US" dirty="0">
              <a:solidFill>
                <a:schemeClr val="tx1"/>
              </a:solidFill>
              <a:latin typeface="MS Mincho" panose="02020609040205080304" pitchFamily="49" charset="-128"/>
              <a:ea typeface="MS Mincho" panose="02020609040205080304" pitchFamily="49" charset="-128"/>
            </a:endParaRPr>
          </a:p>
        </p:txBody>
      </p:sp>
      <p:sp>
        <p:nvSpPr>
          <p:cNvPr id="30" name="Google Shape;759;p30">
            <a:extLst>
              <a:ext uri="{FF2B5EF4-FFF2-40B4-BE49-F238E27FC236}">
                <a16:creationId xmlns:a16="http://schemas.microsoft.com/office/drawing/2014/main" id="{1DBE483E-D585-479C-81E4-C14AC0C30128}"/>
              </a:ext>
            </a:extLst>
          </p:cNvPr>
          <p:cNvSpPr txBox="1"/>
          <p:nvPr/>
        </p:nvSpPr>
        <p:spPr>
          <a:xfrm>
            <a:off x="3365156" y="3790945"/>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Birthday:</a:t>
            </a:r>
            <a:endParaRPr lang="en-US"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516821" y="5089747"/>
            <a:ext cx="4539343"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395605" y="4435732"/>
            <a:ext cx="2379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Contact Number:</a:t>
            </a:r>
            <a:endParaRPr lang="en-US" dirty="0">
              <a:solidFill>
                <a:schemeClr val="tx1"/>
              </a:solidFill>
              <a:latin typeface="MS Mincho" panose="02020609040205080304" pitchFamily="49" charset="-128"/>
              <a:ea typeface="MS Mincho" panose="02020609040205080304" pitchFamily="49" charset="-128"/>
            </a:endParaRPr>
          </a:p>
        </p:txBody>
      </p:sp>
      <p:sp>
        <p:nvSpPr>
          <p:cNvPr id="34" name="Google Shape;759;p30">
            <a:extLst>
              <a:ext uri="{FF2B5EF4-FFF2-40B4-BE49-F238E27FC236}">
                <a16:creationId xmlns:a16="http://schemas.microsoft.com/office/drawing/2014/main" id="{E1E304AD-2475-CDAD-B8BD-043B38EA1F4E}"/>
              </a:ext>
            </a:extLst>
          </p:cNvPr>
          <p:cNvSpPr txBox="1"/>
          <p:nvPr/>
        </p:nvSpPr>
        <p:spPr>
          <a:xfrm>
            <a:off x="3465628" y="5067792"/>
            <a:ext cx="201224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Gmail Account:</a:t>
            </a:r>
            <a:endParaRPr lang="en-US" dirty="0">
              <a:solidFill>
                <a:schemeClr val="tx1"/>
              </a:solidFill>
              <a:latin typeface="MS Mincho" panose="02020609040205080304" pitchFamily="49" charset="-128"/>
              <a:ea typeface="MS Mincho" panose="02020609040205080304" pitchFamily="49" charset="-128"/>
            </a:endParaRPr>
          </a:p>
        </p:txBody>
      </p:sp>
      <p:sp>
        <p:nvSpPr>
          <p:cNvPr id="35" name="Google Shape;759;p30">
            <a:extLst>
              <a:ext uri="{FF2B5EF4-FFF2-40B4-BE49-F238E27FC236}">
                <a16:creationId xmlns:a16="http://schemas.microsoft.com/office/drawing/2014/main" id="{D2F0D7E4-122D-8AA9-A1AF-F3C959055AF7}"/>
              </a:ext>
            </a:extLst>
          </p:cNvPr>
          <p:cNvSpPr txBox="1"/>
          <p:nvPr/>
        </p:nvSpPr>
        <p:spPr>
          <a:xfrm>
            <a:off x="9492198" y="218433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Picture</a:t>
            </a:r>
            <a:endParaRPr lang="en-US" dirty="0">
              <a:solidFill>
                <a:schemeClr val="tx1"/>
              </a:solidFill>
              <a:latin typeface="MS Mincho" panose="02020609040205080304" pitchFamily="49" charset="-128"/>
              <a:ea typeface="MS Mincho" panose="02020609040205080304" pitchFamily="49" charset="-128"/>
            </a:endParaRPr>
          </a:p>
        </p:txBody>
      </p:sp>
      <p:sp>
        <p:nvSpPr>
          <p:cNvPr id="36" name="Google Shape;378;p21">
            <a:extLst>
              <a:ext uri="{FF2B5EF4-FFF2-40B4-BE49-F238E27FC236}">
                <a16:creationId xmlns:a16="http://schemas.microsoft.com/office/drawing/2014/main" id="{FB7828FD-5A3E-4F9A-A961-F24E695FDBFB}"/>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55619FFD-7E80-2176-9275-A38519F02105}"/>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8" name="Google Shape;759;p30">
            <a:extLst>
              <a:ext uri="{FF2B5EF4-FFF2-40B4-BE49-F238E27FC236}">
                <a16:creationId xmlns:a16="http://schemas.microsoft.com/office/drawing/2014/main" id="{D3C83F26-F904-8D72-F6AA-2B209FD588E7}"/>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39" name="Rectangle: Rounded Corners 38">
            <a:extLst>
              <a:ext uri="{FF2B5EF4-FFF2-40B4-BE49-F238E27FC236}">
                <a16:creationId xmlns:a16="http://schemas.microsoft.com/office/drawing/2014/main" id="{FB058479-1ABF-E2FE-6683-2FEAA45A8F3D}"/>
              </a:ext>
            </a:extLst>
          </p:cNvPr>
          <p:cNvSpPr/>
          <p:nvPr/>
        </p:nvSpPr>
        <p:spPr>
          <a:xfrm>
            <a:off x="4606127" y="5824831"/>
            <a:ext cx="2065343" cy="5986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Google Shape;759;p30">
            <a:extLst>
              <a:ext uri="{FF2B5EF4-FFF2-40B4-BE49-F238E27FC236}">
                <a16:creationId xmlns:a16="http://schemas.microsoft.com/office/drawing/2014/main" id="{302AE4D9-3451-73D3-6CD3-79CF2CB16892}"/>
              </a:ext>
            </a:extLst>
          </p:cNvPr>
          <p:cNvSpPr txBox="1"/>
          <p:nvPr/>
        </p:nvSpPr>
        <p:spPr>
          <a:xfrm>
            <a:off x="4723662" y="5903722"/>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UPDATE</a:t>
            </a:r>
            <a:endParaRPr lang="en-US" b="1"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45609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97234" y="3643976"/>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2362200"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Profile:</a:t>
            </a:r>
            <a:endParaRPr dirty="0">
              <a:solidFill>
                <a:schemeClr val="tx1"/>
              </a:solidFill>
              <a:latin typeface="MS Mincho" panose="02020609040205080304" pitchFamily="49" charset="-128"/>
              <a:ea typeface="MS Mincho" panose="02020609040205080304" pitchFamily="49" charset="-128"/>
            </a:endParaRPr>
          </a:p>
        </p:txBody>
      </p:sp>
      <p:sp>
        <p:nvSpPr>
          <p:cNvPr id="9" name="Rectangle: Rounded Corners 8">
            <a:extLst>
              <a:ext uri="{FF2B5EF4-FFF2-40B4-BE49-F238E27FC236}">
                <a16:creationId xmlns:a16="http://schemas.microsoft.com/office/drawing/2014/main" id="{A2D1B87B-9E07-A30A-CC7D-93A1879755D4}"/>
              </a:ext>
            </a:extLst>
          </p:cNvPr>
          <p:cNvSpPr/>
          <p:nvPr/>
        </p:nvSpPr>
        <p:spPr>
          <a:xfrm>
            <a:off x="3505199" y="2591713"/>
            <a:ext cx="4539343"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Google Shape;759;p30">
            <a:extLst>
              <a:ext uri="{FF2B5EF4-FFF2-40B4-BE49-F238E27FC236}">
                <a16:creationId xmlns:a16="http://schemas.microsoft.com/office/drawing/2014/main" id="{25587511-37BC-A16E-BA0C-74D28999FEA1}"/>
              </a:ext>
            </a:extLst>
          </p:cNvPr>
          <p:cNvSpPr txBox="1"/>
          <p:nvPr/>
        </p:nvSpPr>
        <p:spPr>
          <a:xfrm>
            <a:off x="3382221" y="2591713"/>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Full Name:</a:t>
            </a:r>
            <a:endParaRPr lang="en-US" dirty="0">
              <a:solidFill>
                <a:schemeClr val="tx1"/>
              </a:solidFill>
              <a:latin typeface="MS Mincho" panose="02020609040205080304" pitchFamily="49" charset="-128"/>
              <a:ea typeface="MS Mincho" panose="02020609040205080304" pitchFamily="49" charset="-128"/>
            </a:endParaRPr>
          </a:p>
        </p:txBody>
      </p:sp>
      <p:sp>
        <p:nvSpPr>
          <p:cNvPr id="14" name="Rectangle: Rounded Corners 13">
            <a:extLst>
              <a:ext uri="{FF2B5EF4-FFF2-40B4-BE49-F238E27FC236}">
                <a16:creationId xmlns:a16="http://schemas.microsoft.com/office/drawing/2014/main" id="{AC69D10E-BB06-5691-5AD2-EFB6E4247F63}"/>
              </a:ext>
            </a:extLst>
          </p:cNvPr>
          <p:cNvSpPr/>
          <p:nvPr/>
        </p:nvSpPr>
        <p:spPr>
          <a:xfrm>
            <a:off x="3505199" y="3213089"/>
            <a:ext cx="1611087"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182CDB3-6BC4-BED9-A813-BECDBD7C9161}"/>
              </a:ext>
            </a:extLst>
          </p:cNvPr>
          <p:cNvSpPr/>
          <p:nvPr/>
        </p:nvSpPr>
        <p:spPr>
          <a:xfrm>
            <a:off x="3505199" y="3832682"/>
            <a:ext cx="4539343"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37FE6894-7211-C4B9-62D8-AE091EA9FBC4}"/>
              </a:ext>
            </a:extLst>
          </p:cNvPr>
          <p:cNvSpPr/>
          <p:nvPr/>
        </p:nvSpPr>
        <p:spPr>
          <a:xfrm>
            <a:off x="3505200" y="4452275"/>
            <a:ext cx="2584618"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Google Shape;759;p30">
            <a:extLst>
              <a:ext uri="{FF2B5EF4-FFF2-40B4-BE49-F238E27FC236}">
                <a16:creationId xmlns:a16="http://schemas.microsoft.com/office/drawing/2014/main" id="{8B440345-E579-9B4E-95A2-B9063DE3197A}"/>
              </a:ext>
            </a:extLst>
          </p:cNvPr>
          <p:cNvSpPr txBox="1"/>
          <p:nvPr/>
        </p:nvSpPr>
        <p:spPr>
          <a:xfrm>
            <a:off x="3001366" y="320325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Age:</a:t>
            </a:r>
            <a:endParaRPr lang="en-US" dirty="0">
              <a:solidFill>
                <a:schemeClr val="tx1"/>
              </a:solidFill>
              <a:latin typeface="MS Mincho" panose="02020609040205080304" pitchFamily="49" charset="-128"/>
              <a:ea typeface="MS Mincho" panose="02020609040205080304" pitchFamily="49" charset="-128"/>
            </a:endParaRPr>
          </a:p>
        </p:txBody>
      </p:sp>
      <p:sp>
        <p:nvSpPr>
          <p:cNvPr id="30" name="Google Shape;759;p30">
            <a:extLst>
              <a:ext uri="{FF2B5EF4-FFF2-40B4-BE49-F238E27FC236}">
                <a16:creationId xmlns:a16="http://schemas.microsoft.com/office/drawing/2014/main" id="{1DBE483E-D585-479C-81E4-C14AC0C30128}"/>
              </a:ext>
            </a:extLst>
          </p:cNvPr>
          <p:cNvSpPr txBox="1"/>
          <p:nvPr/>
        </p:nvSpPr>
        <p:spPr>
          <a:xfrm>
            <a:off x="3365156" y="3790945"/>
            <a:ext cx="259080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Type of Check up</a:t>
            </a:r>
            <a:endParaRPr lang="en-US"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516821" y="5089747"/>
            <a:ext cx="4539343" cy="43088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308521" y="4448199"/>
            <a:ext cx="2379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Time Available</a:t>
            </a:r>
            <a:endParaRPr lang="en-US" dirty="0">
              <a:solidFill>
                <a:schemeClr val="tx1"/>
              </a:solidFill>
              <a:latin typeface="MS Mincho" panose="02020609040205080304" pitchFamily="49" charset="-128"/>
              <a:ea typeface="MS Mincho" panose="02020609040205080304" pitchFamily="49" charset="-128"/>
            </a:endParaRPr>
          </a:p>
        </p:txBody>
      </p:sp>
      <p:sp>
        <p:nvSpPr>
          <p:cNvPr id="34" name="Google Shape;759;p30">
            <a:extLst>
              <a:ext uri="{FF2B5EF4-FFF2-40B4-BE49-F238E27FC236}">
                <a16:creationId xmlns:a16="http://schemas.microsoft.com/office/drawing/2014/main" id="{E1E304AD-2475-CDAD-B8BD-043B38EA1F4E}"/>
              </a:ext>
            </a:extLst>
          </p:cNvPr>
          <p:cNvSpPr txBox="1"/>
          <p:nvPr/>
        </p:nvSpPr>
        <p:spPr>
          <a:xfrm>
            <a:off x="3505199" y="5069608"/>
            <a:ext cx="2490328"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Choose your doctor</a:t>
            </a:r>
            <a:endParaRPr lang="en-US" dirty="0">
              <a:solidFill>
                <a:schemeClr val="tx1"/>
              </a:solidFill>
              <a:latin typeface="MS Mincho" panose="02020609040205080304" pitchFamily="49" charset="-128"/>
              <a:ea typeface="MS Mincho" panose="02020609040205080304" pitchFamily="49" charset="-128"/>
            </a:endParaRPr>
          </a:p>
        </p:txBody>
      </p:sp>
      <p:sp>
        <p:nvSpPr>
          <p:cNvPr id="15" name="Rectangle: Rounded Corners 14">
            <a:extLst>
              <a:ext uri="{FF2B5EF4-FFF2-40B4-BE49-F238E27FC236}">
                <a16:creationId xmlns:a16="http://schemas.microsoft.com/office/drawing/2014/main" id="{2938FEE5-86E6-5D9A-29DB-462183A9001C}"/>
              </a:ext>
            </a:extLst>
          </p:cNvPr>
          <p:cNvSpPr/>
          <p:nvPr/>
        </p:nvSpPr>
        <p:spPr>
          <a:xfrm>
            <a:off x="380927" y="3752165"/>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Google Shape;759;p30">
            <a:extLst>
              <a:ext uri="{FF2B5EF4-FFF2-40B4-BE49-F238E27FC236}">
                <a16:creationId xmlns:a16="http://schemas.microsoft.com/office/drawing/2014/main" id="{06534078-B68D-A7FB-21CC-F2C0F7E675A7}"/>
              </a:ext>
            </a:extLst>
          </p:cNvPr>
          <p:cNvSpPr txBox="1"/>
          <p:nvPr/>
        </p:nvSpPr>
        <p:spPr>
          <a:xfrm>
            <a:off x="611360" y="370066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a:t>
            </a:r>
            <a:endParaRPr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7874FB94-A3E9-FBBE-9502-71C6D2C462AA}"/>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3D0E7771-01DB-A9B5-FD32-48C82E6E234B}"/>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18" name="Rectangle: Rounded Corners 17">
            <a:hlinkClick r:id="rId4" action="ppaction://hlinksldjump"/>
            <a:extLst>
              <a:ext uri="{FF2B5EF4-FFF2-40B4-BE49-F238E27FC236}">
                <a16:creationId xmlns:a16="http://schemas.microsoft.com/office/drawing/2014/main" id="{0A1B13F9-032F-7625-9327-6149DF107887}"/>
              </a:ext>
            </a:extLst>
          </p:cNvPr>
          <p:cNvSpPr/>
          <p:nvPr/>
        </p:nvSpPr>
        <p:spPr>
          <a:xfrm>
            <a:off x="5116286" y="5610064"/>
            <a:ext cx="978408" cy="497524"/>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hlinkClick r:id="rId4" action="ppaction://hlinksldjump"/>
              </a:rPr>
              <a:t>SUBMIT</a:t>
            </a:r>
            <a:endParaRPr lang="en-US" dirty="0"/>
          </a:p>
        </p:txBody>
      </p:sp>
      <p:sp>
        <p:nvSpPr>
          <p:cNvPr id="4" name="Google Shape;759;p30">
            <a:extLst>
              <a:ext uri="{FF2B5EF4-FFF2-40B4-BE49-F238E27FC236}">
                <a16:creationId xmlns:a16="http://schemas.microsoft.com/office/drawing/2014/main" id="{FC03A5B7-4D0C-049C-DBD1-348B325021D2}"/>
              </a:ext>
            </a:extLst>
          </p:cNvPr>
          <p:cNvSpPr txBox="1"/>
          <p:nvPr/>
        </p:nvSpPr>
        <p:spPr>
          <a:xfrm>
            <a:off x="6483178" y="3418701"/>
            <a:ext cx="2590800" cy="94795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4400" dirty="0">
                <a:solidFill>
                  <a:schemeClr val="tx1"/>
                </a:solidFill>
                <a:latin typeface="MS Mincho" panose="02020609040205080304" pitchFamily="49" charset="-128"/>
                <a:ea typeface="MS Mincho" panose="02020609040205080304" pitchFamily="49" charset="-128"/>
                <a:sym typeface="Jua"/>
                <a:hlinkClick r:id="rId5" action="ppaction://hlinksldjump"/>
              </a:rPr>
              <a:t>-</a:t>
            </a:r>
            <a:endParaRPr lang="en-US" sz="4400"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526578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5243329" y="2325934"/>
            <a:ext cx="4785997" cy="172354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Your Appointment has been sent to the admin, Please wait for the announcement and check your Gmail account  </a:t>
            </a:r>
            <a:endParaRPr lang="en-US"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7874FB94-A3E9-FBBE-9502-71C6D2C462AA}"/>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3D0E7771-01DB-A9B5-FD32-48C82E6E234B}"/>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45768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97234" y="3643976"/>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2362200"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services</a:t>
            </a:r>
            <a:endParaRPr dirty="0">
              <a:solidFill>
                <a:schemeClr val="tx1"/>
              </a:solidFill>
              <a:latin typeface="MS Mincho" panose="02020609040205080304" pitchFamily="49" charset="-128"/>
              <a:ea typeface="MS Mincho" panose="02020609040205080304" pitchFamily="49" charset="-128"/>
            </a:endParaRPr>
          </a:p>
        </p:txBody>
      </p:sp>
      <p:sp>
        <p:nvSpPr>
          <p:cNvPr id="17" name="Rectangle: Rounded Corners 16">
            <a:extLst>
              <a:ext uri="{FF2B5EF4-FFF2-40B4-BE49-F238E27FC236}">
                <a16:creationId xmlns:a16="http://schemas.microsoft.com/office/drawing/2014/main" id="{4182CDB3-6BC4-BED9-A813-BECDBD7C9161}"/>
              </a:ext>
            </a:extLst>
          </p:cNvPr>
          <p:cNvSpPr/>
          <p:nvPr/>
        </p:nvSpPr>
        <p:spPr>
          <a:xfrm>
            <a:off x="3352315" y="2093460"/>
            <a:ext cx="4555167" cy="39501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Google Shape;759;p30">
            <a:extLst>
              <a:ext uri="{FF2B5EF4-FFF2-40B4-BE49-F238E27FC236}">
                <a16:creationId xmlns:a16="http://schemas.microsoft.com/office/drawing/2014/main" id="{1DBE483E-D585-479C-81E4-C14AC0C30128}"/>
              </a:ext>
            </a:extLst>
          </p:cNvPr>
          <p:cNvSpPr txBox="1"/>
          <p:nvPr/>
        </p:nvSpPr>
        <p:spPr>
          <a:xfrm>
            <a:off x="3329058" y="2165708"/>
            <a:ext cx="259080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Type of Check up</a:t>
            </a:r>
            <a:endParaRPr lang="en-US" dirty="0">
              <a:solidFill>
                <a:schemeClr val="tx1"/>
              </a:solidFill>
              <a:latin typeface="MS Mincho" panose="02020609040205080304" pitchFamily="49" charset="-128"/>
              <a:ea typeface="MS Mincho" panose="02020609040205080304" pitchFamily="49" charset="-128"/>
            </a:endParaRPr>
          </a:p>
        </p:txBody>
      </p:sp>
      <p:sp>
        <p:nvSpPr>
          <p:cNvPr id="15" name="Rectangle: Rounded Corners 14">
            <a:extLst>
              <a:ext uri="{FF2B5EF4-FFF2-40B4-BE49-F238E27FC236}">
                <a16:creationId xmlns:a16="http://schemas.microsoft.com/office/drawing/2014/main" id="{2938FEE5-86E6-5D9A-29DB-462183A9001C}"/>
              </a:ext>
            </a:extLst>
          </p:cNvPr>
          <p:cNvSpPr/>
          <p:nvPr/>
        </p:nvSpPr>
        <p:spPr>
          <a:xfrm>
            <a:off x="380927" y="3752165"/>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Google Shape;759;p30">
            <a:extLst>
              <a:ext uri="{FF2B5EF4-FFF2-40B4-BE49-F238E27FC236}">
                <a16:creationId xmlns:a16="http://schemas.microsoft.com/office/drawing/2014/main" id="{06534078-B68D-A7FB-21CC-F2C0F7E675A7}"/>
              </a:ext>
            </a:extLst>
          </p:cNvPr>
          <p:cNvSpPr txBox="1"/>
          <p:nvPr/>
        </p:nvSpPr>
        <p:spPr>
          <a:xfrm>
            <a:off x="611360" y="370066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a:t>
            </a:r>
            <a:endParaRPr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7874FB94-A3E9-FBBE-9502-71C6D2C462AA}"/>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3D0E7771-01DB-A9B5-FD32-48C82E6E234B}"/>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18" name="Rectangle: Rounded Corners 17">
            <a:extLst>
              <a:ext uri="{FF2B5EF4-FFF2-40B4-BE49-F238E27FC236}">
                <a16:creationId xmlns:a16="http://schemas.microsoft.com/office/drawing/2014/main" id="{0A1B13F9-032F-7625-9327-6149DF107887}"/>
              </a:ext>
            </a:extLst>
          </p:cNvPr>
          <p:cNvSpPr/>
          <p:nvPr/>
        </p:nvSpPr>
        <p:spPr>
          <a:xfrm>
            <a:off x="5285666" y="6202041"/>
            <a:ext cx="978408" cy="497524"/>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SUBMIT</a:t>
            </a:r>
          </a:p>
        </p:txBody>
      </p:sp>
      <p:sp>
        <p:nvSpPr>
          <p:cNvPr id="4" name="Google Shape;759;p30">
            <a:extLst>
              <a:ext uri="{FF2B5EF4-FFF2-40B4-BE49-F238E27FC236}">
                <a16:creationId xmlns:a16="http://schemas.microsoft.com/office/drawing/2014/main" id="{FC03A5B7-4D0C-049C-DBD1-348B325021D2}"/>
              </a:ext>
            </a:extLst>
          </p:cNvPr>
          <p:cNvSpPr txBox="1"/>
          <p:nvPr/>
        </p:nvSpPr>
        <p:spPr>
          <a:xfrm>
            <a:off x="6222180" y="1799453"/>
            <a:ext cx="2590800" cy="11633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5400" dirty="0">
                <a:solidFill>
                  <a:schemeClr val="tx1"/>
                </a:solidFill>
                <a:latin typeface="MS Mincho" panose="02020609040205080304" pitchFamily="49" charset="-128"/>
                <a:ea typeface="MS Mincho" panose="02020609040205080304" pitchFamily="49" charset="-128"/>
                <a:sym typeface="Jua"/>
                <a:hlinkClick r:id="rId4" action="ppaction://hlinksldjump"/>
              </a:rPr>
              <a:t>-</a:t>
            </a:r>
            <a:endParaRPr lang="en-US" sz="5400" dirty="0">
              <a:solidFill>
                <a:schemeClr val="tx1"/>
              </a:solidFill>
              <a:latin typeface="MS Mincho" panose="02020609040205080304" pitchFamily="49" charset="-128"/>
              <a:ea typeface="MS Mincho" panose="02020609040205080304" pitchFamily="49" charset="-128"/>
            </a:endParaRPr>
          </a:p>
        </p:txBody>
      </p:sp>
      <p:sp>
        <p:nvSpPr>
          <p:cNvPr id="5" name="Rectangle 4">
            <a:extLst>
              <a:ext uri="{FF2B5EF4-FFF2-40B4-BE49-F238E27FC236}">
                <a16:creationId xmlns:a16="http://schemas.microsoft.com/office/drawing/2014/main" id="{2F9FF88F-E32B-F9AA-F2F5-59FEA1C4B4C8}"/>
              </a:ext>
            </a:extLst>
          </p:cNvPr>
          <p:cNvSpPr/>
          <p:nvPr/>
        </p:nvSpPr>
        <p:spPr>
          <a:xfrm>
            <a:off x="3551993" y="2625952"/>
            <a:ext cx="4193199" cy="5062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3536093-117D-FABA-B77A-101ADFE70C72}"/>
              </a:ext>
            </a:extLst>
          </p:cNvPr>
          <p:cNvSpPr/>
          <p:nvPr/>
        </p:nvSpPr>
        <p:spPr>
          <a:xfrm>
            <a:off x="3551993" y="3200474"/>
            <a:ext cx="4193199" cy="5062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3076B46-4CCA-0992-910D-D6D947EB9A5D}"/>
              </a:ext>
            </a:extLst>
          </p:cNvPr>
          <p:cNvSpPr/>
          <p:nvPr/>
        </p:nvSpPr>
        <p:spPr>
          <a:xfrm>
            <a:off x="3533298" y="4976833"/>
            <a:ext cx="4193199" cy="5062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5FD755-7BCE-E0E2-1E5D-5ED4D15CF38E}"/>
              </a:ext>
            </a:extLst>
          </p:cNvPr>
          <p:cNvSpPr/>
          <p:nvPr/>
        </p:nvSpPr>
        <p:spPr>
          <a:xfrm>
            <a:off x="3551993" y="3802892"/>
            <a:ext cx="4193199" cy="5062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76784B0-3A5F-55FF-8D0C-07ADF2B5B337}"/>
              </a:ext>
            </a:extLst>
          </p:cNvPr>
          <p:cNvSpPr/>
          <p:nvPr/>
        </p:nvSpPr>
        <p:spPr>
          <a:xfrm>
            <a:off x="3551993" y="4379921"/>
            <a:ext cx="4193199" cy="5062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759;p30">
            <a:extLst>
              <a:ext uri="{FF2B5EF4-FFF2-40B4-BE49-F238E27FC236}">
                <a16:creationId xmlns:a16="http://schemas.microsoft.com/office/drawing/2014/main" id="{B1BF42B5-2A7C-16BD-E767-FBCB16026053}"/>
              </a:ext>
            </a:extLst>
          </p:cNvPr>
          <p:cNvSpPr txBox="1"/>
          <p:nvPr/>
        </p:nvSpPr>
        <p:spPr>
          <a:xfrm>
            <a:off x="3478185" y="2663630"/>
            <a:ext cx="2817803"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Medical Check-Up</a:t>
            </a:r>
            <a:endParaRPr b="1" dirty="0">
              <a:solidFill>
                <a:schemeClr val="tx1"/>
              </a:solidFill>
              <a:latin typeface="MS Mincho" panose="02020609040205080304" pitchFamily="49" charset="-128"/>
              <a:ea typeface="MS Mincho" panose="02020609040205080304" pitchFamily="49" charset="-128"/>
            </a:endParaRPr>
          </a:p>
        </p:txBody>
      </p:sp>
      <p:sp>
        <p:nvSpPr>
          <p:cNvPr id="23" name="Google Shape;759;p30">
            <a:extLst>
              <a:ext uri="{FF2B5EF4-FFF2-40B4-BE49-F238E27FC236}">
                <a16:creationId xmlns:a16="http://schemas.microsoft.com/office/drawing/2014/main" id="{4171FC75-E59F-0AFC-4D7E-2125AE95D970}"/>
              </a:ext>
            </a:extLst>
          </p:cNvPr>
          <p:cNvSpPr txBox="1"/>
          <p:nvPr/>
        </p:nvSpPr>
        <p:spPr>
          <a:xfrm>
            <a:off x="3742713" y="3186485"/>
            <a:ext cx="2817803"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Nutrition Counseling</a:t>
            </a:r>
            <a:endParaRPr b="1" dirty="0">
              <a:solidFill>
                <a:schemeClr val="tx1"/>
              </a:solidFill>
              <a:latin typeface="MS Mincho" panose="02020609040205080304" pitchFamily="49" charset="-128"/>
              <a:ea typeface="MS Mincho" panose="02020609040205080304" pitchFamily="49" charset="-128"/>
            </a:endParaRPr>
          </a:p>
        </p:txBody>
      </p:sp>
      <p:sp>
        <p:nvSpPr>
          <p:cNvPr id="24" name="Google Shape;759;p30">
            <a:extLst>
              <a:ext uri="{FF2B5EF4-FFF2-40B4-BE49-F238E27FC236}">
                <a16:creationId xmlns:a16="http://schemas.microsoft.com/office/drawing/2014/main" id="{F84FED3F-C6E0-F66B-EECE-5957E3606DCC}"/>
              </a:ext>
            </a:extLst>
          </p:cNvPr>
          <p:cNvSpPr txBox="1"/>
          <p:nvPr/>
        </p:nvSpPr>
        <p:spPr>
          <a:xfrm>
            <a:off x="3692948" y="3785281"/>
            <a:ext cx="311152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Emergency </a:t>
            </a:r>
            <a:r>
              <a:rPr lang="en-US" sz="2000" b="1" dirty="0" err="1">
                <a:solidFill>
                  <a:schemeClr val="tx1"/>
                </a:solidFill>
                <a:latin typeface="MS Mincho" panose="02020609040205080304" pitchFamily="49" charset="-128"/>
                <a:ea typeface="MS Mincho" panose="02020609040205080304" pitchFamily="49" charset="-128"/>
                <a:sym typeface="Jua"/>
              </a:rPr>
              <a:t>Medcial</a:t>
            </a:r>
            <a:r>
              <a:rPr lang="en-US" sz="2000" b="1" dirty="0">
                <a:solidFill>
                  <a:schemeClr val="tx1"/>
                </a:solidFill>
                <a:latin typeface="MS Mincho" panose="02020609040205080304" pitchFamily="49" charset="-128"/>
                <a:ea typeface="MS Mincho" panose="02020609040205080304" pitchFamily="49" charset="-128"/>
                <a:sym typeface="Jua"/>
              </a:rPr>
              <a:t> Care</a:t>
            </a:r>
            <a:endParaRPr b="1" dirty="0">
              <a:solidFill>
                <a:schemeClr val="tx1"/>
              </a:solidFill>
              <a:latin typeface="MS Mincho" panose="02020609040205080304" pitchFamily="49" charset="-128"/>
              <a:ea typeface="MS Mincho" panose="02020609040205080304" pitchFamily="49" charset="-128"/>
            </a:endParaRPr>
          </a:p>
        </p:txBody>
      </p:sp>
      <p:sp>
        <p:nvSpPr>
          <p:cNvPr id="25" name="Google Shape;759;p30">
            <a:extLst>
              <a:ext uri="{FF2B5EF4-FFF2-40B4-BE49-F238E27FC236}">
                <a16:creationId xmlns:a16="http://schemas.microsoft.com/office/drawing/2014/main" id="{1D617950-3A0A-E6F4-0B0A-A256545859D8}"/>
              </a:ext>
            </a:extLst>
          </p:cNvPr>
          <p:cNvSpPr txBox="1"/>
          <p:nvPr/>
        </p:nvSpPr>
        <p:spPr>
          <a:xfrm>
            <a:off x="3025310" y="4405186"/>
            <a:ext cx="311152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S Mincho" panose="02020609040205080304" pitchFamily="49" charset="-128"/>
                <a:ea typeface="MS Mincho" panose="02020609040205080304" pitchFamily="49" charset="-128"/>
                <a:sym typeface="Jua"/>
              </a:rPr>
              <a:t>Vaccination</a:t>
            </a:r>
            <a:endParaRPr b="1" dirty="0">
              <a:solidFill>
                <a:schemeClr val="tx1"/>
              </a:solidFill>
              <a:latin typeface="MS Mincho" panose="02020609040205080304" pitchFamily="49" charset="-128"/>
              <a:ea typeface="MS Mincho" panose="02020609040205080304" pitchFamily="49" charset="-128"/>
            </a:endParaRPr>
          </a:p>
        </p:txBody>
      </p:sp>
      <p:sp>
        <p:nvSpPr>
          <p:cNvPr id="26" name="Google Shape;759;p30">
            <a:extLst>
              <a:ext uri="{FF2B5EF4-FFF2-40B4-BE49-F238E27FC236}">
                <a16:creationId xmlns:a16="http://schemas.microsoft.com/office/drawing/2014/main" id="{D64C0113-A7D1-5B95-8B0D-37BAD7856B35}"/>
              </a:ext>
            </a:extLst>
          </p:cNvPr>
          <p:cNvSpPr txBox="1"/>
          <p:nvPr/>
        </p:nvSpPr>
        <p:spPr>
          <a:xfrm>
            <a:off x="2417544" y="5046486"/>
            <a:ext cx="3111522"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dirty="0">
                <a:solidFill>
                  <a:schemeClr val="tx1"/>
                </a:solidFill>
                <a:latin typeface="MS Mincho" panose="02020609040205080304" pitchFamily="49" charset="-128"/>
                <a:ea typeface="MS Mincho" panose="02020609040205080304" pitchFamily="49" charset="-128"/>
              </a:rPr>
              <a:t>others;:</a:t>
            </a:r>
            <a:endParaRPr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3024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105768" y="3292361"/>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73931354-CE92-E398-93DC-62D004717884}"/>
              </a:ext>
            </a:extLst>
          </p:cNvPr>
          <p:cNvSpPr/>
          <p:nvPr/>
        </p:nvSpPr>
        <p:spPr>
          <a:xfrm>
            <a:off x="359228" y="3409252"/>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0" name="Google Shape;759;p30">
            <a:extLst>
              <a:ext uri="{FF2B5EF4-FFF2-40B4-BE49-F238E27FC236}">
                <a16:creationId xmlns:a16="http://schemas.microsoft.com/office/drawing/2014/main" id="{9D92E8E3-DDD3-3407-69B9-1E21B00690E6}"/>
              </a:ext>
            </a:extLst>
          </p:cNvPr>
          <p:cNvSpPr txBox="1"/>
          <p:nvPr/>
        </p:nvSpPr>
        <p:spPr>
          <a:xfrm>
            <a:off x="566939" y="336005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Staff</a:t>
            </a:r>
            <a:endParaRPr dirty="0">
              <a:solidFill>
                <a:schemeClr val="tx1"/>
              </a:solidFill>
              <a:latin typeface="MS Mincho" panose="02020609040205080304" pitchFamily="49" charset="-128"/>
              <a:ea typeface="MS Mincho" panose="02020609040205080304" pitchFamily="49" charset="-128"/>
            </a:endParaRPr>
          </a:p>
        </p:txBody>
      </p:sp>
      <p:sp>
        <p:nvSpPr>
          <p:cNvPr id="38" name="Rectangle 37">
            <a:extLst>
              <a:ext uri="{FF2B5EF4-FFF2-40B4-BE49-F238E27FC236}">
                <a16:creationId xmlns:a16="http://schemas.microsoft.com/office/drawing/2014/main" id="{4FAD049E-8F95-904C-306B-24175FCA2DA5}"/>
              </a:ext>
            </a:extLst>
          </p:cNvPr>
          <p:cNvSpPr/>
          <p:nvPr/>
        </p:nvSpPr>
        <p:spPr>
          <a:xfrm>
            <a:off x="3569412" y="1435660"/>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DBA9E57-7088-5992-2EF2-923D44102F78}"/>
              </a:ext>
            </a:extLst>
          </p:cNvPr>
          <p:cNvSpPr/>
          <p:nvPr/>
        </p:nvSpPr>
        <p:spPr>
          <a:xfrm>
            <a:off x="9341756" y="1446667"/>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3200CEB-03AD-6D4B-D00F-58E8FE23584C}"/>
              </a:ext>
            </a:extLst>
          </p:cNvPr>
          <p:cNvSpPr/>
          <p:nvPr/>
        </p:nvSpPr>
        <p:spPr>
          <a:xfrm>
            <a:off x="6429162" y="1442978"/>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6A9518-4B47-AAA6-2659-BED065ED6884}"/>
              </a:ext>
            </a:extLst>
          </p:cNvPr>
          <p:cNvSpPr/>
          <p:nvPr/>
        </p:nvSpPr>
        <p:spPr>
          <a:xfrm>
            <a:off x="3569412" y="3824803"/>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BDC3E93-E5F2-4E04-57F9-F4603D1239EF}"/>
              </a:ext>
            </a:extLst>
          </p:cNvPr>
          <p:cNvSpPr/>
          <p:nvPr/>
        </p:nvSpPr>
        <p:spPr>
          <a:xfrm>
            <a:off x="6429161" y="3824803"/>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3CAD172-EC18-D038-5401-4F37D020C345}"/>
              </a:ext>
            </a:extLst>
          </p:cNvPr>
          <p:cNvSpPr/>
          <p:nvPr/>
        </p:nvSpPr>
        <p:spPr>
          <a:xfrm>
            <a:off x="9341756" y="3793120"/>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Google Shape;759;p30">
            <a:extLst>
              <a:ext uri="{FF2B5EF4-FFF2-40B4-BE49-F238E27FC236}">
                <a16:creationId xmlns:a16="http://schemas.microsoft.com/office/drawing/2014/main" id="{FFA11FD6-0725-CC8E-0F7F-53A1A432BC9A}"/>
              </a:ext>
            </a:extLst>
          </p:cNvPr>
          <p:cNvSpPr txBox="1"/>
          <p:nvPr/>
        </p:nvSpPr>
        <p:spPr>
          <a:xfrm>
            <a:off x="8568500" y="3216354"/>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5" name="Google Shape;759;p30">
            <a:extLst>
              <a:ext uri="{FF2B5EF4-FFF2-40B4-BE49-F238E27FC236}">
                <a16:creationId xmlns:a16="http://schemas.microsoft.com/office/drawing/2014/main" id="{E5588403-45B9-E834-FADA-AF00C9E52F8A}"/>
              </a:ext>
            </a:extLst>
          </p:cNvPr>
          <p:cNvSpPr txBox="1"/>
          <p:nvPr/>
        </p:nvSpPr>
        <p:spPr>
          <a:xfrm>
            <a:off x="5650565" y="3228316"/>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6" name="Google Shape;759;p30">
            <a:extLst>
              <a:ext uri="{FF2B5EF4-FFF2-40B4-BE49-F238E27FC236}">
                <a16:creationId xmlns:a16="http://schemas.microsoft.com/office/drawing/2014/main" id="{4D11C1A3-4313-2C54-7254-BC26E96D7DA9}"/>
              </a:ext>
            </a:extLst>
          </p:cNvPr>
          <p:cNvSpPr txBox="1"/>
          <p:nvPr/>
        </p:nvSpPr>
        <p:spPr>
          <a:xfrm>
            <a:off x="2806086" y="3226141"/>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7" name="Google Shape;759;p30">
            <a:extLst>
              <a:ext uri="{FF2B5EF4-FFF2-40B4-BE49-F238E27FC236}">
                <a16:creationId xmlns:a16="http://schemas.microsoft.com/office/drawing/2014/main" id="{6CC52070-0D0D-9145-B65B-091884B9A730}"/>
              </a:ext>
            </a:extLst>
          </p:cNvPr>
          <p:cNvSpPr txBox="1"/>
          <p:nvPr/>
        </p:nvSpPr>
        <p:spPr>
          <a:xfrm>
            <a:off x="2823220" y="5624409"/>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8" name="Google Shape;759;p30">
            <a:extLst>
              <a:ext uri="{FF2B5EF4-FFF2-40B4-BE49-F238E27FC236}">
                <a16:creationId xmlns:a16="http://schemas.microsoft.com/office/drawing/2014/main" id="{0091FB36-06F2-8BAB-2C89-FF0AE6D5E39F}"/>
              </a:ext>
            </a:extLst>
          </p:cNvPr>
          <p:cNvSpPr txBox="1"/>
          <p:nvPr/>
        </p:nvSpPr>
        <p:spPr>
          <a:xfrm>
            <a:off x="5691088" y="5622690"/>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9" name="Google Shape;759;p30">
            <a:extLst>
              <a:ext uri="{FF2B5EF4-FFF2-40B4-BE49-F238E27FC236}">
                <a16:creationId xmlns:a16="http://schemas.microsoft.com/office/drawing/2014/main" id="{B048645F-E615-4974-4C0B-4EA6746B568D}"/>
              </a:ext>
            </a:extLst>
          </p:cNvPr>
          <p:cNvSpPr txBox="1"/>
          <p:nvPr/>
        </p:nvSpPr>
        <p:spPr>
          <a:xfrm>
            <a:off x="8585220" y="5602148"/>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pic>
        <p:nvPicPr>
          <p:cNvPr id="50" name="Graphic 49" descr="User with solid fill">
            <a:extLst>
              <a:ext uri="{FF2B5EF4-FFF2-40B4-BE49-F238E27FC236}">
                <a16:creationId xmlns:a16="http://schemas.microsoft.com/office/drawing/2014/main" id="{D862955E-EE29-9BE6-9954-3343D5441AEC}"/>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367786" y="1526270"/>
            <a:ext cx="914400" cy="914400"/>
          </a:xfrm>
          <a:prstGeom prst="rect">
            <a:avLst/>
          </a:prstGeom>
        </p:spPr>
      </p:pic>
      <p:pic>
        <p:nvPicPr>
          <p:cNvPr id="51" name="Graphic 50" descr="User with solid fill">
            <a:extLst>
              <a:ext uri="{FF2B5EF4-FFF2-40B4-BE49-F238E27FC236}">
                <a16:creationId xmlns:a16="http://schemas.microsoft.com/office/drawing/2014/main" id="{052F1621-C103-DD3C-85BD-C294BFA9E19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367786" y="3869642"/>
            <a:ext cx="914400" cy="914400"/>
          </a:xfrm>
          <a:prstGeom prst="rect">
            <a:avLst/>
          </a:prstGeom>
        </p:spPr>
      </p:pic>
      <p:pic>
        <p:nvPicPr>
          <p:cNvPr id="52" name="Graphic 51" descr="User with solid fill">
            <a:extLst>
              <a:ext uri="{FF2B5EF4-FFF2-40B4-BE49-F238E27FC236}">
                <a16:creationId xmlns:a16="http://schemas.microsoft.com/office/drawing/2014/main" id="{767F613B-6E29-1373-2884-9D85A7D288E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7220888" y="3852691"/>
            <a:ext cx="914400" cy="914400"/>
          </a:xfrm>
          <a:prstGeom prst="rect">
            <a:avLst/>
          </a:prstGeom>
        </p:spPr>
      </p:pic>
      <p:pic>
        <p:nvPicPr>
          <p:cNvPr id="53" name="Graphic 52" descr="User with solid fill">
            <a:extLst>
              <a:ext uri="{FF2B5EF4-FFF2-40B4-BE49-F238E27FC236}">
                <a16:creationId xmlns:a16="http://schemas.microsoft.com/office/drawing/2014/main" id="{C00C18DE-F778-F5BE-3128-00F7C7B59D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7301558" y="1526555"/>
            <a:ext cx="914400" cy="914400"/>
          </a:xfrm>
          <a:prstGeom prst="rect">
            <a:avLst/>
          </a:prstGeom>
        </p:spPr>
      </p:pic>
      <p:pic>
        <p:nvPicPr>
          <p:cNvPr id="54" name="Graphic 53" descr="User with solid fill">
            <a:extLst>
              <a:ext uri="{FF2B5EF4-FFF2-40B4-BE49-F238E27FC236}">
                <a16:creationId xmlns:a16="http://schemas.microsoft.com/office/drawing/2014/main" id="{B5FF80A0-9648-0F54-6430-08ADC8447B0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237209" y="1526270"/>
            <a:ext cx="914400" cy="914400"/>
          </a:xfrm>
          <a:prstGeom prst="rect">
            <a:avLst/>
          </a:prstGeom>
        </p:spPr>
      </p:pic>
      <p:pic>
        <p:nvPicPr>
          <p:cNvPr id="55" name="Graphic 54" descr="User with solid fill">
            <a:extLst>
              <a:ext uri="{FF2B5EF4-FFF2-40B4-BE49-F238E27FC236}">
                <a16:creationId xmlns:a16="http://schemas.microsoft.com/office/drawing/2014/main" id="{94C8E460-202C-84AD-0408-F0FDD84DB63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237209" y="3843877"/>
            <a:ext cx="914400" cy="914400"/>
          </a:xfrm>
          <a:prstGeom prst="rect">
            <a:avLst/>
          </a:prstGeom>
        </p:spPr>
      </p:pic>
      <p:sp>
        <p:nvSpPr>
          <p:cNvPr id="56" name="Google Shape;759;p30">
            <a:extLst>
              <a:ext uri="{FF2B5EF4-FFF2-40B4-BE49-F238E27FC236}">
                <a16:creationId xmlns:a16="http://schemas.microsoft.com/office/drawing/2014/main" id="{92CEFF60-F57D-839F-3389-2D35A754B3D0}"/>
              </a:ext>
            </a:extLst>
          </p:cNvPr>
          <p:cNvSpPr txBox="1"/>
          <p:nvPr/>
        </p:nvSpPr>
        <p:spPr>
          <a:xfrm>
            <a:off x="3566000" y="2369140"/>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 Midwife </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Jonathan </a:t>
            </a:r>
            <a:r>
              <a:rPr lang="en-US" sz="1800" b="1" dirty="0" err="1">
                <a:solidFill>
                  <a:schemeClr val="tx1"/>
                </a:solidFill>
                <a:latin typeface="+mj-lt"/>
                <a:ea typeface="MS Mincho" panose="02020609040205080304" pitchFamily="49" charset="-128"/>
                <a:sym typeface="Jua"/>
              </a:rPr>
              <a:t>Pautz</a:t>
            </a:r>
            <a:endParaRPr sz="1800" b="1" dirty="0">
              <a:solidFill>
                <a:schemeClr val="tx1"/>
              </a:solidFill>
              <a:latin typeface="+mj-lt"/>
              <a:ea typeface="MS Mincho" panose="02020609040205080304" pitchFamily="49" charset="-128"/>
            </a:endParaRPr>
          </a:p>
        </p:txBody>
      </p:sp>
      <p:sp>
        <p:nvSpPr>
          <p:cNvPr id="57" name="Google Shape;759;p30">
            <a:extLst>
              <a:ext uri="{FF2B5EF4-FFF2-40B4-BE49-F238E27FC236}">
                <a16:creationId xmlns:a16="http://schemas.microsoft.com/office/drawing/2014/main" id="{11AE69FF-6F38-122F-A0D9-635E2D91B609}"/>
              </a:ext>
            </a:extLst>
          </p:cNvPr>
          <p:cNvSpPr txBox="1"/>
          <p:nvPr/>
        </p:nvSpPr>
        <p:spPr>
          <a:xfrm>
            <a:off x="6421438" y="2351517"/>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Midwife</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 Julian Broker</a:t>
            </a:r>
            <a:endParaRPr sz="1800" b="1" dirty="0">
              <a:solidFill>
                <a:schemeClr val="tx1"/>
              </a:solidFill>
              <a:latin typeface="+mj-lt"/>
              <a:ea typeface="MS Mincho" panose="02020609040205080304" pitchFamily="49" charset="-128"/>
            </a:endParaRPr>
          </a:p>
        </p:txBody>
      </p:sp>
      <p:sp>
        <p:nvSpPr>
          <p:cNvPr id="58" name="Google Shape;759;p30">
            <a:extLst>
              <a:ext uri="{FF2B5EF4-FFF2-40B4-BE49-F238E27FC236}">
                <a16:creationId xmlns:a16="http://schemas.microsoft.com/office/drawing/2014/main" id="{451791A4-D986-427A-F8D0-DBFC220FE88F}"/>
              </a:ext>
            </a:extLst>
          </p:cNvPr>
          <p:cNvSpPr txBox="1"/>
          <p:nvPr/>
        </p:nvSpPr>
        <p:spPr>
          <a:xfrm>
            <a:off x="9399829" y="2351517"/>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Midwife</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Marcel </a:t>
            </a:r>
            <a:r>
              <a:rPr lang="en-US" sz="1800" b="1" dirty="0" err="1">
                <a:solidFill>
                  <a:schemeClr val="tx1"/>
                </a:solidFill>
                <a:latin typeface="+mj-lt"/>
                <a:ea typeface="MS Mincho" panose="02020609040205080304" pitchFamily="49" charset="-128"/>
                <a:sym typeface="Jua"/>
              </a:rPr>
              <a:t>Ory</a:t>
            </a:r>
            <a:endParaRPr sz="1800" b="1" dirty="0">
              <a:solidFill>
                <a:schemeClr val="tx1"/>
              </a:solidFill>
              <a:latin typeface="+mj-lt"/>
              <a:ea typeface="MS Mincho" panose="02020609040205080304" pitchFamily="49" charset="-128"/>
            </a:endParaRPr>
          </a:p>
        </p:txBody>
      </p:sp>
      <p:sp>
        <p:nvSpPr>
          <p:cNvPr id="59" name="Google Shape;759;p30">
            <a:extLst>
              <a:ext uri="{FF2B5EF4-FFF2-40B4-BE49-F238E27FC236}">
                <a16:creationId xmlns:a16="http://schemas.microsoft.com/office/drawing/2014/main" id="{D3C8E617-3775-928F-F4FF-B9A5052E817C}"/>
              </a:ext>
            </a:extLst>
          </p:cNvPr>
          <p:cNvSpPr txBox="1"/>
          <p:nvPr/>
        </p:nvSpPr>
        <p:spPr>
          <a:xfrm>
            <a:off x="3669195" y="4703522"/>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Midwife </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Ethan </a:t>
            </a:r>
            <a:r>
              <a:rPr lang="en-US" sz="1800" b="1" dirty="0" err="1">
                <a:solidFill>
                  <a:schemeClr val="tx1"/>
                </a:solidFill>
                <a:latin typeface="+mj-lt"/>
                <a:ea typeface="MS Mincho" panose="02020609040205080304" pitchFamily="49" charset="-128"/>
                <a:sym typeface="Jua"/>
              </a:rPr>
              <a:t>Macduffie</a:t>
            </a:r>
            <a:endParaRPr sz="1800" b="1" dirty="0">
              <a:solidFill>
                <a:schemeClr val="tx1"/>
              </a:solidFill>
              <a:latin typeface="+mj-lt"/>
              <a:ea typeface="MS Mincho" panose="02020609040205080304" pitchFamily="49" charset="-128"/>
            </a:endParaRPr>
          </a:p>
        </p:txBody>
      </p:sp>
      <p:sp>
        <p:nvSpPr>
          <p:cNvPr id="60" name="Google Shape;759;p30">
            <a:extLst>
              <a:ext uri="{FF2B5EF4-FFF2-40B4-BE49-F238E27FC236}">
                <a16:creationId xmlns:a16="http://schemas.microsoft.com/office/drawing/2014/main" id="{4E4997C3-B5E5-D88F-FF8C-455CA2A668FF}"/>
              </a:ext>
            </a:extLst>
          </p:cNvPr>
          <p:cNvSpPr txBox="1"/>
          <p:nvPr/>
        </p:nvSpPr>
        <p:spPr>
          <a:xfrm>
            <a:off x="6442078" y="4705921"/>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Midwife</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Santos </a:t>
            </a:r>
            <a:r>
              <a:rPr lang="en-US" sz="1800" b="1" dirty="0" err="1">
                <a:solidFill>
                  <a:schemeClr val="tx1"/>
                </a:solidFill>
                <a:latin typeface="+mj-lt"/>
                <a:ea typeface="MS Mincho" panose="02020609040205080304" pitchFamily="49" charset="-128"/>
                <a:sym typeface="Jua"/>
              </a:rPr>
              <a:t>Boeke</a:t>
            </a:r>
            <a:endParaRPr sz="1800" b="1" dirty="0">
              <a:solidFill>
                <a:schemeClr val="tx1"/>
              </a:solidFill>
              <a:latin typeface="+mj-lt"/>
              <a:ea typeface="MS Mincho" panose="02020609040205080304" pitchFamily="49" charset="-128"/>
            </a:endParaRPr>
          </a:p>
        </p:txBody>
      </p:sp>
      <p:sp>
        <p:nvSpPr>
          <p:cNvPr id="61" name="Google Shape;759;p30">
            <a:extLst>
              <a:ext uri="{FF2B5EF4-FFF2-40B4-BE49-F238E27FC236}">
                <a16:creationId xmlns:a16="http://schemas.microsoft.com/office/drawing/2014/main" id="{2026694C-8807-69EE-F252-D4D3E9BBCD66}"/>
              </a:ext>
            </a:extLst>
          </p:cNvPr>
          <p:cNvSpPr txBox="1"/>
          <p:nvPr/>
        </p:nvSpPr>
        <p:spPr>
          <a:xfrm>
            <a:off x="9341756" y="4687942"/>
            <a:ext cx="2493047"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Midwife</a:t>
            </a:r>
            <a:br>
              <a:rPr lang="en-US" sz="1800" b="1" dirty="0">
                <a:solidFill>
                  <a:schemeClr val="tx1"/>
                </a:solidFill>
                <a:latin typeface="+mj-lt"/>
                <a:ea typeface="MS Mincho" panose="02020609040205080304" pitchFamily="49" charset="-128"/>
                <a:sym typeface="Jua"/>
              </a:rPr>
            </a:br>
            <a:r>
              <a:rPr lang="en-US" sz="1800" b="1" dirty="0">
                <a:solidFill>
                  <a:schemeClr val="tx1"/>
                </a:solidFill>
                <a:latin typeface="+mj-lt"/>
                <a:ea typeface="MS Mincho" panose="02020609040205080304" pitchFamily="49" charset="-128"/>
                <a:sym typeface="Jua"/>
              </a:rPr>
              <a:t> Isaias Rena</a:t>
            </a:r>
            <a:endParaRPr sz="1800" b="1" dirty="0">
              <a:solidFill>
                <a:schemeClr val="tx1"/>
              </a:solidFill>
              <a:latin typeface="+mj-lt"/>
              <a:ea typeface="MS Mincho" panose="02020609040205080304" pitchFamily="49" charset="-128"/>
            </a:endParaRPr>
          </a:p>
        </p:txBody>
      </p:sp>
      <p:sp>
        <p:nvSpPr>
          <p:cNvPr id="68" name="Google Shape;759;p30">
            <a:extLst>
              <a:ext uri="{FF2B5EF4-FFF2-40B4-BE49-F238E27FC236}">
                <a16:creationId xmlns:a16="http://schemas.microsoft.com/office/drawing/2014/main" id="{F07633A6-851E-DE48-DC9A-30B014AFF54F}"/>
              </a:ext>
            </a:extLst>
          </p:cNvPr>
          <p:cNvSpPr txBox="1"/>
          <p:nvPr/>
        </p:nvSpPr>
        <p:spPr>
          <a:xfrm>
            <a:off x="4461484" y="3243120"/>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Available </a:t>
            </a:r>
            <a:endParaRPr b="1" dirty="0">
              <a:solidFill>
                <a:schemeClr val="tx1"/>
              </a:solidFill>
              <a:latin typeface="+mj-lt"/>
              <a:ea typeface="MS Mincho" panose="02020609040205080304" pitchFamily="49" charset="-128"/>
            </a:endParaRPr>
          </a:p>
        </p:txBody>
      </p:sp>
      <p:sp>
        <p:nvSpPr>
          <p:cNvPr id="69" name="Google Shape;759;p30">
            <a:extLst>
              <a:ext uri="{FF2B5EF4-FFF2-40B4-BE49-F238E27FC236}">
                <a16:creationId xmlns:a16="http://schemas.microsoft.com/office/drawing/2014/main" id="{A22AAF27-BBB4-57A7-1569-C6527F18382B}"/>
              </a:ext>
            </a:extLst>
          </p:cNvPr>
          <p:cNvSpPr txBox="1"/>
          <p:nvPr/>
        </p:nvSpPr>
        <p:spPr>
          <a:xfrm>
            <a:off x="4487439" y="5624407"/>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Available </a:t>
            </a:r>
            <a:endParaRPr b="1" dirty="0">
              <a:solidFill>
                <a:schemeClr val="tx1"/>
              </a:solidFill>
              <a:latin typeface="+mj-lt"/>
              <a:ea typeface="MS Mincho" panose="02020609040205080304" pitchFamily="49" charset="-128"/>
            </a:endParaRPr>
          </a:p>
        </p:txBody>
      </p:sp>
      <p:sp>
        <p:nvSpPr>
          <p:cNvPr id="70" name="Google Shape;759;p30">
            <a:extLst>
              <a:ext uri="{FF2B5EF4-FFF2-40B4-BE49-F238E27FC236}">
                <a16:creationId xmlns:a16="http://schemas.microsoft.com/office/drawing/2014/main" id="{289901FE-5DF5-1C49-4774-F75FCB3B0B7C}"/>
              </a:ext>
            </a:extLst>
          </p:cNvPr>
          <p:cNvSpPr txBox="1"/>
          <p:nvPr/>
        </p:nvSpPr>
        <p:spPr>
          <a:xfrm>
            <a:off x="7363561" y="3263538"/>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Available </a:t>
            </a:r>
            <a:endParaRPr b="1" dirty="0">
              <a:solidFill>
                <a:schemeClr val="tx1"/>
              </a:solidFill>
              <a:latin typeface="+mj-lt"/>
              <a:ea typeface="MS Mincho" panose="02020609040205080304" pitchFamily="49" charset="-128"/>
            </a:endParaRPr>
          </a:p>
        </p:txBody>
      </p:sp>
      <p:sp>
        <p:nvSpPr>
          <p:cNvPr id="71" name="Google Shape;759;p30">
            <a:extLst>
              <a:ext uri="{FF2B5EF4-FFF2-40B4-BE49-F238E27FC236}">
                <a16:creationId xmlns:a16="http://schemas.microsoft.com/office/drawing/2014/main" id="{A2269A37-013F-A231-EEAD-83B1F16ED686}"/>
              </a:ext>
            </a:extLst>
          </p:cNvPr>
          <p:cNvSpPr txBox="1"/>
          <p:nvPr/>
        </p:nvSpPr>
        <p:spPr>
          <a:xfrm>
            <a:off x="7241744" y="5615355"/>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Not Available </a:t>
            </a:r>
            <a:endParaRPr b="1" dirty="0">
              <a:solidFill>
                <a:schemeClr val="tx1"/>
              </a:solidFill>
              <a:latin typeface="+mj-lt"/>
              <a:ea typeface="MS Mincho" panose="02020609040205080304" pitchFamily="49" charset="-128"/>
            </a:endParaRPr>
          </a:p>
        </p:txBody>
      </p:sp>
      <p:sp>
        <p:nvSpPr>
          <p:cNvPr id="72" name="Google Shape;759;p30">
            <a:extLst>
              <a:ext uri="{FF2B5EF4-FFF2-40B4-BE49-F238E27FC236}">
                <a16:creationId xmlns:a16="http://schemas.microsoft.com/office/drawing/2014/main" id="{10C50D87-182F-BC4D-9ED0-32BABAD5C3B9}"/>
              </a:ext>
            </a:extLst>
          </p:cNvPr>
          <p:cNvSpPr txBox="1"/>
          <p:nvPr/>
        </p:nvSpPr>
        <p:spPr>
          <a:xfrm>
            <a:off x="10130042" y="5605837"/>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Not Available </a:t>
            </a:r>
            <a:endParaRPr b="1" dirty="0">
              <a:solidFill>
                <a:schemeClr val="tx1"/>
              </a:solidFill>
              <a:latin typeface="+mj-lt"/>
              <a:ea typeface="MS Mincho" panose="02020609040205080304" pitchFamily="49" charset="-128"/>
            </a:endParaRPr>
          </a:p>
        </p:txBody>
      </p:sp>
      <p:sp>
        <p:nvSpPr>
          <p:cNvPr id="73" name="Google Shape;759;p30">
            <a:extLst>
              <a:ext uri="{FF2B5EF4-FFF2-40B4-BE49-F238E27FC236}">
                <a16:creationId xmlns:a16="http://schemas.microsoft.com/office/drawing/2014/main" id="{518DE071-AEC6-B8FB-60F0-FD72BAC136ED}"/>
              </a:ext>
            </a:extLst>
          </p:cNvPr>
          <p:cNvSpPr txBox="1"/>
          <p:nvPr/>
        </p:nvSpPr>
        <p:spPr>
          <a:xfrm>
            <a:off x="10273186" y="3253559"/>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Available </a:t>
            </a:r>
            <a:endParaRPr b="1" dirty="0">
              <a:solidFill>
                <a:schemeClr val="tx1"/>
              </a:solidFill>
              <a:latin typeface="+mj-lt"/>
              <a:ea typeface="MS Mincho" panose="02020609040205080304" pitchFamily="49" charset="-128"/>
            </a:endParaRPr>
          </a:p>
        </p:txBody>
      </p:sp>
      <p:sp>
        <p:nvSpPr>
          <p:cNvPr id="74" name="Oval 73">
            <a:extLst>
              <a:ext uri="{FF2B5EF4-FFF2-40B4-BE49-F238E27FC236}">
                <a16:creationId xmlns:a16="http://schemas.microsoft.com/office/drawing/2014/main" id="{EB631573-A1E5-3045-E9D0-98E6FC322778}"/>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5" name="Google Shape;759;p30">
            <a:extLst>
              <a:ext uri="{FF2B5EF4-FFF2-40B4-BE49-F238E27FC236}">
                <a16:creationId xmlns:a16="http://schemas.microsoft.com/office/drawing/2014/main" id="{637ECFCF-8704-6358-434A-9D33DB929DF7}"/>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903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59;p30">
            <a:extLst>
              <a:ext uri="{FF2B5EF4-FFF2-40B4-BE49-F238E27FC236}">
                <a16:creationId xmlns:a16="http://schemas.microsoft.com/office/drawing/2014/main" id="{A6BA01BC-22E7-3BD3-DEB5-E12EAE4E5A0C}"/>
              </a:ext>
            </a:extLst>
          </p:cNvPr>
          <p:cNvSpPr txBox="1"/>
          <p:nvPr/>
        </p:nvSpPr>
        <p:spPr>
          <a:xfrm>
            <a:off x="821065" y="1506871"/>
            <a:ext cx="10709295" cy="62170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0">
              <a:spcBef>
                <a:spcPts val="0"/>
              </a:spcBef>
              <a:spcAft>
                <a:spcPts val="0"/>
              </a:spcAft>
            </a:pPr>
            <a:r>
              <a:rPr lang="en-US" sz="1800" b="0" i="0" u="none" strike="noStrike" dirty="0">
                <a:solidFill>
                  <a:srgbClr val="000000"/>
                </a:solidFill>
                <a:effectLst/>
                <a:latin typeface="Georgia" panose="02040502050405020303" pitchFamily="18" charset="0"/>
              </a:rPr>
              <a:t>	</a:t>
            </a:r>
            <a:r>
              <a:rPr lang="en-US" sz="2800" b="0" i="0" u="none" strike="noStrike" dirty="0">
                <a:solidFill>
                  <a:srgbClr val="000000"/>
                </a:solidFill>
                <a:effectLst/>
                <a:latin typeface="Georgia" panose="02040502050405020303" pitchFamily="18" charset="0"/>
              </a:rPr>
              <a:t>The importance of upgrading community health and well-being, especially on the grassroots level, is very keenly served by good healthcare delivery. Most rural health facilities suffer from the cumbersome and old system of scheduling patient appointments. Residents of Barangay Iba O' Este, </a:t>
            </a:r>
            <a:r>
              <a:rPr lang="en-US" sz="2800" b="0" i="0" u="none" strike="noStrike" dirty="0" err="1">
                <a:solidFill>
                  <a:srgbClr val="000000"/>
                </a:solidFill>
                <a:effectLst/>
                <a:latin typeface="Georgia" panose="02040502050405020303" pitchFamily="18" charset="0"/>
              </a:rPr>
              <a:t>Calumpit</a:t>
            </a:r>
            <a:r>
              <a:rPr lang="en-US" sz="2800" b="0" i="0" u="none" strike="noStrike" dirty="0">
                <a:solidFill>
                  <a:srgbClr val="000000"/>
                </a:solidFill>
                <a:effectLst/>
                <a:latin typeface="Georgia" panose="02040502050405020303" pitchFamily="18" charset="0"/>
              </a:rPr>
              <a:t>, Bulacan often queue up in person or call-in for appointments, resulting in losses with long waits for consultation time, missed appointments, and inefficient use of available resources. It is therefore the main focus of this study: to design an Automated Health Care Center Appointment System that would hasten the reservation process and aims to be of better service in healthcare delivery.</a:t>
            </a:r>
            <a:endParaRPr lang="en-US" sz="2800" b="0" dirty="0">
              <a:effectLst/>
            </a:endParaRPr>
          </a:p>
          <a:p>
            <a:pPr rtl="0">
              <a:spcBef>
                <a:spcPts val="0"/>
              </a:spcBef>
              <a:spcAft>
                <a:spcPts val="0"/>
              </a:spcAft>
            </a:pPr>
            <a:br>
              <a:rPr lang="en-US" sz="2400" b="0" dirty="0">
                <a:effectLst/>
              </a:rPr>
            </a:br>
            <a:r>
              <a:rPr lang="en-US" sz="2400" b="0" dirty="0">
                <a:effectLst/>
              </a:rPr>
              <a:t>	</a:t>
            </a:r>
            <a:br>
              <a:rPr lang="en-US" sz="2400" dirty="0"/>
            </a:br>
            <a:br>
              <a:rPr lang="en-US" sz="2400" dirty="0"/>
            </a:br>
            <a:endParaRPr sz="2400" dirty="0">
              <a:solidFill>
                <a:schemeClr val="tx1"/>
              </a:solidFill>
              <a:latin typeface="+mj-lt"/>
              <a:ea typeface="MS Mincho" panose="02020609040205080304" pitchFamily="49" charset="-128"/>
            </a:endParaRPr>
          </a:p>
        </p:txBody>
      </p:sp>
      <p:sp>
        <p:nvSpPr>
          <p:cNvPr id="2" name="Google Shape;759;p30">
            <a:extLst>
              <a:ext uri="{FF2B5EF4-FFF2-40B4-BE49-F238E27FC236}">
                <a16:creationId xmlns:a16="http://schemas.microsoft.com/office/drawing/2014/main" id="{68436ACD-1183-B823-0533-D6B89461D637}"/>
              </a:ext>
            </a:extLst>
          </p:cNvPr>
          <p:cNvSpPr txBox="1"/>
          <p:nvPr/>
        </p:nvSpPr>
        <p:spPr>
          <a:xfrm>
            <a:off x="-851788" y="0"/>
            <a:ext cx="5274934"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600" b="1" dirty="0">
                <a:solidFill>
                  <a:schemeClr val="tx1"/>
                </a:solidFill>
                <a:latin typeface="+mj-lt"/>
                <a:ea typeface="MS Mincho" panose="02020609040205080304" pitchFamily="49" charset="-128"/>
                <a:sym typeface="Jua"/>
              </a:rPr>
              <a:t>INTRODUCTION</a:t>
            </a:r>
            <a:endParaRPr sz="3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2207907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105768" y="3678801"/>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505199" y="2161717"/>
            <a:ext cx="3115310"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427502" y="2142733"/>
            <a:ext cx="312916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Enter Your Concern</a:t>
            </a:r>
            <a:endParaRPr dirty="0">
              <a:solidFill>
                <a:schemeClr val="tx1"/>
              </a:solidFill>
              <a:latin typeface="MS Mincho" panose="02020609040205080304" pitchFamily="49" charset="-128"/>
              <a:ea typeface="MS Mincho" panose="02020609040205080304" pitchFamily="49" charset="-128"/>
            </a:endParaRPr>
          </a:p>
        </p:txBody>
      </p:sp>
      <p:sp>
        <p:nvSpPr>
          <p:cNvPr id="14" name="Rectangle: Rounded Corners 13">
            <a:extLst>
              <a:ext uri="{FF2B5EF4-FFF2-40B4-BE49-F238E27FC236}">
                <a16:creationId xmlns:a16="http://schemas.microsoft.com/office/drawing/2014/main" id="{AC69D10E-BB06-5691-5AD2-EFB6E4247F63}"/>
              </a:ext>
            </a:extLst>
          </p:cNvPr>
          <p:cNvSpPr/>
          <p:nvPr/>
        </p:nvSpPr>
        <p:spPr>
          <a:xfrm>
            <a:off x="3505199" y="3213089"/>
            <a:ext cx="6418119" cy="193041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AB9DC148-CA19-D79D-F57F-3C3A11EA5E04}"/>
              </a:ext>
            </a:extLst>
          </p:cNvPr>
          <p:cNvSpPr/>
          <p:nvPr/>
        </p:nvSpPr>
        <p:spPr>
          <a:xfrm>
            <a:off x="380927" y="3784575"/>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Google Shape;759;p30">
            <a:extLst>
              <a:ext uri="{FF2B5EF4-FFF2-40B4-BE49-F238E27FC236}">
                <a16:creationId xmlns:a16="http://schemas.microsoft.com/office/drawing/2014/main" id="{9D7CDE8F-B88A-30AB-7313-428EA7517B13}"/>
              </a:ext>
            </a:extLst>
          </p:cNvPr>
          <p:cNvSpPr txBox="1"/>
          <p:nvPr/>
        </p:nvSpPr>
        <p:spPr>
          <a:xfrm>
            <a:off x="625192" y="375321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Feedback</a:t>
            </a:r>
            <a:endParaRPr dirty="0">
              <a:solidFill>
                <a:schemeClr val="tx1"/>
              </a:solidFill>
              <a:latin typeface="MS Mincho" panose="02020609040205080304" pitchFamily="49" charset="-128"/>
              <a:ea typeface="MS Mincho" panose="02020609040205080304" pitchFamily="49" charset="-128"/>
            </a:endParaRPr>
          </a:p>
        </p:txBody>
      </p:sp>
      <p:sp>
        <p:nvSpPr>
          <p:cNvPr id="36" name="Oval 35">
            <a:extLst>
              <a:ext uri="{FF2B5EF4-FFF2-40B4-BE49-F238E27FC236}">
                <a16:creationId xmlns:a16="http://schemas.microsoft.com/office/drawing/2014/main" id="{AFFA6EA6-6126-0A8F-E587-031D9D265383}"/>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BEDEA1A9-AFF1-DBCF-AB0C-C6E6C0CB3E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42096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97971" y="3675741"/>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1652126"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E0D05317-E789-0FE3-B089-0B37D3A60B59}"/>
              </a:ext>
            </a:extLst>
          </p:cNvPr>
          <p:cNvSpPr/>
          <p:nvPr/>
        </p:nvSpPr>
        <p:spPr>
          <a:xfrm>
            <a:off x="359229" y="3787442"/>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Google Shape;759;p30">
            <a:extLst>
              <a:ext uri="{FF2B5EF4-FFF2-40B4-BE49-F238E27FC236}">
                <a16:creationId xmlns:a16="http://schemas.microsoft.com/office/drawing/2014/main" id="{33D179D2-4D94-F0FB-8580-FF4BE0A49D92}"/>
              </a:ext>
            </a:extLst>
          </p:cNvPr>
          <p:cNvSpPr txBox="1"/>
          <p:nvPr/>
        </p:nvSpPr>
        <p:spPr>
          <a:xfrm>
            <a:off x="567328" y="3746721"/>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6" name="Oval 35">
            <a:extLst>
              <a:ext uri="{FF2B5EF4-FFF2-40B4-BE49-F238E27FC236}">
                <a16:creationId xmlns:a16="http://schemas.microsoft.com/office/drawing/2014/main" id="{5C5FBC14-9C5B-D108-1F3C-AE0E9CC8CC6E}"/>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F503166B-B4B9-3FF6-EF4C-4C9EAB99CF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3" name="Rectangle: Rounded Corners 22">
            <a:extLst>
              <a:ext uri="{FF2B5EF4-FFF2-40B4-BE49-F238E27FC236}">
                <a16:creationId xmlns:a16="http://schemas.microsoft.com/office/drawing/2014/main" id="{D2DD10B2-9842-7041-D968-3380E66CBFD4}"/>
              </a:ext>
            </a:extLst>
          </p:cNvPr>
          <p:cNvSpPr/>
          <p:nvPr/>
        </p:nvSpPr>
        <p:spPr>
          <a:xfrm>
            <a:off x="3740758" y="3343311"/>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Rectangle: Rounded Corners 37">
            <a:hlinkClick r:id="rId4" action="ppaction://hlinksldjump"/>
            <a:extLst>
              <a:ext uri="{FF2B5EF4-FFF2-40B4-BE49-F238E27FC236}">
                <a16:creationId xmlns:a16="http://schemas.microsoft.com/office/drawing/2014/main" id="{79F8DBF9-6D93-215B-68A9-E2A59E2DAEBE}"/>
              </a:ext>
            </a:extLst>
          </p:cNvPr>
          <p:cNvSpPr/>
          <p:nvPr/>
        </p:nvSpPr>
        <p:spPr>
          <a:xfrm>
            <a:off x="3740758" y="5258998"/>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Google Shape;759;p30">
            <a:hlinkClick r:id="rId5" action="ppaction://hlinksldjump"/>
            <a:extLst>
              <a:ext uri="{FF2B5EF4-FFF2-40B4-BE49-F238E27FC236}">
                <a16:creationId xmlns:a16="http://schemas.microsoft.com/office/drawing/2014/main" id="{E1E304AD-2475-CDAD-B8BD-043B38EA1F4E}"/>
              </a:ext>
            </a:extLst>
          </p:cNvPr>
          <p:cNvSpPr txBox="1"/>
          <p:nvPr/>
        </p:nvSpPr>
        <p:spPr>
          <a:xfrm>
            <a:off x="4015211" y="3463615"/>
            <a:ext cx="293134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5" action="ppaction://hlinksldjump"/>
              </a:rPr>
              <a:t>Profile Management</a:t>
            </a:r>
            <a:endParaRPr lang="en-US" dirty="0">
              <a:solidFill>
                <a:schemeClr val="tx1"/>
              </a:solidFill>
              <a:latin typeface="MS Mincho" panose="02020609040205080304" pitchFamily="49" charset="-128"/>
              <a:ea typeface="MS Mincho" panose="02020609040205080304" pitchFamily="49" charset="-128"/>
            </a:endParaRPr>
          </a:p>
        </p:txBody>
      </p:sp>
      <p:sp>
        <p:nvSpPr>
          <p:cNvPr id="41" name="Google Shape;759;p30">
            <a:extLst>
              <a:ext uri="{FF2B5EF4-FFF2-40B4-BE49-F238E27FC236}">
                <a16:creationId xmlns:a16="http://schemas.microsoft.com/office/drawing/2014/main" id="{091DF2A2-263B-94A7-42D1-AD3037447C5F}"/>
              </a:ext>
            </a:extLst>
          </p:cNvPr>
          <p:cNvSpPr txBox="1"/>
          <p:nvPr/>
        </p:nvSpPr>
        <p:spPr>
          <a:xfrm>
            <a:off x="3973492" y="5426871"/>
            <a:ext cx="293134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4" action="ppaction://hlinksldjump"/>
              </a:rPr>
              <a:t>Privacy &amp; Security</a:t>
            </a:r>
            <a:endParaRPr lang="en-US"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7517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1652126"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248651" y="2076497"/>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716735" y="2220981"/>
            <a:ext cx="2379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General Settings</a:t>
            </a:r>
            <a:endParaRPr lang="en-US"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C5FBC14-9C5B-D108-1F3C-AE0E9CC8CC6E}"/>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F503166B-B4B9-3FF6-EF4C-4C9EAB99CF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41" name="Google Shape;759;p30">
            <a:extLst>
              <a:ext uri="{FF2B5EF4-FFF2-40B4-BE49-F238E27FC236}">
                <a16:creationId xmlns:a16="http://schemas.microsoft.com/office/drawing/2014/main" id="{091DF2A2-263B-94A7-42D1-AD3037447C5F}"/>
              </a:ext>
            </a:extLst>
          </p:cNvPr>
          <p:cNvSpPr txBox="1"/>
          <p:nvPr/>
        </p:nvSpPr>
        <p:spPr>
          <a:xfrm>
            <a:off x="4015211" y="2966315"/>
            <a:ext cx="2931345" cy="68942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200" b="1" dirty="0">
                <a:solidFill>
                  <a:schemeClr val="tx1"/>
                </a:solidFill>
                <a:latin typeface="MS Mincho" panose="02020609040205080304" pitchFamily="49" charset="-128"/>
                <a:ea typeface="MS Mincho" panose="02020609040205080304" pitchFamily="49" charset="-128"/>
                <a:sym typeface="Jua"/>
              </a:rPr>
              <a:t>Language </a:t>
            </a:r>
            <a:endParaRPr lang="en-US" sz="3200" b="1" dirty="0">
              <a:solidFill>
                <a:schemeClr val="tx1"/>
              </a:solidFill>
              <a:latin typeface="MS Mincho" panose="02020609040205080304" pitchFamily="49" charset="-128"/>
              <a:ea typeface="MS Mincho" panose="02020609040205080304" pitchFamily="49" charset="-128"/>
            </a:endParaRPr>
          </a:p>
        </p:txBody>
      </p:sp>
      <p:sp>
        <p:nvSpPr>
          <p:cNvPr id="6" name="Google Shape;759;p30">
            <a:extLst>
              <a:ext uri="{FF2B5EF4-FFF2-40B4-BE49-F238E27FC236}">
                <a16:creationId xmlns:a16="http://schemas.microsoft.com/office/drawing/2014/main" id="{77DEFF79-B93E-9C44-3CDB-68FE32320846}"/>
              </a:ext>
            </a:extLst>
          </p:cNvPr>
          <p:cNvSpPr txBox="1"/>
          <p:nvPr/>
        </p:nvSpPr>
        <p:spPr>
          <a:xfrm>
            <a:off x="4229824" y="3662946"/>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Us English</a:t>
            </a:r>
            <a:endParaRPr sz="1800" dirty="0">
              <a:solidFill>
                <a:schemeClr val="tx1"/>
              </a:solidFill>
              <a:latin typeface="+mj-lt"/>
              <a:ea typeface="MS Mincho" panose="02020609040205080304" pitchFamily="49" charset="-128"/>
            </a:endParaRPr>
          </a:p>
        </p:txBody>
      </p:sp>
      <p:sp>
        <p:nvSpPr>
          <p:cNvPr id="9" name="Google Shape;759;p30">
            <a:extLst>
              <a:ext uri="{FF2B5EF4-FFF2-40B4-BE49-F238E27FC236}">
                <a16:creationId xmlns:a16="http://schemas.microsoft.com/office/drawing/2014/main" id="{025C097E-B05A-421B-FB8C-C6F1C302E86D}"/>
              </a:ext>
            </a:extLst>
          </p:cNvPr>
          <p:cNvSpPr txBox="1"/>
          <p:nvPr/>
        </p:nvSpPr>
        <p:spPr>
          <a:xfrm>
            <a:off x="4229824" y="3989077"/>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Filipino</a:t>
            </a:r>
            <a:endParaRPr sz="1800" dirty="0">
              <a:solidFill>
                <a:schemeClr val="tx1"/>
              </a:solidFill>
              <a:latin typeface="+mj-lt"/>
              <a:ea typeface="MS Mincho" panose="02020609040205080304" pitchFamily="49" charset="-128"/>
            </a:endParaRPr>
          </a:p>
        </p:txBody>
      </p:sp>
      <p:sp>
        <p:nvSpPr>
          <p:cNvPr id="10" name="Google Shape;759;p30">
            <a:extLst>
              <a:ext uri="{FF2B5EF4-FFF2-40B4-BE49-F238E27FC236}">
                <a16:creationId xmlns:a16="http://schemas.microsoft.com/office/drawing/2014/main" id="{CF0AFA49-479B-40B4-C2B7-BD85FE93A58A}"/>
              </a:ext>
            </a:extLst>
          </p:cNvPr>
          <p:cNvSpPr txBox="1"/>
          <p:nvPr/>
        </p:nvSpPr>
        <p:spPr>
          <a:xfrm>
            <a:off x="4224723" y="4303524"/>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Spanish</a:t>
            </a:r>
            <a:endParaRPr sz="1800" dirty="0">
              <a:solidFill>
                <a:schemeClr val="tx1"/>
              </a:solidFill>
              <a:latin typeface="+mj-lt"/>
              <a:ea typeface="MS Mincho" panose="02020609040205080304" pitchFamily="49" charset="-128"/>
            </a:endParaRPr>
          </a:p>
        </p:txBody>
      </p:sp>
      <p:sp>
        <p:nvSpPr>
          <p:cNvPr id="14" name="Arrow: Left 13">
            <a:hlinkClick r:id="rId3" action="ppaction://hlinksldjump"/>
            <a:extLst>
              <a:ext uri="{FF2B5EF4-FFF2-40B4-BE49-F238E27FC236}">
                <a16:creationId xmlns:a16="http://schemas.microsoft.com/office/drawing/2014/main" id="{EFD01CDF-AF72-7464-F638-8389068EAD2A}"/>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Tree>
    <p:extLst>
      <p:ext uri="{BB962C8B-B14F-4D97-AF65-F5344CB8AC3E}">
        <p14:creationId xmlns:p14="http://schemas.microsoft.com/office/powerpoint/2010/main" val="3664559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1652126"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248651" y="2076497"/>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716735" y="2220981"/>
            <a:ext cx="2379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Profile Management </a:t>
            </a:r>
            <a:endParaRPr lang="en-US"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C5FBC14-9C5B-D108-1F3C-AE0E9CC8CC6E}"/>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F503166B-B4B9-3FF6-EF4C-4C9EAB99CF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14" name="Arrow: Left 13">
            <a:hlinkClick r:id="rId3" action="ppaction://hlinksldjump"/>
            <a:extLst>
              <a:ext uri="{FF2B5EF4-FFF2-40B4-BE49-F238E27FC236}">
                <a16:creationId xmlns:a16="http://schemas.microsoft.com/office/drawing/2014/main" id="{EFD01CDF-AF72-7464-F638-8389068EAD2A}"/>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
        <p:nvSpPr>
          <p:cNvPr id="2" name="Google Shape;583;p28">
            <a:extLst>
              <a:ext uri="{FF2B5EF4-FFF2-40B4-BE49-F238E27FC236}">
                <a16:creationId xmlns:a16="http://schemas.microsoft.com/office/drawing/2014/main" id="{AD857CA1-1EA2-8639-29BE-AAF580135714}"/>
              </a:ext>
            </a:extLst>
          </p:cNvPr>
          <p:cNvSpPr/>
          <p:nvPr/>
        </p:nvSpPr>
        <p:spPr>
          <a:xfrm>
            <a:off x="8522912" y="2467351"/>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 name="Rectangle: Rounded Corners 4">
            <a:extLst>
              <a:ext uri="{FF2B5EF4-FFF2-40B4-BE49-F238E27FC236}">
                <a16:creationId xmlns:a16="http://schemas.microsoft.com/office/drawing/2014/main" id="{754DBC1E-04AC-21DC-41F9-5BB51EDA04A1}"/>
              </a:ext>
            </a:extLst>
          </p:cNvPr>
          <p:cNvSpPr/>
          <p:nvPr/>
        </p:nvSpPr>
        <p:spPr>
          <a:xfrm>
            <a:off x="8963715" y="1535165"/>
            <a:ext cx="2362200" cy="5188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Google Shape;759;p30">
            <a:extLst>
              <a:ext uri="{FF2B5EF4-FFF2-40B4-BE49-F238E27FC236}">
                <a16:creationId xmlns:a16="http://schemas.microsoft.com/office/drawing/2014/main" id="{77DEFF79-B93E-9C44-3CDB-68FE32320846}"/>
              </a:ext>
            </a:extLst>
          </p:cNvPr>
          <p:cNvSpPr txBox="1"/>
          <p:nvPr/>
        </p:nvSpPr>
        <p:spPr>
          <a:xfrm>
            <a:off x="8898291" y="1593626"/>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Edit Profile </a:t>
            </a:r>
            <a:endParaRPr sz="1800" dirty="0">
              <a:solidFill>
                <a:schemeClr val="tx1"/>
              </a:solidFill>
              <a:latin typeface="+mj-lt"/>
              <a:ea typeface="MS Mincho" panose="02020609040205080304" pitchFamily="49" charset="-128"/>
            </a:endParaRPr>
          </a:p>
        </p:txBody>
      </p:sp>
      <p:sp>
        <p:nvSpPr>
          <p:cNvPr id="15" name="Google Shape;583;p28">
            <a:extLst>
              <a:ext uri="{FF2B5EF4-FFF2-40B4-BE49-F238E27FC236}">
                <a16:creationId xmlns:a16="http://schemas.microsoft.com/office/drawing/2014/main" id="{B793DDC1-4437-4BB3-93BE-E9EAD6749718}"/>
              </a:ext>
            </a:extLst>
          </p:cNvPr>
          <p:cNvSpPr/>
          <p:nvPr/>
        </p:nvSpPr>
        <p:spPr>
          <a:xfrm>
            <a:off x="8519782" y="3118409"/>
            <a:ext cx="1467698"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583;p28">
            <a:extLst>
              <a:ext uri="{FF2B5EF4-FFF2-40B4-BE49-F238E27FC236}">
                <a16:creationId xmlns:a16="http://schemas.microsoft.com/office/drawing/2014/main" id="{5D9DB7AB-DED4-273D-2E7D-A00FAF2DB040}"/>
              </a:ext>
            </a:extLst>
          </p:cNvPr>
          <p:cNvSpPr/>
          <p:nvPr/>
        </p:nvSpPr>
        <p:spPr>
          <a:xfrm>
            <a:off x="8519782" y="3811035"/>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7" name="Google Shape;583;p28">
            <a:extLst>
              <a:ext uri="{FF2B5EF4-FFF2-40B4-BE49-F238E27FC236}">
                <a16:creationId xmlns:a16="http://schemas.microsoft.com/office/drawing/2014/main" id="{D6FB8894-4CE8-80F9-DD44-9EDD2F6B4BBD}"/>
              </a:ext>
            </a:extLst>
          </p:cNvPr>
          <p:cNvSpPr/>
          <p:nvPr/>
        </p:nvSpPr>
        <p:spPr>
          <a:xfrm>
            <a:off x="8519782" y="4462093"/>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8" name="Google Shape;583;p28">
            <a:extLst>
              <a:ext uri="{FF2B5EF4-FFF2-40B4-BE49-F238E27FC236}">
                <a16:creationId xmlns:a16="http://schemas.microsoft.com/office/drawing/2014/main" id="{8748F17F-78C1-3407-5886-E8BFFB2A9242}"/>
              </a:ext>
            </a:extLst>
          </p:cNvPr>
          <p:cNvSpPr/>
          <p:nvPr/>
        </p:nvSpPr>
        <p:spPr>
          <a:xfrm>
            <a:off x="8519782" y="5154468"/>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9" name="Google Shape;759;p30">
            <a:extLst>
              <a:ext uri="{FF2B5EF4-FFF2-40B4-BE49-F238E27FC236}">
                <a16:creationId xmlns:a16="http://schemas.microsoft.com/office/drawing/2014/main" id="{55C56753-2B58-8A46-8955-09192A62D320}"/>
              </a:ext>
            </a:extLst>
          </p:cNvPr>
          <p:cNvSpPr txBox="1"/>
          <p:nvPr/>
        </p:nvSpPr>
        <p:spPr>
          <a:xfrm>
            <a:off x="8295071" y="3145427"/>
            <a:ext cx="1206439"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Age </a:t>
            </a:r>
            <a:endParaRPr sz="1800" dirty="0">
              <a:solidFill>
                <a:schemeClr val="tx1"/>
              </a:solidFill>
              <a:latin typeface="+mj-lt"/>
              <a:ea typeface="MS Mincho" panose="02020609040205080304" pitchFamily="49" charset="-128"/>
            </a:endParaRPr>
          </a:p>
        </p:txBody>
      </p:sp>
      <p:sp>
        <p:nvSpPr>
          <p:cNvPr id="20" name="Google Shape;759;p30">
            <a:extLst>
              <a:ext uri="{FF2B5EF4-FFF2-40B4-BE49-F238E27FC236}">
                <a16:creationId xmlns:a16="http://schemas.microsoft.com/office/drawing/2014/main" id="{6EF0A227-C592-D615-F7F3-EE150355EA0A}"/>
              </a:ext>
            </a:extLst>
          </p:cNvPr>
          <p:cNvSpPr txBox="1"/>
          <p:nvPr/>
        </p:nvSpPr>
        <p:spPr>
          <a:xfrm>
            <a:off x="8327053" y="5198345"/>
            <a:ext cx="1853156"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Gmail Account </a:t>
            </a:r>
            <a:endParaRPr sz="1800" dirty="0">
              <a:solidFill>
                <a:schemeClr val="tx1"/>
              </a:solidFill>
              <a:latin typeface="+mj-lt"/>
              <a:ea typeface="MS Mincho" panose="02020609040205080304" pitchFamily="49" charset="-128"/>
            </a:endParaRPr>
          </a:p>
        </p:txBody>
      </p:sp>
      <p:sp>
        <p:nvSpPr>
          <p:cNvPr id="21" name="Google Shape;759;p30">
            <a:extLst>
              <a:ext uri="{FF2B5EF4-FFF2-40B4-BE49-F238E27FC236}">
                <a16:creationId xmlns:a16="http://schemas.microsoft.com/office/drawing/2014/main" id="{BC09335D-105A-FA59-C204-ACBE6E3C8EE7}"/>
              </a:ext>
            </a:extLst>
          </p:cNvPr>
          <p:cNvSpPr txBox="1"/>
          <p:nvPr/>
        </p:nvSpPr>
        <p:spPr>
          <a:xfrm>
            <a:off x="8412690" y="4504690"/>
            <a:ext cx="1527932"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Contact No. </a:t>
            </a:r>
            <a:endParaRPr sz="1800" dirty="0">
              <a:solidFill>
                <a:schemeClr val="tx1"/>
              </a:solidFill>
              <a:latin typeface="+mj-lt"/>
              <a:ea typeface="MS Mincho" panose="02020609040205080304" pitchFamily="49" charset="-128"/>
            </a:endParaRPr>
          </a:p>
        </p:txBody>
      </p:sp>
      <p:sp>
        <p:nvSpPr>
          <p:cNvPr id="22" name="Google Shape;759;p30">
            <a:extLst>
              <a:ext uri="{FF2B5EF4-FFF2-40B4-BE49-F238E27FC236}">
                <a16:creationId xmlns:a16="http://schemas.microsoft.com/office/drawing/2014/main" id="{B45E7853-678A-86D6-9605-FF007959A379}"/>
              </a:ext>
            </a:extLst>
          </p:cNvPr>
          <p:cNvSpPr txBox="1"/>
          <p:nvPr/>
        </p:nvSpPr>
        <p:spPr>
          <a:xfrm>
            <a:off x="8271696" y="3833337"/>
            <a:ext cx="1527932"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Birthday </a:t>
            </a:r>
            <a:endParaRPr sz="1800" dirty="0">
              <a:solidFill>
                <a:schemeClr val="tx1"/>
              </a:solidFill>
              <a:latin typeface="+mj-lt"/>
              <a:ea typeface="MS Mincho" panose="02020609040205080304" pitchFamily="49" charset="-128"/>
            </a:endParaRPr>
          </a:p>
        </p:txBody>
      </p:sp>
      <p:sp>
        <p:nvSpPr>
          <p:cNvPr id="23" name="Google Shape;759;p30">
            <a:extLst>
              <a:ext uri="{FF2B5EF4-FFF2-40B4-BE49-F238E27FC236}">
                <a16:creationId xmlns:a16="http://schemas.microsoft.com/office/drawing/2014/main" id="{E127A351-BAAE-0632-04EB-FAB6F81C83DB}"/>
              </a:ext>
            </a:extLst>
          </p:cNvPr>
          <p:cNvSpPr txBox="1"/>
          <p:nvPr/>
        </p:nvSpPr>
        <p:spPr>
          <a:xfrm>
            <a:off x="7930133" y="2504002"/>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Full Name </a:t>
            </a:r>
            <a:endParaRPr sz="1800" dirty="0">
              <a:solidFill>
                <a:schemeClr val="tx1"/>
              </a:solidFill>
              <a:latin typeface="+mj-lt"/>
              <a:ea typeface="MS Mincho" panose="02020609040205080304" pitchFamily="49" charset="-128"/>
            </a:endParaRPr>
          </a:p>
        </p:txBody>
      </p:sp>
      <p:sp>
        <p:nvSpPr>
          <p:cNvPr id="24" name="Rectangle: Rounded Corners 23">
            <a:extLst>
              <a:ext uri="{FF2B5EF4-FFF2-40B4-BE49-F238E27FC236}">
                <a16:creationId xmlns:a16="http://schemas.microsoft.com/office/drawing/2014/main" id="{D8B8DB30-70C0-DA68-08FD-4EED4BFF51E4}"/>
              </a:ext>
            </a:extLst>
          </p:cNvPr>
          <p:cNvSpPr/>
          <p:nvPr/>
        </p:nvSpPr>
        <p:spPr>
          <a:xfrm>
            <a:off x="9799628" y="5831914"/>
            <a:ext cx="978408" cy="4975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a:t>
            </a:r>
          </a:p>
        </p:txBody>
      </p:sp>
    </p:spTree>
    <p:extLst>
      <p:ext uri="{BB962C8B-B14F-4D97-AF65-F5344CB8AC3E}">
        <p14:creationId xmlns:p14="http://schemas.microsoft.com/office/powerpoint/2010/main" val="4065544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1652126"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248651" y="2076497"/>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370850" y="2220981"/>
            <a:ext cx="3229821"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Notification  Settings</a:t>
            </a:r>
            <a:endParaRPr lang="en-US"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C5FBC14-9C5B-D108-1F3C-AE0E9CC8CC6E}"/>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F503166B-B4B9-3FF6-EF4C-4C9EAB99CF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14" name="Arrow: Left 13">
            <a:hlinkClick r:id="rId3" action="ppaction://hlinksldjump"/>
            <a:extLst>
              <a:ext uri="{FF2B5EF4-FFF2-40B4-BE49-F238E27FC236}">
                <a16:creationId xmlns:a16="http://schemas.microsoft.com/office/drawing/2014/main" id="{EFD01CDF-AF72-7464-F638-8389068EAD2A}"/>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
        <p:nvSpPr>
          <p:cNvPr id="2" name="Rectangle 1">
            <a:extLst>
              <a:ext uri="{FF2B5EF4-FFF2-40B4-BE49-F238E27FC236}">
                <a16:creationId xmlns:a16="http://schemas.microsoft.com/office/drawing/2014/main" id="{A0910A4B-AD8B-0CFB-3B48-9D105F61033C}"/>
              </a:ext>
            </a:extLst>
          </p:cNvPr>
          <p:cNvSpPr/>
          <p:nvPr/>
        </p:nvSpPr>
        <p:spPr>
          <a:xfrm>
            <a:off x="4181707" y="3111190"/>
            <a:ext cx="6990321" cy="278771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Google Shape;759;p30">
            <a:extLst>
              <a:ext uri="{FF2B5EF4-FFF2-40B4-BE49-F238E27FC236}">
                <a16:creationId xmlns:a16="http://schemas.microsoft.com/office/drawing/2014/main" id="{A2114063-BE43-28AE-8FBB-2CF8124D9200}"/>
              </a:ext>
            </a:extLst>
          </p:cNvPr>
          <p:cNvSpPr txBox="1"/>
          <p:nvPr/>
        </p:nvSpPr>
        <p:spPr>
          <a:xfrm>
            <a:off x="4005575" y="310665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Messages</a:t>
            </a:r>
            <a:endParaRPr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679358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B44382F-C248-56B1-83E6-A435FE4252D0}"/>
              </a:ext>
            </a:extLst>
          </p:cNvPr>
          <p:cNvSpPr/>
          <p:nvPr/>
        </p:nvSpPr>
        <p:spPr>
          <a:xfrm>
            <a:off x="3179512" y="1319891"/>
            <a:ext cx="1652126" cy="43088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Google Shape;759;p30">
            <a:extLst>
              <a:ext uri="{FF2B5EF4-FFF2-40B4-BE49-F238E27FC236}">
                <a16:creationId xmlns:a16="http://schemas.microsoft.com/office/drawing/2014/main" id="{AD342834-EAC4-8080-C869-621E76666E1C}"/>
              </a:ext>
            </a:extLst>
          </p:cNvPr>
          <p:cNvSpPr txBox="1"/>
          <p:nvPr/>
        </p:nvSpPr>
        <p:spPr>
          <a:xfrm>
            <a:off x="3100075" y="131988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extLst>
              <a:ext uri="{FF2B5EF4-FFF2-40B4-BE49-F238E27FC236}">
                <a16:creationId xmlns:a16="http://schemas.microsoft.com/office/drawing/2014/main" id="{95CA8034-EAD8-EE78-3B39-AB279D8EEB04}"/>
              </a:ext>
            </a:extLst>
          </p:cNvPr>
          <p:cNvSpPr/>
          <p:nvPr/>
        </p:nvSpPr>
        <p:spPr>
          <a:xfrm>
            <a:off x="3248651" y="2076497"/>
            <a:ext cx="3474220" cy="7666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3" name="Google Shape;759;p30">
            <a:extLst>
              <a:ext uri="{FF2B5EF4-FFF2-40B4-BE49-F238E27FC236}">
                <a16:creationId xmlns:a16="http://schemas.microsoft.com/office/drawing/2014/main" id="{1887DF29-54EE-1636-B493-789BE734C8F7}"/>
              </a:ext>
            </a:extLst>
          </p:cNvPr>
          <p:cNvSpPr txBox="1"/>
          <p:nvPr/>
        </p:nvSpPr>
        <p:spPr>
          <a:xfrm>
            <a:off x="3716735" y="2220981"/>
            <a:ext cx="2379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Privacy &amp; Security</a:t>
            </a:r>
            <a:endParaRPr lang="en-US" dirty="0">
              <a:solidFill>
                <a:schemeClr val="tx1"/>
              </a:solidFill>
              <a:latin typeface="MS Mincho" panose="02020609040205080304" pitchFamily="49" charset="-128"/>
              <a:ea typeface="MS Mincho" panose="02020609040205080304" pitchFamily="49" charset="-128"/>
            </a:endParaRPr>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5C5FBC14-9C5B-D108-1F3C-AE0E9CC8CC6E}"/>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7" name="Google Shape;759;p30">
            <a:extLst>
              <a:ext uri="{FF2B5EF4-FFF2-40B4-BE49-F238E27FC236}">
                <a16:creationId xmlns:a16="http://schemas.microsoft.com/office/drawing/2014/main" id="{F503166B-B4B9-3FF6-EF4C-4C9EAB99CFC9}"/>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14" name="Arrow: Left 13">
            <a:hlinkClick r:id="rId3" action="ppaction://hlinksldjump"/>
            <a:extLst>
              <a:ext uri="{FF2B5EF4-FFF2-40B4-BE49-F238E27FC236}">
                <a16:creationId xmlns:a16="http://schemas.microsoft.com/office/drawing/2014/main" id="{EFD01CDF-AF72-7464-F638-8389068EAD2A}"/>
              </a:ext>
            </a:extLst>
          </p:cNvPr>
          <p:cNvSpPr/>
          <p:nvPr/>
        </p:nvSpPr>
        <p:spPr>
          <a:xfrm>
            <a:off x="3369955" y="5898908"/>
            <a:ext cx="978408" cy="85532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lumMod val="95000"/>
                    <a:lumOff val="5000"/>
                  </a:schemeClr>
                </a:solidFill>
                <a:hlinkClick r:id="rId3" action="ppaction://hlinksldjump"/>
              </a:rPr>
              <a:t>BACK</a:t>
            </a:r>
            <a:endParaRPr lang="en-US" dirty="0">
              <a:solidFill>
                <a:schemeClr val="tx1">
                  <a:lumMod val="95000"/>
                  <a:lumOff val="5000"/>
                </a:schemeClr>
              </a:solidFill>
            </a:endParaRPr>
          </a:p>
        </p:txBody>
      </p:sp>
      <p:sp>
        <p:nvSpPr>
          <p:cNvPr id="2" name="Google Shape;583;p28">
            <a:extLst>
              <a:ext uri="{FF2B5EF4-FFF2-40B4-BE49-F238E27FC236}">
                <a16:creationId xmlns:a16="http://schemas.microsoft.com/office/drawing/2014/main" id="{651A801B-46FB-16B4-9830-F4A945DBCF3A}"/>
              </a:ext>
            </a:extLst>
          </p:cNvPr>
          <p:cNvSpPr/>
          <p:nvPr/>
        </p:nvSpPr>
        <p:spPr>
          <a:xfrm>
            <a:off x="8522912" y="2467351"/>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 name="Google Shape;759;p30">
            <a:extLst>
              <a:ext uri="{FF2B5EF4-FFF2-40B4-BE49-F238E27FC236}">
                <a16:creationId xmlns:a16="http://schemas.microsoft.com/office/drawing/2014/main" id="{2DB3B46C-60AD-0DAC-EB52-32BCB60FD01E}"/>
              </a:ext>
            </a:extLst>
          </p:cNvPr>
          <p:cNvSpPr txBox="1"/>
          <p:nvPr/>
        </p:nvSpPr>
        <p:spPr>
          <a:xfrm>
            <a:off x="8302797" y="2514235"/>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Current Password</a:t>
            </a:r>
            <a:endParaRPr sz="1800" dirty="0">
              <a:solidFill>
                <a:schemeClr val="tx1"/>
              </a:solidFill>
              <a:latin typeface="+mj-lt"/>
              <a:ea typeface="MS Mincho" panose="02020609040205080304" pitchFamily="49" charset="-128"/>
            </a:endParaRPr>
          </a:p>
        </p:txBody>
      </p:sp>
      <p:sp>
        <p:nvSpPr>
          <p:cNvPr id="5" name="Google Shape;583;p28">
            <a:extLst>
              <a:ext uri="{FF2B5EF4-FFF2-40B4-BE49-F238E27FC236}">
                <a16:creationId xmlns:a16="http://schemas.microsoft.com/office/drawing/2014/main" id="{5BA5829A-5FE1-FEAB-1AB1-04CA198EE2F9}"/>
              </a:ext>
            </a:extLst>
          </p:cNvPr>
          <p:cNvSpPr/>
          <p:nvPr/>
        </p:nvSpPr>
        <p:spPr>
          <a:xfrm>
            <a:off x="8519782" y="4030445"/>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583;p28">
            <a:extLst>
              <a:ext uri="{FF2B5EF4-FFF2-40B4-BE49-F238E27FC236}">
                <a16:creationId xmlns:a16="http://schemas.microsoft.com/office/drawing/2014/main" id="{A375313D-FB89-B6AA-3E7B-0870945A5A5A}"/>
              </a:ext>
            </a:extLst>
          </p:cNvPr>
          <p:cNvSpPr/>
          <p:nvPr/>
        </p:nvSpPr>
        <p:spPr>
          <a:xfrm>
            <a:off x="8519782" y="3249239"/>
            <a:ext cx="3474220"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759;p30">
            <a:extLst>
              <a:ext uri="{FF2B5EF4-FFF2-40B4-BE49-F238E27FC236}">
                <a16:creationId xmlns:a16="http://schemas.microsoft.com/office/drawing/2014/main" id="{6C16CAC2-8AD2-2834-CF44-4D6A62C1D1CC}"/>
              </a:ext>
            </a:extLst>
          </p:cNvPr>
          <p:cNvSpPr txBox="1"/>
          <p:nvPr/>
        </p:nvSpPr>
        <p:spPr>
          <a:xfrm>
            <a:off x="8095232" y="3317558"/>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New Password </a:t>
            </a:r>
            <a:endParaRPr sz="1800" dirty="0">
              <a:solidFill>
                <a:schemeClr val="tx1"/>
              </a:solidFill>
              <a:latin typeface="+mj-lt"/>
              <a:ea typeface="MS Mincho" panose="02020609040205080304" pitchFamily="49" charset="-128"/>
            </a:endParaRPr>
          </a:p>
        </p:txBody>
      </p:sp>
      <p:sp>
        <p:nvSpPr>
          <p:cNvPr id="16" name="Google Shape;759;p30">
            <a:extLst>
              <a:ext uri="{FF2B5EF4-FFF2-40B4-BE49-F238E27FC236}">
                <a16:creationId xmlns:a16="http://schemas.microsoft.com/office/drawing/2014/main" id="{7AFFA1CB-7AAF-7690-84A4-B92E24F195B2}"/>
              </a:ext>
            </a:extLst>
          </p:cNvPr>
          <p:cNvSpPr txBox="1"/>
          <p:nvPr/>
        </p:nvSpPr>
        <p:spPr>
          <a:xfrm>
            <a:off x="8321784" y="4074680"/>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Re-Enter Password  </a:t>
            </a:r>
            <a:endParaRPr sz="1800" dirty="0">
              <a:solidFill>
                <a:schemeClr val="tx1"/>
              </a:solidFill>
              <a:latin typeface="+mj-lt"/>
              <a:ea typeface="MS Mincho" panose="02020609040205080304" pitchFamily="49" charset="-128"/>
            </a:endParaRPr>
          </a:p>
        </p:txBody>
      </p:sp>
      <p:sp>
        <p:nvSpPr>
          <p:cNvPr id="17" name="Rectangle: Rounded Corners 16">
            <a:extLst>
              <a:ext uri="{FF2B5EF4-FFF2-40B4-BE49-F238E27FC236}">
                <a16:creationId xmlns:a16="http://schemas.microsoft.com/office/drawing/2014/main" id="{B164892A-1D40-1D8D-08A2-653B49C519F1}"/>
              </a:ext>
            </a:extLst>
          </p:cNvPr>
          <p:cNvSpPr/>
          <p:nvPr/>
        </p:nvSpPr>
        <p:spPr>
          <a:xfrm>
            <a:off x="9817436" y="4717063"/>
            <a:ext cx="978408" cy="4975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a:t>
            </a:r>
          </a:p>
        </p:txBody>
      </p:sp>
      <p:sp>
        <p:nvSpPr>
          <p:cNvPr id="18" name="Rectangle: Rounded Corners 17">
            <a:extLst>
              <a:ext uri="{FF2B5EF4-FFF2-40B4-BE49-F238E27FC236}">
                <a16:creationId xmlns:a16="http://schemas.microsoft.com/office/drawing/2014/main" id="{44EDEAB9-9D54-B67C-3626-8A9A8A26DB23}"/>
              </a:ext>
            </a:extLst>
          </p:cNvPr>
          <p:cNvSpPr/>
          <p:nvPr/>
        </p:nvSpPr>
        <p:spPr>
          <a:xfrm>
            <a:off x="8963715" y="1535165"/>
            <a:ext cx="2362200" cy="5188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Google Shape;759;p30">
            <a:extLst>
              <a:ext uri="{FF2B5EF4-FFF2-40B4-BE49-F238E27FC236}">
                <a16:creationId xmlns:a16="http://schemas.microsoft.com/office/drawing/2014/main" id="{69E547FC-29F6-15E8-DFC3-5FA3FAB4A666}"/>
              </a:ext>
            </a:extLst>
          </p:cNvPr>
          <p:cNvSpPr txBox="1"/>
          <p:nvPr/>
        </p:nvSpPr>
        <p:spPr>
          <a:xfrm>
            <a:off x="8898291" y="1585332"/>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dirty="0">
                <a:solidFill>
                  <a:schemeClr val="tx1"/>
                </a:solidFill>
                <a:latin typeface="+mj-lt"/>
                <a:ea typeface="MS Mincho" panose="02020609040205080304" pitchFamily="49" charset="-128"/>
                <a:sym typeface="Jua"/>
              </a:rPr>
              <a:t>Changing Password</a:t>
            </a:r>
            <a:endParaRPr sz="1800"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1081164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583;p28">
            <a:hlinkClick r:id="rId3" action="ppaction://hlinksldjump"/>
            <a:extLst>
              <a:ext uri="{FF2B5EF4-FFF2-40B4-BE49-F238E27FC236}">
                <a16:creationId xmlns:a16="http://schemas.microsoft.com/office/drawing/2014/main" id="{CFB86EC7-8330-414A-9983-421FB021E39F}"/>
              </a:ext>
            </a:extLst>
          </p:cNvPr>
          <p:cNvSpPr/>
          <p:nvPr/>
        </p:nvSpPr>
        <p:spPr>
          <a:xfrm>
            <a:off x="782180" y="297135"/>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3" action="ppaction://hlinksldjump"/>
              </a:rPr>
              <a:t>HOME</a:t>
            </a:r>
            <a:endParaRPr dirty="0"/>
          </a:p>
        </p:txBody>
      </p:sp>
      <p:sp>
        <p:nvSpPr>
          <p:cNvPr id="12" name="Rectangle 11">
            <a:extLst>
              <a:ext uri="{FF2B5EF4-FFF2-40B4-BE49-F238E27FC236}">
                <a16:creationId xmlns:a16="http://schemas.microsoft.com/office/drawing/2014/main" id="{952E6133-4A91-6D87-A1A7-D31A32F10644}"/>
              </a:ext>
            </a:extLst>
          </p:cNvPr>
          <p:cNvSpPr/>
          <p:nvPr/>
        </p:nvSpPr>
        <p:spPr>
          <a:xfrm>
            <a:off x="0" y="1240970"/>
            <a:ext cx="3080657" cy="56170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B282BC7-D572-0A56-F33E-AFD66255BC31}"/>
              </a:ext>
            </a:extLst>
          </p:cNvPr>
          <p:cNvSpPr/>
          <p:nvPr/>
        </p:nvSpPr>
        <p:spPr>
          <a:xfrm>
            <a:off x="3080657" y="1240969"/>
            <a:ext cx="9111343" cy="561702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AFF796B-B67C-029C-8EEB-60F297D9DB27}"/>
              </a:ext>
            </a:extLst>
          </p:cNvPr>
          <p:cNvSpPr/>
          <p:nvPr/>
        </p:nvSpPr>
        <p:spPr>
          <a:xfrm>
            <a:off x="77007" y="3495800"/>
            <a:ext cx="288471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Google Shape;378;p21">
            <a:extLst>
              <a:ext uri="{FF2B5EF4-FFF2-40B4-BE49-F238E27FC236}">
                <a16:creationId xmlns:a16="http://schemas.microsoft.com/office/drawing/2014/main" id="{49D6F13C-88A5-FC82-AC89-D9E46754EA96}"/>
              </a:ext>
            </a:extLst>
          </p:cNvPr>
          <p:cNvSpPr txBox="1"/>
          <p:nvPr/>
        </p:nvSpPr>
        <p:spPr>
          <a:xfrm>
            <a:off x="2620735" y="-132232"/>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C2BF6841-55B0-3344-2D36-420B770301EA}"/>
              </a:ext>
            </a:extLst>
          </p:cNvPr>
          <p:cNvSpPr/>
          <p:nvPr/>
        </p:nvSpPr>
        <p:spPr>
          <a:xfrm>
            <a:off x="404330" y="3618596"/>
            <a:ext cx="2362200" cy="430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Google Shape;759;p30">
            <a:extLst>
              <a:ext uri="{FF2B5EF4-FFF2-40B4-BE49-F238E27FC236}">
                <a16:creationId xmlns:a16="http://schemas.microsoft.com/office/drawing/2014/main" id="{3B2E3C75-5F88-452C-25D9-7F6BA0B78531}"/>
              </a:ext>
            </a:extLst>
          </p:cNvPr>
          <p:cNvSpPr txBox="1"/>
          <p:nvPr/>
        </p:nvSpPr>
        <p:spPr>
          <a:xfrm>
            <a:off x="541195" y="3618596"/>
            <a:ext cx="1998265"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Help &amp; Support</a:t>
            </a:r>
            <a:endParaRPr dirty="0">
              <a:solidFill>
                <a:schemeClr val="tx1"/>
              </a:solidFill>
              <a:latin typeface="MS Mincho" panose="02020609040205080304" pitchFamily="49" charset="-128"/>
              <a:ea typeface="MS Mincho" panose="02020609040205080304" pitchFamily="49" charset="-128"/>
            </a:endParaRPr>
          </a:p>
        </p:txBody>
      </p:sp>
      <p:pic>
        <p:nvPicPr>
          <p:cNvPr id="36" name="Graphic 35" descr="Help with solid fill">
            <a:extLst>
              <a:ext uri="{FF2B5EF4-FFF2-40B4-BE49-F238E27FC236}">
                <a16:creationId xmlns:a16="http://schemas.microsoft.com/office/drawing/2014/main" id="{674D92C2-0B2F-22C4-1EEC-40C3449919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544639">
            <a:off x="5448273" y="2088376"/>
            <a:ext cx="1248026" cy="1248026"/>
          </a:xfrm>
          <a:prstGeom prst="rect">
            <a:avLst/>
          </a:prstGeom>
        </p:spPr>
      </p:pic>
      <p:pic>
        <p:nvPicPr>
          <p:cNvPr id="37" name="Graphic 36" descr="Help with solid fill">
            <a:extLst>
              <a:ext uri="{FF2B5EF4-FFF2-40B4-BE49-F238E27FC236}">
                <a16:creationId xmlns:a16="http://schemas.microsoft.com/office/drawing/2014/main" id="{83B9C1F5-9430-AB7B-0E92-6F2EA72EEB25}"/>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21194004">
            <a:off x="7519534" y="3236453"/>
            <a:ext cx="641927" cy="641927"/>
          </a:xfrm>
          <a:prstGeom prst="rect">
            <a:avLst/>
          </a:prstGeom>
        </p:spPr>
      </p:pic>
      <p:pic>
        <p:nvPicPr>
          <p:cNvPr id="38" name="Graphic 37" descr="Help with solid fill">
            <a:extLst>
              <a:ext uri="{FF2B5EF4-FFF2-40B4-BE49-F238E27FC236}">
                <a16:creationId xmlns:a16="http://schemas.microsoft.com/office/drawing/2014/main" id="{623A4D05-DCF8-F3BD-BC05-2C5EE523CA2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21194004">
            <a:off x="9202884" y="2338308"/>
            <a:ext cx="641927" cy="641927"/>
          </a:xfrm>
          <a:prstGeom prst="rect">
            <a:avLst/>
          </a:prstGeom>
        </p:spPr>
      </p:pic>
      <p:sp>
        <p:nvSpPr>
          <p:cNvPr id="39" name="Rectangle 38">
            <a:extLst>
              <a:ext uri="{FF2B5EF4-FFF2-40B4-BE49-F238E27FC236}">
                <a16:creationId xmlns:a16="http://schemas.microsoft.com/office/drawing/2014/main" id="{BD5E4AA1-0E43-2C4A-D341-B4A02A7FDF33}"/>
              </a:ext>
            </a:extLst>
          </p:cNvPr>
          <p:cNvSpPr/>
          <p:nvPr/>
        </p:nvSpPr>
        <p:spPr>
          <a:xfrm>
            <a:off x="3771825" y="2790316"/>
            <a:ext cx="7837720" cy="7343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35147A-A576-3108-C2AA-3054FB09D8F2}"/>
              </a:ext>
            </a:extLst>
          </p:cNvPr>
          <p:cNvSpPr/>
          <p:nvPr/>
        </p:nvSpPr>
        <p:spPr>
          <a:xfrm>
            <a:off x="9922751" y="2904865"/>
            <a:ext cx="1543315" cy="48759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GET HELP</a:t>
            </a:r>
          </a:p>
        </p:txBody>
      </p:sp>
      <p:sp>
        <p:nvSpPr>
          <p:cNvPr id="41" name="Rectangle: Rounded Corners 40">
            <a:extLst>
              <a:ext uri="{FF2B5EF4-FFF2-40B4-BE49-F238E27FC236}">
                <a16:creationId xmlns:a16="http://schemas.microsoft.com/office/drawing/2014/main" id="{249D621D-E83F-B429-BEDB-8B618F376C8F}"/>
              </a:ext>
            </a:extLst>
          </p:cNvPr>
          <p:cNvSpPr/>
          <p:nvPr/>
        </p:nvSpPr>
        <p:spPr>
          <a:xfrm>
            <a:off x="3771825" y="4810662"/>
            <a:ext cx="3815518" cy="1644567"/>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0800000" scaled="1"/>
            <a:tileRect/>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2" name="Graphic 41" descr="Help with solid fill">
            <a:extLst>
              <a:ext uri="{FF2B5EF4-FFF2-40B4-BE49-F238E27FC236}">
                <a16:creationId xmlns:a16="http://schemas.microsoft.com/office/drawing/2014/main" id="{D6F8E979-8583-809B-A17C-6AE51AB9F29A}"/>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3824572" y="4180313"/>
            <a:ext cx="428054" cy="428054"/>
          </a:xfrm>
          <a:prstGeom prst="rect">
            <a:avLst/>
          </a:prstGeom>
        </p:spPr>
      </p:pic>
      <p:sp>
        <p:nvSpPr>
          <p:cNvPr id="43" name="Google Shape;759;p30">
            <a:extLst>
              <a:ext uri="{FF2B5EF4-FFF2-40B4-BE49-F238E27FC236}">
                <a16:creationId xmlns:a16="http://schemas.microsoft.com/office/drawing/2014/main" id="{31F2492B-5E9E-A7D0-8EAD-8E1AF12254C1}"/>
              </a:ext>
            </a:extLst>
          </p:cNvPr>
          <p:cNvSpPr txBox="1"/>
          <p:nvPr/>
        </p:nvSpPr>
        <p:spPr>
          <a:xfrm>
            <a:off x="4038599" y="5579866"/>
            <a:ext cx="3511083"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b="1" dirty="0">
                <a:solidFill>
                  <a:schemeClr val="tx1"/>
                </a:solidFill>
                <a:latin typeface="+mj-lt"/>
                <a:ea typeface="MS Mincho" panose="02020609040205080304" pitchFamily="49" charset="-128"/>
                <a:sym typeface="Jua"/>
              </a:rPr>
              <a:t>This is the content style example for a frequently asked questions answer </a:t>
            </a:r>
            <a:endParaRPr sz="1200" b="1" dirty="0">
              <a:solidFill>
                <a:schemeClr val="tx1"/>
              </a:solidFill>
              <a:latin typeface="+mj-lt"/>
              <a:ea typeface="MS Mincho" panose="02020609040205080304" pitchFamily="49" charset="-128"/>
            </a:endParaRPr>
          </a:p>
        </p:txBody>
      </p:sp>
      <p:sp>
        <p:nvSpPr>
          <p:cNvPr id="44" name="Google Shape;759;p30">
            <a:extLst>
              <a:ext uri="{FF2B5EF4-FFF2-40B4-BE49-F238E27FC236}">
                <a16:creationId xmlns:a16="http://schemas.microsoft.com/office/drawing/2014/main" id="{D7D0137A-6FA6-A37B-ECD7-191A005B2A7D}"/>
              </a:ext>
            </a:extLst>
          </p:cNvPr>
          <p:cNvSpPr txBox="1"/>
          <p:nvPr/>
        </p:nvSpPr>
        <p:spPr>
          <a:xfrm>
            <a:off x="3408722" y="4116257"/>
            <a:ext cx="5274934"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400" dirty="0">
                <a:solidFill>
                  <a:schemeClr val="tx1"/>
                </a:solidFill>
                <a:latin typeface="+mj-lt"/>
                <a:ea typeface="MS Mincho" panose="02020609040205080304" pitchFamily="49" charset="-128"/>
                <a:sym typeface="Jua"/>
              </a:rPr>
              <a:t>Frequently Asked Questions</a:t>
            </a:r>
            <a:endParaRPr sz="2400" dirty="0">
              <a:solidFill>
                <a:schemeClr val="tx1"/>
              </a:solidFill>
              <a:latin typeface="+mj-lt"/>
              <a:ea typeface="MS Mincho" panose="02020609040205080304" pitchFamily="49" charset="-128"/>
            </a:endParaRPr>
          </a:p>
        </p:txBody>
      </p:sp>
      <p:sp>
        <p:nvSpPr>
          <p:cNvPr id="45" name="Oval 44">
            <a:extLst>
              <a:ext uri="{FF2B5EF4-FFF2-40B4-BE49-F238E27FC236}">
                <a16:creationId xmlns:a16="http://schemas.microsoft.com/office/drawing/2014/main" id="{44C4F405-D64C-DE9B-2684-24C5A45618BB}"/>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Google Shape;759;p30">
            <a:extLst>
              <a:ext uri="{FF2B5EF4-FFF2-40B4-BE49-F238E27FC236}">
                <a16:creationId xmlns:a16="http://schemas.microsoft.com/office/drawing/2014/main" id="{E1417AC9-7906-32E9-7AF6-EF3A58AACD15}"/>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79954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Google Shape;759;p30">
            <a:extLst>
              <a:ext uri="{FF2B5EF4-FFF2-40B4-BE49-F238E27FC236}">
                <a16:creationId xmlns:a16="http://schemas.microsoft.com/office/drawing/2014/main" id="{597CA25D-D93A-F56B-2D3A-1AD5BE87BCC4}"/>
              </a:ext>
            </a:extLst>
          </p:cNvPr>
          <p:cNvSpPr txBox="1"/>
          <p:nvPr/>
        </p:nvSpPr>
        <p:spPr>
          <a:xfrm>
            <a:off x="995304" y="829586"/>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3" action="ppaction://hlinksldjump"/>
              </a:rPr>
              <a:t>Appointments</a:t>
            </a:r>
            <a:endParaRPr dirty="0">
              <a:solidFill>
                <a:schemeClr val="tx1"/>
              </a:solidFill>
              <a:latin typeface="MS Mincho" panose="02020609040205080304" pitchFamily="49" charset="-128"/>
              <a:ea typeface="MS Mincho" panose="02020609040205080304" pitchFamily="49" charset="-128"/>
            </a:endParaRPr>
          </a:p>
        </p:txBody>
      </p:sp>
      <p:pic>
        <p:nvPicPr>
          <p:cNvPr id="7" name="Graphic 6" descr="Daily calendar with solid fill">
            <a:hlinkClick r:id="rId3" action="ppaction://hlinksldjump"/>
            <a:extLst>
              <a:ext uri="{FF2B5EF4-FFF2-40B4-BE49-F238E27FC236}">
                <a16:creationId xmlns:a16="http://schemas.microsoft.com/office/drawing/2014/main" id="{CD9145C1-96C3-9196-D136-9F17E0EB3859}"/>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8248" y="832288"/>
            <a:ext cx="707571" cy="457200"/>
          </a:xfrm>
          <a:prstGeom prst="rect">
            <a:avLst/>
          </a:prstGeom>
        </p:spPr>
      </p:pic>
      <p:sp>
        <p:nvSpPr>
          <p:cNvPr id="8" name="Google Shape;759;p30">
            <a:extLst>
              <a:ext uri="{FF2B5EF4-FFF2-40B4-BE49-F238E27FC236}">
                <a16:creationId xmlns:a16="http://schemas.microsoft.com/office/drawing/2014/main" id="{F8D614BB-AC4D-298B-20E1-B23F34360228}"/>
              </a:ext>
            </a:extLst>
          </p:cNvPr>
          <p:cNvSpPr txBox="1"/>
          <p:nvPr/>
        </p:nvSpPr>
        <p:spPr>
          <a:xfrm>
            <a:off x="734048" y="1771595"/>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6" action="ppaction://hlinksldjump"/>
              </a:rPr>
              <a:t>Patients</a:t>
            </a:r>
            <a:endParaRPr dirty="0">
              <a:solidFill>
                <a:schemeClr val="tx1"/>
              </a:solidFill>
              <a:latin typeface="MS Mincho" panose="02020609040205080304" pitchFamily="49" charset="-128"/>
              <a:ea typeface="MS Mincho" panose="02020609040205080304" pitchFamily="49" charset="-128"/>
            </a:endParaRPr>
          </a:p>
        </p:txBody>
      </p:sp>
      <p:pic>
        <p:nvPicPr>
          <p:cNvPr id="10" name="Graphic 9" descr="Users with solid fill">
            <a:hlinkClick r:id="rId6" action="ppaction://hlinksldjump"/>
            <a:extLst>
              <a:ext uri="{FF2B5EF4-FFF2-40B4-BE49-F238E27FC236}">
                <a16:creationId xmlns:a16="http://schemas.microsoft.com/office/drawing/2014/main" id="{473ECC4E-F786-253F-2B10-25341D21E72E}"/>
              </a:ext>
            </a:extLst>
          </p:cNvPr>
          <p:cNvPicPr>
            <a:picLocks noChangeAspect="1"/>
          </p:cNvPicPr>
          <p:nvPr/>
        </p:nvPicPr>
        <p:blipFill>
          <a:blip r:embed="rId7" cstate="print">
            <a:extLst>
              <a:ext uri="{96DAC541-7B7A-43D3-8B79-37D633B846F1}">
                <asvg:svgBlip xmlns:asvg="http://schemas.microsoft.com/office/drawing/2016/SVG/main" r:embed="rId8"/>
              </a:ext>
            </a:extLst>
          </a:blip>
          <a:stretch>
            <a:fillRect/>
          </a:stretch>
        </p:blipFill>
        <p:spPr>
          <a:xfrm>
            <a:off x="48248" y="1671354"/>
            <a:ext cx="685800" cy="631371"/>
          </a:xfrm>
          <a:prstGeom prst="rect">
            <a:avLst/>
          </a:prstGeom>
        </p:spPr>
      </p:pic>
      <p:sp>
        <p:nvSpPr>
          <p:cNvPr id="12" name="Google Shape;759;p30">
            <a:extLst>
              <a:ext uri="{FF2B5EF4-FFF2-40B4-BE49-F238E27FC236}">
                <a16:creationId xmlns:a16="http://schemas.microsoft.com/office/drawing/2014/main" id="{98B161BF-D3DC-AE91-9648-714500E1AC92}"/>
              </a:ext>
            </a:extLst>
          </p:cNvPr>
          <p:cNvSpPr txBox="1"/>
          <p:nvPr/>
        </p:nvSpPr>
        <p:spPr>
          <a:xfrm>
            <a:off x="617541" y="271119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6" action="ppaction://hlinksldjump"/>
              </a:rPr>
              <a:t>Doctors</a:t>
            </a:r>
            <a:endParaRPr lang="en-US" dirty="0">
              <a:solidFill>
                <a:schemeClr val="tx1"/>
              </a:solidFill>
              <a:latin typeface="MS Mincho" panose="02020609040205080304" pitchFamily="49" charset="-128"/>
              <a:ea typeface="MS Mincho" panose="02020609040205080304" pitchFamily="49" charset="-128"/>
            </a:endParaRPr>
          </a:p>
        </p:txBody>
      </p:sp>
      <p:pic>
        <p:nvPicPr>
          <p:cNvPr id="14" name="Graphic 13" descr="User with solid fill">
            <a:hlinkClick r:id="rId9" action="ppaction://hlinksldjump"/>
            <a:extLst>
              <a:ext uri="{FF2B5EF4-FFF2-40B4-BE49-F238E27FC236}">
                <a16:creationId xmlns:a16="http://schemas.microsoft.com/office/drawing/2014/main" id="{5A02EE95-1B82-4303-30BA-0359BACC285E}"/>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124448" y="2548626"/>
            <a:ext cx="631371" cy="620486"/>
          </a:xfrm>
          <a:prstGeom prst="rect">
            <a:avLst/>
          </a:prstGeom>
        </p:spPr>
      </p:pic>
      <p:sp>
        <p:nvSpPr>
          <p:cNvPr id="15" name="Google Shape;759;p30">
            <a:extLst>
              <a:ext uri="{FF2B5EF4-FFF2-40B4-BE49-F238E27FC236}">
                <a16:creationId xmlns:a16="http://schemas.microsoft.com/office/drawing/2014/main" id="{9303D224-3D49-A219-EB2C-14813B50CB27}"/>
              </a:ext>
            </a:extLst>
          </p:cNvPr>
          <p:cNvSpPr txBox="1"/>
          <p:nvPr/>
        </p:nvSpPr>
        <p:spPr>
          <a:xfrm>
            <a:off x="627690" y="3657427"/>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9" action="ppaction://hlinksldjump"/>
              </a:rPr>
              <a:t>Settings</a:t>
            </a:r>
            <a:endParaRPr lang="en-US" dirty="0">
              <a:solidFill>
                <a:schemeClr val="tx1"/>
              </a:solidFill>
              <a:latin typeface="MS Mincho" panose="02020609040205080304" pitchFamily="49" charset="-128"/>
              <a:ea typeface="MS Mincho" panose="02020609040205080304" pitchFamily="49" charset="-128"/>
            </a:endParaRPr>
          </a:p>
        </p:txBody>
      </p:sp>
      <p:sp>
        <p:nvSpPr>
          <p:cNvPr id="16" name="Google Shape;759;p30">
            <a:extLst>
              <a:ext uri="{FF2B5EF4-FFF2-40B4-BE49-F238E27FC236}">
                <a16:creationId xmlns:a16="http://schemas.microsoft.com/office/drawing/2014/main" id="{36FE03D0-7AFE-7E04-4BAC-E2FF834C0314}"/>
              </a:ext>
            </a:extLst>
          </p:cNvPr>
          <p:cNvSpPr txBox="1"/>
          <p:nvPr/>
        </p:nvSpPr>
        <p:spPr>
          <a:xfrm>
            <a:off x="995304" y="459521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hlinkClick r:id="rId12" action="ppaction://hlinksldjump"/>
              </a:rPr>
              <a:t>Help &amp; Support</a:t>
            </a:r>
            <a:endParaRPr lang="en-US" dirty="0">
              <a:solidFill>
                <a:schemeClr val="tx1"/>
              </a:solidFill>
              <a:latin typeface="MS Mincho" panose="02020609040205080304" pitchFamily="49" charset="-128"/>
              <a:ea typeface="MS Mincho" panose="02020609040205080304" pitchFamily="49" charset="-128"/>
            </a:endParaRPr>
          </a:p>
        </p:txBody>
      </p:sp>
      <p:pic>
        <p:nvPicPr>
          <p:cNvPr id="22" name="Graphic 21" descr="Single gear with solid fill">
            <a:hlinkClick r:id="rId12" action="ppaction://hlinksldjump"/>
            <a:extLst>
              <a:ext uri="{FF2B5EF4-FFF2-40B4-BE49-F238E27FC236}">
                <a16:creationId xmlns:a16="http://schemas.microsoft.com/office/drawing/2014/main" id="{6533D2B8-3040-07DD-7A40-A452A9985586}"/>
              </a:ext>
            </a:extLst>
          </p:cNvPr>
          <p:cNvPicPr>
            <a:picLocks noChangeAspect="1"/>
          </p:cNvPicPr>
          <p:nvPr/>
        </p:nvPicPr>
        <p:blipFill>
          <a:blip r:embed="rId13" cstate="print">
            <a:extLst>
              <a:ext uri="{96DAC541-7B7A-43D3-8B79-37D633B846F1}">
                <asvg:svgBlip xmlns:asvg="http://schemas.microsoft.com/office/drawing/2016/SVG/main" r:embed="rId14"/>
              </a:ext>
            </a:extLst>
          </a:blip>
          <a:stretch>
            <a:fillRect/>
          </a:stretch>
        </p:blipFill>
        <p:spPr>
          <a:xfrm>
            <a:off x="70019" y="3603370"/>
            <a:ext cx="685800" cy="576943"/>
          </a:xfrm>
          <a:prstGeom prst="rect">
            <a:avLst/>
          </a:prstGeom>
        </p:spPr>
      </p:pic>
      <p:pic>
        <p:nvPicPr>
          <p:cNvPr id="24" name="Graphic 23" descr="Help with solid fill">
            <a:hlinkClick r:id="rId15" action="ppaction://hlinksldjump"/>
            <a:extLst>
              <a:ext uri="{FF2B5EF4-FFF2-40B4-BE49-F238E27FC236}">
                <a16:creationId xmlns:a16="http://schemas.microsoft.com/office/drawing/2014/main" id="{FF02C9AA-8757-C572-E776-D2000B303594}"/>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53690" y="4492706"/>
            <a:ext cx="718457" cy="533400"/>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1" name="Rectangle: Rounded Corners 30">
            <a:hlinkClick r:id="rId18" action="ppaction://hlinksldjump"/>
            <a:extLst>
              <a:ext uri="{FF2B5EF4-FFF2-40B4-BE49-F238E27FC236}">
                <a16:creationId xmlns:a16="http://schemas.microsoft.com/office/drawing/2014/main" id="{D70FF1DE-0651-C2E5-A42D-391071476552}"/>
              </a:ext>
            </a:extLst>
          </p:cNvPr>
          <p:cNvSpPr/>
          <p:nvPr/>
        </p:nvSpPr>
        <p:spPr>
          <a:xfrm>
            <a:off x="772147" y="5673237"/>
            <a:ext cx="1606381"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Google Shape;759;p30">
            <a:hlinkClick r:id="rId18" action="ppaction://hlinksldjump"/>
            <a:extLst>
              <a:ext uri="{FF2B5EF4-FFF2-40B4-BE49-F238E27FC236}">
                <a16:creationId xmlns:a16="http://schemas.microsoft.com/office/drawing/2014/main" id="{078DD293-2F08-4409-A3A5-617061A12984}"/>
              </a:ext>
            </a:extLst>
          </p:cNvPr>
          <p:cNvSpPr txBox="1"/>
          <p:nvPr/>
        </p:nvSpPr>
        <p:spPr>
          <a:xfrm>
            <a:off x="660201" y="5671885"/>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Log Out</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37" name="Google Shape;378;p21">
            <a:extLst>
              <a:ext uri="{FF2B5EF4-FFF2-40B4-BE49-F238E27FC236}">
                <a16:creationId xmlns:a16="http://schemas.microsoft.com/office/drawing/2014/main" id="{567DFAD8-1E4F-DF40-7F8F-DF362A930AE9}"/>
              </a:ext>
            </a:extLst>
          </p:cNvPr>
          <p:cNvSpPr txBox="1"/>
          <p:nvPr/>
        </p:nvSpPr>
        <p:spPr>
          <a:xfrm>
            <a:off x="3832550" y="645589"/>
            <a:ext cx="7028200" cy="135421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4400" dirty="0">
                <a:solidFill>
                  <a:schemeClr val="tx1"/>
                </a:solidFill>
                <a:latin typeface="Times New Roman" panose="02020603050405020304" pitchFamily="18" charset="0"/>
                <a:cs typeface="Times New Roman" panose="02020603050405020304" pitchFamily="18" charset="0"/>
              </a:rPr>
              <a:t>Health Care Appointment System</a:t>
            </a:r>
            <a:endParaRPr sz="4400" dirty="0">
              <a:solidFill>
                <a:schemeClr val="tx1"/>
              </a:solidFill>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DB6871C3-9D10-72FA-A218-7F282B378A0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65400" y="1491620"/>
            <a:ext cx="4762500" cy="4762500"/>
          </a:xfrm>
          <a:prstGeom prst="rect">
            <a:avLst/>
          </a:prstGeom>
        </p:spPr>
      </p:pic>
    </p:spTree>
    <p:extLst>
      <p:ext uri="{BB962C8B-B14F-4D97-AF65-F5344CB8AC3E}">
        <p14:creationId xmlns:p14="http://schemas.microsoft.com/office/powerpoint/2010/main" val="1857495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7" name="Graphic 6" descr="Daily calendar with solid fill">
            <a:extLst>
              <a:ext uri="{FF2B5EF4-FFF2-40B4-BE49-F238E27FC236}">
                <a16:creationId xmlns:a16="http://schemas.microsoft.com/office/drawing/2014/main" id="{CD9145C1-96C3-9196-D136-9F17E0EB3859}"/>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8498" y="3178189"/>
            <a:ext cx="707571" cy="457200"/>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723758" y="3070468"/>
            <a:ext cx="232645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759;p30">
            <a:extLst>
              <a:ext uri="{FF2B5EF4-FFF2-40B4-BE49-F238E27FC236}">
                <a16:creationId xmlns:a16="http://schemas.microsoft.com/office/drawing/2014/main" id="{597CA25D-D93A-F56B-2D3A-1AD5BE87BCC4}"/>
              </a:ext>
            </a:extLst>
          </p:cNvPr>
          <p:cNvSpPr txBox="1"/>
          <p:nvPr/>
        </p:nvSpPr>
        <p:spPr>
          <a:xfrm>
            <a:off x="970112" y="316576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Appointments</a:t>
            </a:r>
            <a:endParaRPr dirty="0">
              <a:solidFill>
                <a:schemeClr val="tx1"/>
              </a:solidFill>
              <a:latin typeface="MS Mincho" panose="02020609040205080304" pitchFamily="49" charset="-128"/>
              <a:ea typeface="MS Mincho" panose="02020609040205080304" pitchFamily="49" charset="-128"/>
            </a:endParaRPr>
          </a:p>
        </p:txBody>
      </p:sp>
      <p:sp>
        <p:nvSpPr>
          <p:cNvPr id="17" name="Rectangle: Rounded Corners 16">
            <a:extLst>
              <a:ext uri="{FF2B5EF4-FFF2-40B4-BE49-F238E27FC236}">
                <a16:creationId xmlns:a16="http://schemas.microsoft.com/office/drawing/2014/main" id="{0C97FD2B-8CA6-A06C-1640-AC6B2F4A5F0A}"/>
              </a:ext>
            </a:extLst>
          </p:cNvPr>
          <p:cNvSpPr/>
          <p:nvPr/>
        </p:nvSpPr>
        <p:spPr>
          <a:xfrm>
            <a:off x="3467382" y="107490"/>
            <a:ext cx="3645044" cy="305591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AAE7816-275B-F116-233B-B561DC4C26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6967" y="150675"/>
            <a:ext cx="4377529" cy="3315800"/>
          </a:xfrm>
          <a:prstGeom prst="rect">
            <a:avLst/>
          </a:prstGeom>
        </p:spPr>
      </p:pic>
      <p:sp>
        <p:nvSpPr>
          <p:cNvPr id="19" name="Google Shape;759;p30">
            <a:extLst>
              <a:ext uri="{FF2B5EF4-FFF2-40B4-BE49-F238E27FC236}">
                <a16:creationId xmlns:a16="http://schemas.microsoft.com/office/drawing/2014/main" id="{5230CF07-9B04-9DD2-31FC-E1F8A8C12C0F}"/>
              </a:ext>
            </a:extLst>
          </p:cNvPr>
          <p:cNvSpPr txBox="1"/>
          <p:nvPr/>
        </p:nvSpPr>
        <p:spPr>
          <a:xfrm>
            <a:off x="3697428" y="11586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a:t>
            </a:r>
            <a:endParaRPr lang="en-US" dirty="0">
              <a:solidFill>
                <a:schemeClr val="tx1"/>
              </a:solidFill>
              <a:latin typeface="MS Mincho" panose="02020609040205080304" pitchFamily="49" charset="-128"/>
              <a:ea typeface="MS Mincho" panose="02020609040205080304" pitchFamily="49" charset="-128"/>
            </a:endParaRPr>
          </a:p>
        </p:txBody>
      </p:sp>
      <p:sp>
        <p:nvSpPr>
          <p:cNvPr id="20" name="Google Shape;759;p30">
            <a:extLst>
              <a:ext uri="{FF2B5EF4-FFF2-40B4-BE49-F238E27FC236}">
                <a16:creationId xmlns:a16="http://schemas.microsoft.com/office/drawing/2014/main" id="{46AADD37-2C03-EB0E-B22F-0171F512B211}"/>
              </a:ext>
            </a:extLst>
          </p:cNvPr>
          <p:cNvSpPr txBox="1"/>
          <p:nvPr/>
        </p:nvSpPr>
        <p:spPr>
          <a:xfrm>
            <a:off x="5377901" y="14241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t>
            </a:r>
            <a:endParaRPr dirty="0">
              <a:solidFill>
                <a:schemeClr val="tx1"/>
              </a:solidFill>
              <a:latin typeface="MS Mincho" panose="02020609040205080304" pitchFamily="49" charset="-128"/>
              <a:ea typeface="MS Mincho" panose="02020609040205080304" pitchFamily="49" charset="-128"/>
            </a:endParaRPr>
          </a:p>
        </p:txBody>
      </p:sp>
      <p:sp>
        <p:nvSpPr>
          <p:cNvPr id="21" name="Rectangle: Rounded Corners 20">
            <a:extLst>
              <a:ext uri="{FF2B5EF4-FFF2-40B4-BE49-F238E27FC236}">
                <a16:creationId xmlns:a16="http://schemas.microsoft.com/office/drawing/2014/main" id="{18183713-E36C-BA8F-A3E1-2EEC7C819A48}"/>
              </a:ext>
            </a:extLst>
          </p:cNvPr>
          <p:cNvSpPr/>
          <p:nvPr/>
        </p:nvSpPr>
        <p:spPr>
          <a:xfrm>
            <a:off x="3581400" y="3429000"/>
            <a:ext cx="8485345" cy="3278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034EF65F-5A1A-3CCD-5A1E-CE0EC34F71AE}"/>
              </a:ext>
            </a:extLst>
          </p:cNvPr>
          <p:cNvSpPr/>
          <p:nvPr/>
        </p:nvSpPr>
        <p:spPr>
          <a:xfrm>
            <a:off x="3844708" y="3669137"/>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Google Shape;759;p30">
            <a:extLst>
              <a:ext uri="{FF2B5EF4-FFF2-40B4-BE49-F238E27FC236}">
                <a16:creationId xmlns:a16="http://schemas.microsoft.com/office/drawing/2014/main" id="{576ADC56-B292-8563-79C5-14D711D7136B}"/>
              </a:ext>
            </a:extLst>
          </p:cNvPr>
          <p:cNvSpPr txBox="1"/>
          <p:nvPr/>
        </p:nvSpPr>
        <p:spPr>
          <a:xfrm>
            <a:off x="3219224" y="3706612"/>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a:t>
            </a:r>
            <a:endParaRPr sz="1600" dirty="0">
              <a:solidFill>
                <a:schemeClr val="tx1"/>
              </a:solidFill>
              <a:latin typeface="Aptos" panose="020B0004020202020204" pitchFamily="34" charset="0"/>
              <a:ea typeface="MS Mincho" panose="02020609040205080304" pitchFamily="49" charset="-128"/>
            </a:endParaRPr>
          </a:p>
        </p:txBody>
      </p:sp>
      <p:sp>
        <p:nvSpPr>
          <p:cNvPr id="41" name="Rectangle: Rounded Corners 40">
            <a:extLst>
              <a:ext uri="{FF2B5EF4-FFF2-40B4-BE49-F238E27FC236}">
                <a16:creationId xmlns:a16="http://schemas.microsoft.com/office/drawing/2014/main" id="{63643A58-6EEC-5AF2-7FA0-20777D80F748}"/>
              </a:ext>
            </a:extLst>
          </p:cNvPr>
          <p:cNvSpPr/>
          <p:nvPr/>
        </p:nvSpPr>
        <p:spPr>
          <a:xfrm>
            <a:off x="3840926" y="4399460"/>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EE5DAB3B-9606-2D6C-07D6-8DB19BA7E8D8}"/>
              </a:ext>
            </a:extLst>
          </p:cNvPr>
          <p:cNvSpPr/>
          <p:nvPr/>
        </p:nvSpPr>
        <p:spPr>
          <a:xfrm>
            <a:off x="3863005" y="5129784"/>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3CAAB580-0F7A-7DE1-640B-150CE9D65F73}"/>
              </a:ext>
            </a:extLst>
          </p:cNvPr>
          <p:cNvSpPr/>
          <p:nvPr/>
        </p:nvSpPr>
        <p:spPr>
          <a:xfrm>
            <a:off x="3876801" y="5829919"/>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4" name="Google Shape;759;p30">
            <a:extLst>
              <a:ext uri="{FF2B5EF4-FFF2-40B4-BE49-F238E27FC236}">
                <a16:creationId xmlns:a16="http://schemas.microsoft.com/office/drawing/2014/main" id="{09F4F873-8BC0-AAD6-F797-E463E5EA5004}"/>
              </a:ext>
            </a:extLst>
          </p:cNvPr>
          <p:cNvSpPr txBox="1"/>
          <p:nvPr/>
        </p:nvSpPr>
        <p:spPr>
          <a:xfrm>
            <a:off x="3863005" y="3720318"/>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Code</a:t>
            </a:r>
            <a:endParaRPr sz="1600" dirty="0">
              <a:solidFill>
                <a:schemeClr val="tx1"/>
              </a:solidFill>
              <a:latin typeface="Aptos" panose="020B0004020202020204" pitchFamily="34" charset="0"/>
              <a:ea typeface="MS Mincho" panose="02020609040205080304" pitchFamily="49" charset="-128"/>
            </a:endParaRPr>
          </a:p>
        </p:txBody>
      </p:sp>
      <p:sp>
        <p:nvSpPr>
          <p:cNvPr id="45" name="Google Shape;759;p30">
            <a:extLst>
              <a:ext uri="{FF2B5EF4-FFF2-40B4-BE49-F238E27FC236}">
                <a16:creationId xmlns:a16="http://schemas.microsoft.com/office/drawing/2014/main" id="{3C119F23-F938-685C-A30E-3F8D0FAFB388}"/>
              </a:ext>
            </a:extLst>
          </p:cNvPr>
          <p:cNvSpPr txBox="1"/>
          <p:nvPr/>
        </p:nvSpPr>
        <p:spPr>
          <a:xfrm>
            <a:off x="5527700" y="3719352"/>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Patient Name</a:t>
            </a:r>
            <a:endParaRPr sz="1600" dirty="0">
              <a:solidFill>
                <a:schemeClr val="tx1"/>
              </a:solidFill>
              <a:latin typeface="Aptos" panose="020B0004020202020204" pitchFamily="34" charset="0"/>
              <a:ea typeface="MS Mincho" panose="02020609040205080304" pitchFamily="49" charset="-128"/>
            </a:endParaRPr>
          </a:p>
        </p:txBody>
      </p:sp>
      <p:sp>
        <p:nvSpPr>
          <p:cNvPr id="46" name="Google Shape;759;p30">
            <a:extLst>
              <a:ext uri="{FF2B5EF4-FFF2-40B4-BE49-F238E27FC236}">
                <a16:creationId xmlns:a16="http://schemas.microsoft.com/office/drawing/2014/main" id="{6C8ED2E3-C835-F915-AB87-8FEA08073688}"/>
              </a:ext>
            </a:extLst>
          </p:cNvPr>
          <p:cNvSpPr txBox="1"/>
          <p:nvPr/>
        </p:nvSpPr>
        <p:spPr>
          <a:xfrm>
            <a:off x="7051048" y="3706417"/>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Date</a:t>
            </a:r>
            <a:endParaRPr sz="1600" dirty="0">
              <a:solidFill>
                <a:schemeClr val="tx1"/>
              </a:solidFill>
              <a:latin typeface="Aptos" panose="020B0004020202020204" pitchFamily="34" charset="0"/>
              <a:ea typeface="MS Mincho" panose="02020609040205080304" pitchFamily="49" charset="-128"/>
            </a:endParaRPr>
          </a:p>
        </p:txBody>
      </p:sp>
      <p:sp>
        <p:nvSpPr>
          <p:cNvPr id="47" name="Google Shape;759;p30">
            <a:extLst>
              <a:ext uri="{FF2B5EF4-FFF2-40B4-BE49-F238E27FC236}">
                <a16:creationId xmlns:a16="http://schemas.microsoft.com/office/drawing/2014/main" id="{1A4FD076-F4B1-06A3-12FE-DFF0D4F0B691}"/>
              </a:ext>
            </a:extLst>
          </p:cNvPr>
          <p:cNvSpPr txBox="1"/>
          <p:nvPr/>
        </p:nvSpPr>
        <p:spPr>
          <a:xfrm>
            <a:off x="8683249" y="3743366"/>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Status</a:t>
            </a:r>
            <a:endParaRPr sz="1600" dirty="0">
              <a:solidFill>
                <a:schemeClr val="tx1"/>
              </a:solidFill>
              <a:latin typeface="Aptos" panose="020B0004020202020204" pitchFamily="34" charset="0"/>
              <a:ea typeface="MS Mincho" panose="02020609040205080304" pitchFamily="49" charset="-128"/>
            </a:endParaRPr>
          </a:p>
        </p:txBody>
      </p:sp>
      <p:sp>
        <p:nvSpPr>
          <p:cNvPr id="48" name="Google Shape;759;p30">
            <a:extLst>
              <a:ext uri="{FF2B5EF4-FFF2-40B4-BE49-F238E27FC236}">
                <a16:creationId xmlns:a16="http://schemas.microsoft.com/office/drawing/2014/main" id="{184DB564-6CF3-62EB-1B66-4BBBDEA17FB5}"/>
              </a:ext>
            </a:extLst>
          </p:cNvPr>
          <p:cNvSpPr txBox="1"/>
          <p:nvPr/>
        </p:nvSpPr>
        <p:spPr>
          <a:xfrm>
            <a:off x="10393781" y="3722748"/>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Action</a:t>
            </a:r>
            <a:endParaRPr sz="1600" dirty="0">
              <a:solidFill>
                <a:schemeClr val="tx1"/>
              </a:solidFill>
              <a:latin typeface="Aptos" panose="020B0004020202020204" pitchFamily="34" charset="0"/>
              <a:ea typeface="MS Mincho" panose="02020609040205080304" pitchFamily="49" charset="-128"/>
            </a:endParaRPr>
          </a:p>
        </p:txBody>
      </p:sp>
      <p:pic>
        <p:nvPicPr>
          <p:cNvPr id="50" name="Picture 49">
            <a:extLst>
              <a:ext uri="{FF2B5EF4-FFF2-40B4-BE49-F238E27FC236}">
                <a16:creationId xmlns:a16="http://schemas.microsoft.com/office/drawing/2014/main" id="{1CF95CA0-A3DF-3BF0-81D3-2474C770C6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73796" y="3762231"/>
            <a:ext cx="295919" cy="361771"/>
          </a:xfrm>
          <a:prstGeom prst="rect">
            <a:avLst/>
          </a:prstGeom>
        </p:spPr>
      </p:pic>
      <p:pic>
        <p:nvPicPr>
          <p:cNvPr id="51" name="Picture 50">
            <a:extLst>
              <a:ext uri="{FF2B5EF4-FFF2-40B4-BE49-F238E27FC236}">
                <a16:creationId xmlns:a16="http://schemas.microsoft.com/office/drawing/2014/main" id="{D0065B0F-CE08-A81B-EA8F-EE15CBFB7E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15374" y="3738900"/>
            <a:ext cx="295919" cy="361771"/>
          </a:xfrm>
          <a:prstGeom prst="rect">
            <a:avLst/>
          </a:prstGeom>
        </p:spPr>
      </p:pic>
      <p:pic>
        <p:nvPicPr>
          <p:cNvPr id="52" name="Picture 51">
            <a:extLst>
              <a:ext uri="{FF2B5EF4-FFF2-40B4-BE49-F238E27FC236}">
                <a16:creationId xmlns:a16="http://schemas.microsoft.com/office/drawing/2014/main" id="{FFBC7426-D8FB-95CA-EE28-9B3C149E30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2608" y="3726305"/>
            <a:ext cx="295919" cy="361771"/>
          </a:xfrm>
          <a:prstGeom prst="rect">
            <a:avLst/>
          </a:prstGeom>
        </p:spPr>
      </p:pic>
      <p:pic>
        <p:nvPicPr>
          <p:cNvPr id="53" name="Picture 52">
            <a:extLst>
              <a:ext uri="{FF2B5EF4-FFF2-40B4-BE49-F238E27FC236}">
                <a16:creationId xmlns:a16="http://schemas.microsoft.com/office/drawing/2014/main" id="{092EC797-D1FD-CE9E-BF34-E3F6A22F97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8196" y="3762232"/>
            <a:ext cx="295919" cy="361771"/>
          </a:xfrm>
          <a:prstGeom prst="rect">
            <a:avLst/>
          </a:prstGeom>
        </p:spPr>
      </p:pic>
      <p:sp>
        <p:nvSpPr>
          <p:cNvPr id="54" name="Google Shape;759;p30">
            <a:extLst>
              <a:ext uri="{FF2B5EF4-FFF2-40B4-BE49-F238E27FC236}">
                <a16:creationId xmlns:a16="http://schemas.microsoft.com/office/drawing/2014/main" id="{4E2DC63A-ACE9-E1B5-4FA9-02B013821FC8}"/>
              </a:ext>
            </a:extLst>
          </p:cNvPr>
          <p:cNvSpPr txBox="1"/>
          <p:nvPr/>
        </p:nvSpPr>
        <p:spPr>
          <a:xfrm>
            <a:off x="3827061" y="4440282"/>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001</a:t>
            </a:r>
            <a:endParaRPr sz="1600" dirty="0">
              <a:solidFill>
                <a:schemeClr val="tx1"/>
              </a:solidFill>
              <a:latin typeface="Aptos" panose="020B0004020202020204" pitchFamily="34" charset="0"/>
              <a:ea typeface="MS Mincho" panose="02020609040205080304" pitchFamily="49" charset="-128"/>
            </a:endParaRPr>
          </a:p>
        </p:txBody>
      </p:sp>
      <p:sp>
        <p:nvSpPr>
          <p:cNvPr id="55" name="Google Shape;759;p30">
            <a:extLst>
              <a:ext uri="{FF2B5EF4-FFF2-40B4-BE49-F238E27FC236}">
                <a16:creationId xmlns:a16="http://schemas.microsoft.com/office/drawing/2014/main" id="{8EA595F2-DB4A-89D2-4AB7-EB1842187224}"/>
              </a:ext>
            </a:extLst>
          </p:cNvPr>
          <p:cNvSpPr txBox="1"/>
          <p:nvPr/>
        </p:nvSpPr>
        <p:spPr>
          <a:xfrm>
            <a:off x="3827061" y="5167871"/>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002</a:t>
            </a:r>
            <a:endParaRPr sz="1600" dirty="0">
              <a:solidFill>
                <a:schemeClr val="tx1"/>
              </a:solidFill>
              <a:latin typeface="Aptos" panose="020B0004020202020204" pitchFamily="34" charset="0"/>
              <a:ea typeface="MS Mincho" panose="02020609040205080304" pitchFamily="49" charset="-128"/>
            </a:endParaRPr>
          </a:p>
        </p:txBody>
      </p:sp>
      <p:sp>
        <p:nvSpPr>
          <p:cNvPr id="56" name="Google Shape;759;p30">
            <a:extLst>
              <a:ext uri="{FF2B5EF4-FFF2-40B4-BE49-F238E27FC236}">
                <a16:creationId xmlns:a16="http://schemas.microsoft.com/office/drawing/2014/main" id="{55C6DB24-54AB-BE0F-201F-FF2350DA86CB}"/>
              </a:ext>
            </a:extLst>
          </p:cNvPr>
          <p:cNvSpPr txBox="1"/>
          <p:nvPr/>
        </p:nvSpPr>
        <p:spPr>
          <a:xfrm>
            <a:off x="3827061" y="5856367"/>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003</a:t>
            </a:r>
            <a:endParaRPr sz="1600" dirty="0">
              <a:solidFill>
                <a:schemeClr val="tx1"/>
              </a:solidFill>
              <a:latin typeface="Aptos" panose="020B0004020202020204" pitchFamily="34" charset="0"/>
              <a:ea typeface="MS Mincho" panose="02020609040205080304" pitchFamily="49" charset="-128"/>
            </a:endParaRPr>
          </a:p>
        </p:txBody>
      </p:sp>
      <p:sp>
        <p:nvSpPr>
          <p:cNvPr id="57" name="Oval 56">
            <a:extLst>
              <a:ext uri="{FF2B5EF4-FFF2-40B4-BE49-F238E27FC236}">
                <a16:creationId xmlns:a16="http://schemas.microsoft.com/office/drawing/2014/main" id="{55DDF660-2D18-8945-2D73-22C35556923B}"/>
              </a:ext>
            </a:extLst>
          </p:cNvPr>
          <p:cNvSpPr/>
          <p:nvPr/>
        </p:nvSpPr>
        <p:spPr>
          <a:xfrm>
            <a:off x="5409928" y="5927198"/>
            <a:ext cx="309961" cy="288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43A548B5-B51F-9C8E-AEA3-DBCF38722259}"/>
              </a:ext>
            </a:extLst>
          </p:cNvPr>
          <p:cNvSpPr/>
          <p:nvPr/>
        </p:nvSpPr>
        <p:spPr>
          <a:xfrm>
            <a:off x="5409929" y="5197830"/>
            <a:ext cx="309961" cy="288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Oval 58">
            <a:extLst>
              <a:ext uri="{FF2B5EF4-FFF2-40B4-BE49-F238E27FC236}">
                <a16:creationId xmlns:a16="http://schemas.microsoft.com/office/drawing/2014/main" id="{95F40269-C35D-A004-84C7-3187D163F551}"/>
              </a:ext>
            </a:extLst>
          </p:cNvPr>
          <p:cNvSpPr/>
          <p:nvPr/>
        </p:nvSpPr>
        <p:spPr>
          <a:xfrm>
            <a:off x="5409928" y="4514146"/>
            <a:ext cx="309961" cy="288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Google Shape;759;p30">
            <a:extLst>
              <a:ext uri="{FF2B5EF4-FFF2-40B4-BE49-F238E27FC236}">
                <a16:creationId xmlns:a16="http://schemas.microsoft.com/office/drawing/2014/main" id="{D19BB223-0D1E-F0C3-4A3F-A5C8430CFEF5}"/>
              </a:ext>
            </a:extLst>
          </p:cNvPr>
          <p:cNvSpPr txBox="1"/>
          <p:nvPr/>
        </p:nvSpPr>
        <p:spPr>
          <a:xfrm>
            <a:off x="5527700" y="4461869"/>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Patrick</a:t>
            </a:r>
            <a:endParaRPr sz="1600" dirty="0">
              <a:solidFill>
                <a:schemeClr val="tx1"/>
              </a:solidFill>
              <a:latin typeface="Aptos" panose="020B0004020202020204" pitchFamily="34" charset="0"/>
              <a:ea typeface="MS Mincho" panose="02020609040205080304" pitchFamily="49" charset="-128"/>
            </a:endParaRPr>
          </a:p>
        </p:txBody>
      </p:sp>
      <p:sp>
        <p:nvSpPr>
          <p:cNvPr id="61" name="Google Shape;759;p30">
            <a:extLst>
              <a:ext uri="{FF2B5EF4-FFF2-40B4-BE49-F238E27FC236}">
                <a16:creationId xmlns:a16="http://schemas.microsoft.com/office/drawing/2014/main" id="{18263DBF-8B7E-A39E-4496-BDFD3FBA07E7}"/>
              </a:ext>
            </a:extLst>
          </p:cNvPr>
          <p:cNvSpPr txBox="1"/>
          <p:nvPr/>
        </p:nvSpPr>
        <p:spPr>
          <a:xfrm>
            <a:off x="5547663" y="5140733"/>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Raymond</a:t>
            </a:r>
            <a:endParaRPr sz="1600" dirty="0">
              <a:solidFill>
                <a:schemeClr val="tx1"/>
              </a:solidFill>
              <a:latin typeface="Aptos" panose="020B0004020202020204" pitchFamily="34" charset="0"/>
              <a:ea typeface="MS Mincho" panose="02020609040205080304" pitchFamily="49" charset="-128"/>
            </a:endParaRPr>
          </a:p>
        </p:txBody>
      </p:sp>
      <p:sp>
        <p:nvSpPr>
          <p:cNvPr id="62" name="Google Shape;759;p30">
            <a:extLst>
              <a:ext uri="{FF2B5EF4-FFF2-40B4-BE49-F238E27FC236}">
                <a16:creationId xmlns:a16="http://schemas.microsoft.com/office/drawing/2014/main" id="{6E7EA53F-3002-627C-0CCE-1C84BC77C5BE}"/>
              </a:ext>
            </a:extLst>
          </p:cNvPr>
          <p:cNvSpPr txBox="1"/>
          <p:nvPr/>
        </p:nvSpPr>
        <p:spPr>
          <a:xfrm>
            <a:off x="5544982" y="5870563"/>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Christian</a:t>
            </a:r>
            <a:endParaRPr sz="1600" dirty="0">
              <a:solidFill>
                <a:schemeClr val="tx1"/>
              </a:solidFill>
              <a:latin typeface="Aptos" panose="020B0004020202020204" pitchFamily="34" charset="0"/>
              <a:ea typeface="MS Mincho" panose="02020609040205080304" pitchFamily="49" charset="-128"/>
            </a:endParaRPr>
          </a:p>
        </p:txBody>
      </p:sp>
      <p:sp>
        <p:nvSpPr>
          <p:cNvPr id="63" name="Google Shape;759;p30">
            <a:extLst>
              <a:ext uri="{FF2B5EF4-FFF2-40B4-BE49-F238E27FC236}">
                <a16:creationId xmlns:a16="http://schemas.microsoft.com/office/drawing/2014/main" id="{55DDB56B-8D4F-4C79-B3F5-59E40E626110}"/>
              </a:ext>
            </a:extLst>
          </p:cNvPr>
          <p:cNvSpPr txBox="1"/>
          <p:nvPr/>
        </p:nvSpPr>
        <p:spPr>
          <a:xfrm>
            <a:off x="7110340" y="4356446"/>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5/17/24</a:t>
            </a:r>
            <a:endParaRPr sz="1600" dirty="0">
              <a:solidFill>
                <a:schemeClr val="tx1"/>
              </a:solidFill>
              <a:latin typeface="Aptos" panose="020B0004020202020204" pitchFamily="34" charset="0"/>
              <a:ea typeface="MS Mincho" panose="02020609040205080304" pitchFamily="49" charset="-128"/>
            </a:endParaRPr>
          </a:p>
        </p:txBody>
      </p:sp>
      <p:sp>
        <p:nvSpPr>
          <p:cNvPr id="64" name="Google Shape;759;p30">
            <a:extLst>
              <a:ext uri="{FF2B5EF4-FFF2-40B4-BE49-F238E27FC236}">
                <a16:creationId xmlns:a16="http://schemas.microsoft.com/office/drawing/2014/main" id="{E1E61C29-BEE6-9D14-52BC-EC2111AAC8AB}"/>
              </a:ext>
            </a:extLst>
          </p:cNvPr>
          <p:cNvSpPr txBox="1"/>
          <p:nvPr/>
        </p:nvSpPr>
        <p:spPr>
          <a:xfrm>
            <a:off x="7100004" y="5183726"/>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6/21/24</a:t>
            </a:r>
            <a:endParaRPr sz="1600" dirty="0">
              <a:solidFill>
                <a:schemeClr val="tx1"/>
              </a:solidFill>
              <a:latin typeface="Aptos" panose="020B0004020202020204" pitchFamily="34" charset="0"/>
              <a:ea typeface="MS Mincho" panose="02020609040205080304" pitchFamily="49" charset="-128"/>
            </a:endParaRPr>
          </a:p>
        </p:txBody>
      </p:sp>
      <p:sp>
        <p:nvSpPr>
          <p:cNvPr id="65" name="Google Shape;759;p30">
            <a:extLst>
              <a:ext uri="{FF2B5EF4-FFF2-40B4-BE49-F238E27FC236}">
                <a16:creationId xmlns:a16="http://schemas.microsoft.com/office/drawing/2014/main" id="{6E0EACF5-707C-A969-A4A0-980AADC781BA}"/>
              </a:ext>
            </a:extLst>
          </p:cNvPr>
          <p:cNvSpPr txBox="1"/>
          <p:nvPr/>
        </p:nvSpPr>
        <p:spPr>
          <a:xfrm>
            <a:off x="7100004" y="5904205"/>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18/4/24</a:t>
            </a:r>
            <a:endParaRPr sz="1600" dirty="0">
              <a:solidFill>
                <a:schemeClr val="tx1"/>
              </a:solidFill>
              <a:latin typeface="Aptos" panose="020B0004020202020204" pitchFamily="34" charset="0"/>
              <a:ea typeface="MS Mincho" panose="02020609040205080304" pitchFamily="49" charset="-128"/>
            </a:endParaRPr>
          </a:p>
        </p:txBody>
      </p:sp>
      <p:sp>
        <p:nvSpPr>
          <p:cNvPr id="67" name="Rectangle: Rounded Corners 66">
            <a:extLst>
              <a:ext uri="{FF2B5EF4-FFF2-40B4-BE49-F238E27FC236}">
                <a16:creationId xmlns:a16="http://schemas.microsoft.com/office/drawing/2014/main" id="{0CB9D7B3-5776-EC36-ED9A-6218930D3699}"/>
              </a:ext>
            </a:extLst>
          </p:cNvPr>
          <p:cNvSpPr/>
          <p:nvPr/>
        </p:nvSpPr>
        <p:spPr>
          <a:xfrm>
            <a:off x="9065798" y="5876859"/>
            <a:ext cx="1230086" cy="35338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Confirmed</a:t>
            </a:r>
          </a:p>
        </p:txBody>
      </p:sp>
      <p:sp>
        <p:nvSpPr>
          <p:cNvPr id="68" name="Rectangle: Rounded Corners 67">
            <a:extLst>
              <a:ext uri="{FF2B5EF4-FFF2-40B4-BE49-F238E27FC236}">
                <a16:creationId xmlns:a16="http://schemas.microsoft.com/office/drawing/2014/main" id="{DCA712A8-6BFD-216D-6A06-756184E88EEA}"/>
              </a:ext>
            </a:extLst>
          </p:cNvPr>
          <p:cNvSpPr/>
          <p:nvPr/>
        </p:nvSpPr>
        <p:spPr>
          <a:xfrm>
            <a:off x="9065798" y="5179313"/>
            <a:ext cx="1230086" cy="3533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Pending</a:t>
            </a:r>
          </a:p>
        </p:txBody>
      </p:sp>
      <p:sp>
        <p:nvSpPr>
          <p:cNvPr id="69" name="Rectangle: Rounded Corners 68">
            <a:extLst>
              <a:ext uri="{FF2B5EF4-FFF2-40B4-BE49-F238E27FC236}">
                <a16:creationId xmlns:a16="http://schemas.microsoft.com/office/drawing/2014/main" id="{D9502013-4188-2903-F318-1225CDC0E405}"/>
              </a:ext>
            </a:extLst>
          </p:cNvPr>
          <p:cNvSpPr/>
          <p:nvPr/>
        </p:nvSpPr>
        <p:spPr>
          <a:xfrm>
            <a:off x="9065798" y="4420493"/>
            <a:ext cx="1230086" cy="353389"/>
          </a:xfrm>
          <a:prstGeom prst="roundRect">
            <a:avLst/>
          </a:prstGeom>
          <a:solidFill>
            <a:srgbClr val="EE72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Cancel</a:t>
            </a:r>
          </a:p>
        </p:txBody>
      </p:sp>
      <p:pic>
        <p:nvPicPr>
          <p:cNvPr id="71" name="Graphic 70" descr="Pencil with solid fill">
            <a:extLst>
              <a:ext uri="{FF2B5EF4-FFF2-40B4-BE49-F238E27FC236}">
                <a16:creationId xmlns:a16="http://schemas.microsoft.com/office/drawing/2014/main" id="{011C316D-32DB-1130-E5CE-657473835F59}"/>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10834316" y="4419862"/>
            <a:ext cx="385550" cy="385550"/>
          </a:xfrm>
          <a:prstGeom prst="rect">
            <a:avLst/>
          </a:prstGeom>
        </p:spPr>
      </p:pic>
      <p:pic>
        <p:nvPicPr>
          <p:cNvPr id="72" name="Graphic 71" descr="Pencil with solid fill">
            <a:extLst>
              <a:ext uri="{FF2B5EF4-FFF2-40B4-BE49-F238E27FC236}">
                <a16:creationId xmlns:a16="http://schemas.microsoft.com/office/drawing/2014/main" id="{5932E1AB-1FA9-179B-6145-98ABF32E050D}"/>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10869815" y="5171075"/>
            <a:ext cx="385550" cy="385550"/>
          </a:xfrm>
          <a:prstGeom prst="rect">
            <a:avLst/>
          </a:prstGeom>
        </p:spPr>
      </p:pic>
      <p:pic>
        <p:nvPicPr>
          <p:cNvPr id="73" name="Graphic 72" descr="Pencil with solid fill">
            <a:extLst>
              <a:ext uri="{FF2B5EF4-FFF2-40B4-BE49-F238E27FC236}">
                <a16:creationId xmlns:a16="http://schemas.microsoft.com/office/drawing/2014/main" id="{7E5DF2EC-A3A4-DAFF-CA2F-801068AD69D9}"/>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10826348" y="5867738"/>
            <a:ext cx="385550" cy="385550"/>
          </a:xfrm>
          <a:prstGeom prst="rect">
            <a:avLst/>
          </a:prstGeom>
        </p:spPr>
      </p:pic>
      <p:pic>
        <p:nvPicPr>
          <p:cNvPr id="75" name="Picture 74">
            <a:hlinkClick r:id="rId11" action="ppaction://hlinksldjump"/>
            <a:extLst>
              <a:ext uri="{FF2B5EF4-FFF2-40B4-BE49-F238E27FC236}">
                <a16:creationId xmlns:a16="http://schemas.microsoft.com/office/drawing/2014/main" id="{83FFC4BE-942E-8CCA-C938-A5CB8D6EBD1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66624" y="4425968"/>
            <a:ext cx="384694" cy="384694"/>
          </a:xfrm>
          <a:prstGeom prst="rect">
            <a:avLst/>
          </a:prstGeom>
        </p:spPr>
      </p:pic>
      <p:pic>
        <p:nvPicPr>
          <p:cNvPr id="76" name="Picture 75">
            <a:extLst>
              <a:ext uri="{FF2B5EF4-FFF2-40B4-BE49-F238E27FC236}">
                <a16:creationId xmlns:a16="http://schemas.microsoft.com/office/drawing/2014/main" id="{6DF81E2C-2F9A-EB89-7ADF-742FBF6E02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296683" y="5167871"/>
            <a:ext cx="384694" cy="384694"/>
          </a:xfrm>
          <a:prstGeom prst="rect">
            <a:avLst/>
          </a:prstGeom>
        </p:spPr>
      </p:pic>
      <p:pic>
        <p:nvPicPr>
          <p:cNvPr id="77" name="Picture 76">
            <a:extLst>
              <a:ext uri="{FF2B5EF4-FFF2-40B4-BE49-F238E27FC236}">
                <a16:creationId xmlns:a16="http://schemas.microsoft.com/office/drawing/2014/main" id="{23C75B4D-1ECF-5214-84FF-38E657E1DB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308917" y="5863179"/>
            <a:ext cx="384694" cy="384694"/>
          </a:xfrm>
          <a:prstGeom prst="rect">
            <a:avLst/>
          </a:prstGeom>
        </p:spPr>
      </p:pic>
      <p:sp>
        <p:nvSpPr>
          <p:cNvPr id="78" name="Rectangle 77">
            <a:extLst>
              <a:ext uri="{FF2B5EF4-FFF2-40B4-BE49-F238E27FC236}">
                <a16:creationId xmlns:a16="http://schemas.microsoft.com/office/drawing/2014/main" id="{369562BB-DCFB-C687-5F15-C6F83991D673}"/>
              </a:ext>
            </a:extLst>
          </p:cNvPr>
          <p:cNvSpPr/>
          <p:nvPr/>
        </p:nvSpPr>
        <p:spPr>
          <a:xfrm>
            <a:off x="3975970" y="4461869"/>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7ED8084-A6ED-991F-F7AC-2CD53EFA0057}"/>
              </a:ext>
            </a:extLst>
          </p:cNvPr>
          <p:cNvSpPr/>
          <p:nvPr/>
        </p:nvSpPr>
        <p:spPr>
          <a:xfrm>
            <a:off x="3986919" y="5213537"/>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6C183CE-E12A-BA67-BEC5-17DD575DCE5D}"/>
              </a:ext>
            </a:extLst>
          </p:cNvPr>
          <p:cNvSpPr/>
          <p:nvPr/>
        </p:nvSpPr>
        <p:spPr>
          <a:xfrm>
            <a:off x="3986920" y="5885350"/>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759;p30">
            <a:extLst>
              <a:ext uri="{FF2B5EF4-FFF2-40B4-BE49-F238E27FC236}">
                <a16:creationId xmlns:a16="http://schemas.microsoft.com/office/drawing/2014/main" id="{DD51BE12-50B6-C752-CC0C-905AA38DF886}"/>
              </a:ext>
            </a:extLst>
          </p:cNvPr>
          <p:cNvSpPr txBox="1"/>
          <p:nvPr/>
        </p:nvSpPr>
        <p:spPr>
          <a:xfrm>
            <a:off x="8333300" y="2915213"/>
            <a:ext cx="2493047"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j-lt"/>
                <a:ea typeface="MS Mincho" panose="02020609040205080304" pitchFamily="49" charset="-128"/>
                <a:sym typeface="Jua"/>
              </a:rPr>
              <a:t>Appointments List: </a:t>
            </a:r>
            <a:endParaRPr b="1" dirty="0">
              <a:solidFill>
                <a:schemeClr val="tx1"/>
              </a:solidFill>
              <a:latin typeface="+mj-lt"/>
              <a:ea typeface="MS Mincho" panose="02020609040205080304" pitchFamily="49" charset="-128"/>
            </a:endParaRPr>
          </a:p>
        </p:txBody>
      </p:sp>
      <p:sp>
        <p:nvSpPr>
          <p:cNvPr id="5" name="Google Shape;583;p28">
            <a:hlinkClick r:id="rId13" action="ppaction://hlinksldjump"/>
            <a:extLst>
              <a:ext uri="{FF2B5EF4-FFF2-40B4-BE49-F238E27FC236}">
                <a16:creationId xmlns:a16="http://schemas.microsoft.com/office/drawing/2014/main" id="{66522D28-D9C9-1DEE-D69E-24C0BE5E06B2}"/>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13" action="ppaction://hlinksldjump"/>
              </a:rPr>
              <a:t>HOME</a:t>
            </a:r>
            <a:endParaRPr dirty="0"/>
          </a:p>
        </p:txBody>
      </p:sp>
    </p:spTree>
    <p:extLst>
      <p:ext uri="{BB962C8B-B14F-4D97-AF65-F5344CB8AC3E}">
        <p14:creationId xmlns:p14="http://schemas.microsoft.com/office/powerpoint/2010/main" val="3585559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7" name="Graphic 6" descr="Daily calendar with solid fill">
            <a:extLst>
              <a:ext uri="{FF2B5EF4-FFF2-40B4-BE49-F238E27FC236}">
                <a16:creationId xmlns:a16="http://schemas.microsoft.com/office/drawing/2014/main" id="{CD9145C1-96C3-9196-D136-9F17E0EB3859}"/>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8498" y="3178189"/>
            <a:ext cx="707571" cy="457200"/>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723758" y="3070468"/>
            <a:ext cx="232645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759;p30">
            <a:extLst>
              <a:ext uri="{FF2B5EF4-FFF2-40B4-BE49-F238E27FC236}">
                <a16:creationId xmlns:a16="http://schemas.microsoft.com/office/drawing/2014/main" id="{597CA25D-D93A-F56B-2D3A-1AD5BE87BCC4}"/>
              </a:ext>
            </a:extLst>
          </p:cNvPr>
          <p:cNvSpPr txBox="1"/>
          <p:nvPr/>
        </p:nvSpPr>
        <p:spPr>
          <a:xfrm>
            <a:off x="970112" y="316576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Appointments</a:t>
            </a:r>
            <a:endParaRPr dirty="0">
              <a:solidFill>
                <a:schemeClr val="tx1"/>
              </a:solidFill>
              <a:latin typeface="MS Mincho" panose="02020609040205080304" pitchFamily="49" charset="-128"/>
              <a:ea typeface="MS Mincho" panose="02020609040205080304" pitchFamily="49" charset="-128"/>
            </a:endParaRPr>
          </a:p>
        </p:txBody>
      </p:sp>
      <p:sp>
        <p:nvSpPr>
          <p:cNvPr id="17" name="Rectangle: Rounded Corners 16">
            <a:extLst>
              <a:ext uri="{FF2B5EF4-FFF2-40B4-BE49-F238E27FC236}">
                <a16:creationId xmlns:a16="http://schemas.microsoft.com/office/drawing/2014/main" id="{0C97FD2B-8CA6-A06C-1640-AC6B2F4A5F0A}"/>
              </a:ext>
            </a:extLst>
          </p:cNvPr>
          <p:cNvSpPr/>
          <p:nvPr/>
        </p:nvSpPr>
        <p:spPr>
          <a:xfrm>
            <a:off x="3467382" y="107490"/>
            <a:ext cx="3645044" cy="305591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AAE7816-275B-F116-233B-B561DC4C26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6967" y="150675"/>
            <a:ext cx="4377529" cy="3315800"/>
          </a:xfrm>
          <a:prstGeom prst="rect">
            <a:avLst/>
          </a:prstGeom>
        </p:spPr>
      </p:pic>
      <p:sp>
        <p:nvSpPr>
          <p:cNvPr id="19" name="Google Shape;759;p30">
            <a:extLst>
              <a:ext uri="{FF2B5EF4-FFF2-40B4-BE49-F238E27FC236}">
                <a16:creationId xmlns:a16="http://schemas.microsoft.com/office/drawing/2014/main" id="{5230CF07-9B04-9DD2-31FC-E1F8A8C12C0F}"/>
              </a:ext>
            </a:extLst>
          </p:cNvPr>
          <p:cNvSpPr txBox="1"/>
          <p:nvPr/>
        </p:nvSpPr>
        <p:spPr>
          <a:xfrm>
            <a:off x="3697428" y="11586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Appointment</a:t>
            </a:r>
            <a:endParaRPr lang="en-US" dirty="0">
              <a:solidFill>
                <a:schemeClr val="tx1"/>
              </a:solidFill>
              <a:latin typeface="MS Mincho" panose="02020609040205080304" pitchFamily="49" charset="-128"/>
              <a:ea typeface="MS Mincho" panose="02020609040205080304" pitchFamily="49" charset="-128"/>
            </a:endParaRPr>
          </a:p>
        </p:txBody>
      </p:sp>
      <p:sp>
        <p:nvSpPr>
          <p:cNvPr id="20" name="Google Shape;759;p30">
            <a:extLst>
              <a:ext uri="{FF2B5EF4-FFF2-40B4-BE49-F238E27FC236}">
                <a16:creationId xmlns:a16="http://schemas.microsoft.com/office/drawing/2014/main" id="{46AADD37-2C03-EB0E-B22F-0171F512B211}"/>
              </a:ext>
            </a:extLst>
          </p:cNvPr>
          <p:cNvSpPr txBox="1"/>
          <p:nvPr/>
        </p:nvSpPr>
        <p:spPr>
          <a:xfrm>
            <a:off x="5377901" y="14241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t>
            </a:r>
            <a:endParaRPr dirty="0">
              <a:solidFill>
                <a:schemeClr val="tx1"/>
              </a:solidFill>
              <a:latin typeface="MS Mincho" panose="02020609040205080304" pitchFamily="49" charset="-128"/>
              <a:ea typeface="MS Mincho" panose="02020609040205080304" pitchFamily="49" charset="-128"/>
            </a:endParaRPr>
          </a:p>
        </p:txBody>
      </p:sp>
      <p:sp>
        <p:nvSpPr>
          <p:cNvPr id="21" name="Rectangle: Rounded Corners 20">
            <a:extLst>
              <a:ext uri="{FF2B5EF4-FFF2-40B4-BE49-F238E27FC236}">
                <a16:creationId xmlns:a16="http://schemas.microsoft.com/office/drawing/2014/main" id="{18183713-E36C-BA8F-A3E1-2EEC7C819A48}"/>
              </a:ext>
            </a:extLst>
          </p:cNvPr>
          <p:cNvSpPr/>
          <p:nvPr/>
        </p:nvSpPr>
        <p:spPr>
          <a:xfrm>
            <a:off x="3581400" y="3429000"/>
            <a:ext cx="8485345" cy="3278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034EF65F-5A1A-3CCD-5A1E-CE0EC34F71AE}"/>
              </a:ext>
            </a:extLst>
          </p:cNvPr>
          <p:cNvSpPr/>
          <p:nvPr/>
        </p:nvSpPr>
        <p:spPr>
          <a:xfrm>
            <a:off x="3844708" y="3669137"/>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Google Shape;759;p30">
            <a:extLst>
              <a:ext uri="{FF2B5EF4-FFF2-40B4-BE49-F238E27FC236}">
                <a16:creationId xmlns:a16="http://schemas.microsoft.com/office/drawing/2014/main" id="{576ADC56-B292-8563-79C5-14D711D7136B}"/>
              </a:ext>
            </a:extLst>
          </p:cNvPr>
          <p:cNvSpPr txBox="1"/>
          <p:nvPr/>
        </p:nvSpPr>
        <p:spPr>
          <a:xfrm>
            <a:off x="3219224" y="3706612"/>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a:t>
            </a:r>
            <a:endParaRPr sz="1600" dirty="0">
              <a:solidFill>
                <a:schemeClr val="tx1"/>
              </a:solidFill>
              <a:latin typeface="Aptos" panose="020B0004020202020204" pitchFamily="34" charset="0"/>
              <a:ea typeface="MS Mincho" panose="02020609040205080304" pitchFamily="49" charset="-128"/>
            </a:endParaRPr>
          </a:p>
        </p:txBody>
      </p:sp>
      <p:sp>
        <p:nvSpPr>
          <p:cNvPr id="41" name="Rectangle: Rounded Corners 40">
            <a:extLst>
              <a:ext uri="{FF2B5EF4-FFF2-40B4-BE49-F238E27FC236}">
                <a16:creationId xmlns:a16="http://schemas.microsoft.com/office/drawing/2014/main" id="{63643A58-6EEC-5AF2-7FA0-20777D80F748}"/>
              </a:ext>
            </a:extLst>
          </p:cNvPr>
          <p:cNvSpPr/>
          <p:nvPr/>
        </p:nvSpPr>
        <p:spPr>
          <a:xfrm>
            <a:off x="3840926" y="4399460"/>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EE5DAB3B-9606-2D6C-07D6-8DB19BA7E8D8}"/>
              </a:ext>
            </a:extLst>
          </p:cNvPr>
          <p:cNvSpPr/>
          <p:nvPr/>
        </p:nvSpPr>
        <p:spPr>
          <a:xfrm>
            <a:off x="3863005" y="5129784"/>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3CAAB580-0F7A-7DE1-640B-150CE9D65F73}"/>
              </a:ext>
            </a:extLst>
          </p:cNvPr>
          <p:cNvSpPr/>
          <p:nvPr/>
        </p:nvSpPr>
        <p:spPr>
          <a:xfrm>
            <a:off x="3876801" y="5829919"/>
            <a:ext cx="7966291" cy="4654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4" name="Google Shape;759;p30">
            <a:extLst>
              <a:ext uri="{FF2B5EF4-FFF2-40B4-BE49-F238E27FC236}">
                <a16:creationId xmlns:a16="http://schemas.microsoft.com/office/drawing/2014/main" id="{09F4F873-8BC0-AAD6-F797-E463E5EA5004}"/>
              </a:ext>
            </a:extLst>
          </p:cNvPr>
          <p:cNvSpPr txBox="1"/>
          <p:nvPr/>
        </p:nvSpPr>
        <p:spPr>
          <a:xfrm>
            <a:off x="3863005" y="3720318"/>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Code</a:t>
            </a:r>
            <a:endParaRPr sz="1600" dirty="0">
              <a:solidFill>
                <a:schemeClr val="tx1"/>
              </a:solidFill>
              <a:latin typeface="Aptos" panose="020B0004020202020204" pitchFamily="34" charset="0"/>
              <a:ea typeface="MS Mincho" panose="02020609040205080304" pitchFamily="49" charset="-128"/>
            </a:endParaRPr>
          </a:p>
        </p:txBody>
      </p:sp>
      <p:sp>
        <p:nvSpPr>
          <p:cNvPr id="45" name="Google Shape;759;p30">
            <a:extLst>
              <a:ext uri="{FF2B5EF4-FFF2-40B4-BE49-F238E27FC236}">
                <a16:creationId xmlns:a16="http://schemas.microsoft.com/office/drawing/2014/main" id="{3C119F23-F938-685C-A30E-3F8D0FAFB388}"/>
              </a:ext>
            </a:extLst>
          </p:cNvPr>
          <p:cNvSpPr txBox="1"/>
          <p:nvPr/>
        </p:nvSpPr>
        <p:spPr>
          <a:xfrm>
            <a:off x="5527700" y="3719352"/>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Patient Name</a:t>
            </a:r>
            <a:endParaRPr sz="1600" dirty="0">
              <a:solidFill>
                <a:schemeClr val="tx1"/>
              </a:solidFill>
              <a:latin typeface="Aptos" panose="020B0004020202020204" pitchFamily="34" charset="0"/>
              <a:ea typeface="MS Mincho" panose="02020609040205080304" pitchFamily="49" charset="-128"/>
            </a:endParaRPr>
          </a:p>
        </p:txBody>
      </p:sp>
      <p:sp>
        <p:nvSpPr>
          <p:cNvPr id="46" name="Google Shape;759;p30">
            <a:extLst>
              <a:ext uri="{FF2B5EF4-FFF2-40B4-BE49-F238E27FC236}">
                <a16:creationId xmlns:a16="http://schemas.microsoft.com/office/drawing/2014/main" id="{6C8ED2E3-C835-F915-AB87-8FEA08073688}"/>
              </a:ext>
            </a:extLst>
          </p:cNvPr>
          <p:cNvSpPr txBox="1"/>
          <p:nvPr/>
        </p:nvSpPr>
        <p:spPr>
          <a:xfrm>
            <a:off x="7051048" y="3706417"/>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Date</a:t>
            </a:r>
            <a:endParaRPr sz="1600" dirty="0">
              <a:solidFill>
                <a:schemeClr val="tx1"/>
              </a:solidFill>
              <a:latin typeface="Aptos" panose="020B0004020202020204" pitchFamily="34" charset="0"/>
              <a:ea typeface="MS Mincho" panose="02020609040205080304" pitchFamily="49" charset="-128"/>
            </a:endParaRPr>
          </a:p>
        </p:txBody>
      </p:sp>
      <p:sp>
        <p:nvSpPr>
          <p:cNvPr id="47" name="Google Shape;759;p30">
            <a:extLst>
              <a:ext uri="{FF2B5EF4-FFF2-40B4-BE49-F238E27FC236}">
                <a16:creationId xmlns:a16="http://schemas.microsoft.com/office/drawing/2014/main" id="{1A4FD076-F4B1-06A3-12FE-DFF0D4F0B691}"/>
              </a:ext>
            </a:extLst>
          </p:cNvPr>
          <p:cNvSpPr txBox="1"/>
          <p:nvPr/>
        </p:nvSpPr>
        <p:spPr>
          <a:xfrm>
            <a:off x="8683249" y="3743366"/>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Status</a:t>
            </a:r>
            <a:endParaRPr sz="1600" dirty="0">
              <a:solidFill>
                <a:schemeClr val="tx1"/>
              </a:solidFill>
              <a:latin typeface="Aptos" panose="020B0004020202020204" pitchFamily="34" charset="0"/>
              <a:ea typeface="MS Mincho" panose="02020609040205080304" pitchFamily="49" charset="-128"/>
            </a:endParaRPr>
          </a:p>
        </p:txBody>
      </p:sp>
      <p:sp>
        <p:nvSpPr>
          <p:cNvPr id="48" name="Google Shape;759;p30">
            <a:extLst>
              <a:ext uri="{FF2B5EF4-FFF2-40B4-BE49-F238E27FC236}">
                <a16:creationId xmlns:a16="http://schemas.microsoft.com/office/drawing/2014/main" id="{184DB564-6CF3-62EB-1B66-4BBBDEA17FB5}"/>
              </a:ext>
            </a:extLst>
          </p:cNvPr>
          <p:cNvSpPr txBox="1"/>
          <p:nvPr/>
        </p:nvSpPr>
        <p:spPr>
          <a:xfrm>
            <a:off x="10393781" y="3722748"/>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Action</a:t>
            </a:r>
            <a:endParaRPr sz="1600" dirty="0">
              <a:solidFill>
                <a:schemeClr val="tx1"/>
              </a:solidFill>
              <a:latin typeface="Aptos" panose="020B0004020202020204" pitchFamily="34" charset="0"/>
              <a:ea typeface="MS Mincho" panose="02020609040205080304" pitchFamily="49" charset="-128"/>
            </a:endParaRPr>
          </a:p>
        </p:txBody>
      </p:sp>
      <p:pic>
        <p:nvPicPr>
          <p:cNvPr id="50" name="Picture 49">
            <a:extLst>
              <a:ext uri="{FF2B5EF4-FFF2-40B4-BE49-F238E27FC236}">
                <a16:creationId xmlns:a16="http://schemas.microsoft.com/office/drawing/2014/main" id="{1CF95CA0-A3DF-3BF0-81D3-2474C770C6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73796" y="3762231"/>
            <a:ext cx="295919" cy="361771"/>
          </a:xfrm>
          <a:prstGeom prst="rect">
            <a:avLst/>
          </a:prstGeom>
        </p:spPr>
      </p:pic>
      <p:pic>
        <p:nvPicPr>
          <p:cNvPr id="51" name="Picture 50">
            <a:extLst>
              <a:ext uri="{FF2B5EF4-FFF2-40B4-BE49-F238E27FC236}">
                <a16:creationId xmlns:a16="http://schemas.microsoft.com/office/drawing/2014/main" id="{D0065B0F-CE08-A81B-EA8F-EE15CBFB7E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15374" y="3738900"/>
            <a:ext cx="295919" cy="361771"/>
          </a:xfrm>
          <a:prstGeom prst="rect">
            <a:avLst/>
          </a:prstGeom>
        </p:spPr>
      </p:pic>
      <p:pic>
        <p:nvPicPr>
          <p:cNvPr id="52" name="Picture 51">
            <a:extLst>
              <a:ext uri="{FF2B5EF4-FFF2-40B4-BE49-F238E27FC236}">
                <a16:creationId xmlns:a16="http://schemas.microsoft.com/office/drawing/2014/main" id="{FFBC7426-D8FB-95CA-EE28-9B3C149E30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2608" y="3726305"/>
            <a:ext cx="295919" cy="361771"/>
          </a:xfrm>
          <a:prstGeom prst="rect">
            <a:avLst/>
          </a:prstGeom>
        </p:spPr>
      </p:pic>
      <p:pic>
        <p:nvPicPr>
          <p:cNvPr id="53" name="Picture 52">
            <a:extLst>
              <a:ext uri="{FF2B5EF4-FFF2-40B4-BE49-F238E27FC236}">
                <a16:creationId xmlns:a16="http://schemas.microsoft.com/office/drawing/2014/main" id="{092EC797-D1FD-CE9E-BF34-E3F6A22F97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8196" y="3762232"/>
            <a:ext cx="295919" cy="361771"/>
          </a:xfrm>
          <a:prstGeom prst="rect">
            <a:avLst/>
          </a:prstGeom>
        </p:spPr>
      </p:pic>
      <p:sp>
        <p:nvSpPr>
          <p:cNvPr id="55" name="Google Shape;759;p30">
            <a:extLst>
              <a:ext uri="{FF2B5EF4-FFF2-40B4-BE49-F238E27FC236}">
                <a16:creationId xmlns:a16="http://schemas.microsoft.com/office/drawing/2014/main" id="{8EA595F2-DB4A-89D2-4AB7-EB1842187224}"/>
              </a:ext>
            </a:extLst>
          </p:cNvPr>
          <p:cNvSpPr txBox="1"/>
          <p:nvPr/>
        </p:nvSpPr>
        <p:spPr>
          <a:xfrm>
            <a:off x="3827061" y="5167871"/>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002</a:t>
            </a:r>
            <a:endParaRPr sz="1600" dirty="0">
              <a:solidFill>
                <a:schemeClr val="tx1"/>
              </a:solidFill>
              <a:latin typeface="Aptos" panose="020B0004020202020204" pitchFamily="34" charset="0"/>
              <a:ea typeface="MS Mincho" panose="02020609040205080304" pitchFamily="49" charset="-128"/>
            </a:endParaRPr>
          </a:p>
        </p:txBody>
      </p:sp>
      <p:sp>
        <p:nvSpPr>
          <p:cNvPr id="56" name="Google Shape;759;p30">
            <a:extLst>
              <a:ext uri="{FF2B5EF4-FFF2-40B4-BE49-F238E27FC236}">
                <a16:creationId xmlns:a16="http://schemas.microsoft.com/office/drawing/2014/main" id="{55C6DB24-54AB-BE0F-201F-FF2350DA86CB}"/>
              </a:ext>
            </a:extLst>
          </p:cNvPr>
          <p:cNvSpPr txBox="1"/>
          <p:nvPr/>
        </p:nvSpPr>
        <p:spPr>
          <a:xfrm>
            <a:off x="3827061" y="5856367"/>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003</a:t>
            </a:r>
            <a:endParaRPr sz="1600" dirty="0">
              <a:solidFill>
                <a:schemeClr val="tx1"/>
              </a:solidFill>
              <a:latin typeface="Aptos" panose="020B0004020202020204" pitchFamily="34" charset="0"/>
              <a:ea typeface="MS Mincho" panose="02020609040205080304" pitchFamily="49" charset="-128"/>
            </a:endParaRPr>
          </a:p>
        </p:txBody>
      </p:sp>
      <p:sp>
        <p:nvSpPr>
          <p:cNvPr id="57" name="Oval 56">
            <a:extLst>
              <a:ext uri="{FF2B5EF4-FFF2-40B4-BE49-F238E27FC236}">
                <a16:creationId xmlns:a16="http://schemas.microsoft.com/office/drawing/2014/main" id="{55DDF660-2D18-8945-2D73-22C35556923B}"/>
              </a:ext>
            </a:extLst>
          </p:cNvPr>
          <p:cNvSpPr/>
          <p:nvPr/>
        </p:nvSpPr>
        <p:spPr>
          <a:xfrm>
            <a:off x="5409928" y="5927198"/>
            <a:ext cx="309961" cy="288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43A548B5-B51F-9C8E-AEA3-DBCF38722259}"/>
              </a:ext>
            </a:extLst>
          </p:cNvPr>
          <p:cNvSpPr/>
          <p:nvPr/>
        </p:nvSpPr>
        <p:spPr>
          <a:xfrm>
            <a:off x="5409929" y="5197830"/>
            <a:ext cx="309961" cy="2880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Google Shape;759;p30">
            <a:extLst>
              <a:ext uri="{FF2B5EF4-FFF2-40B4-BE49-F238E27FC236}">
                <a16:creationId xmlns:a16="http://schemas.microsoft.com/office/drawing/2014/main" id="{18263DBF-8B7E-A39E-4496-BDFD3FBA07E7}"/>
              </a:ext>
            </a:extLst>
          </p:cNvPr>
          <p:cNvSpPr txBox="1"/>
          <p:nvPr/>
        </p:nvSpPr>
        <p:spPr>
          <a:xfrm>
            <a:off x="5547663" y="5140733"/>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Raymond</a:t>
            </a:r>
            <a:endParaRPr sz="1600" dirty="0">
              <a:solidFill>
                <a:schemeClr val="tx1"/>
              </a:solidFill>
              <a:latin typeface="Aptos" panose="020B0004020202020204" pitchFamily="34" charset="0"/>
              <a:ea typeface="MS Mincho" panose="02020609040205080304" pitchFamily="49" charset="-128"/>
            </a:endParaRPr>
          </a:p>
        </p:txBody>
      </p:sp>
      <p:sp>
        <p:nvSpPr>
          <p:cNvPr id="62" name="Google Shape;759;p30">
            <a:extLst>
              <a:ext uri="{FF2B5EF4-FFF2-40B4-BE49-F238E27FC236}">
                <a16:creationId xmlns:a16="http://schemas.microsoft.com/office/drawing/2014/main" id="{6E7EA53F-3002-627C-0CCE-1C84BC77C5BE}"/>
              </a:ext>
            </a:extLst>
          </p:cNvPr>
          <p:cNvSpPr txBox="1"/>
          <p:nvPr/>
        </p:nvSpPr>
        <p:spPr>
          <a:xfrm>
            <a:off x="5544982" y="5870563"/>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Christian</a:t>
            </a:r>
            <a:endParaRPr sz="1600" dirty="0">
              <a:solidFill>
                <a:schemeClr val="tx1"/>
              </a:solidFill>
              <a:latin typeface="Aptos" panose="020B0004020202020204" pitchFamily="34" charset="0"/>
              <a:ea typeface="MS Mincho" panose="02020609040205080304" pitchFamily="49" charset="-128"/>
            </a:endParaRPr>
          </a:p>
        </p:txBody>
      </p:sp>
      <p:sp>
        <p:nvSpPr>
          <p:cNvPr id="64" name="Google Shape;759;p30">
            <a:extLst>
              <a:ext uri="{FF2B5EF4-FFF2-40B4-BE49-F238E27FC236}">
                <a16:creationId xmlns:a16="http://schemas.microsoft.com/office/drawing/2014/main" id="{E1E61C29-BEE6-9D14-52BC-EC2111AAC8AB}"/>
              </a:ext>
            </a:extLst>
          </p:cNvPr>
          <p:cNvSpPr txBox="1"/>
          <p:nvPr/>
        </p:nvSpPr>
        <p:spPr>
          <a:xfrm>
            <a:off x="7100004" y="5183726"/>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6/21/24</a:t>
            </a:r>
            <a:endParaRPr sz="1600" dirty="0">
              <a:solidFill>
                <a:schemeClr val="tx1"/>
              </a:solidFill>
              <a:latin typeface="Aptos" panose="020B0004020202020204" pitchFamily="34" charset="0"/>
              <a:ea typeface="MS Mincho" panose="02020609040205080304" pitchFamily="49" charset="-128"/>
            </a:endParaRPr>
          </a:p>
        </p:txBody>
      </p:sp>
      <p:sp>
        <p:nvSpPr>
          <p:cNvPr id="65" name="Google Shape;759;p30">
            <a:extLst>
              <a:ext uri="{FF2B5EF4-FFF2-40B4-BE49-F238E27FC236}">
                <a16:creationId xmlns:a16="http://schemas.microsoft.com/office/drawing/2014/main" id="{6E0EACF5-707C-A969-A4A0-980AADC781BA}"/>
              </a:ext>
            </a:extLst>
          </p:cNvPr>
          <p:cNvSpPr txBox="1"/>
          <p:nvPr/>
        </p:nvSpPr>
        <p:spPr>
          <a:xfrm>
            <a:off x="7100004" y="5904205"/>
            <a:ext cx="1830272"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dirty="0">
                <a:solidFill>
                  <a:schemeClr val="tx1"/>
                </a:solidFill>
                <a:latin typeface="Aptos" panose="020B0004020202020204" pitchFamily="34" charset="0"/>
                <a:ea typeface="MS Mincho" panose="02020609040205080304" pitchFamily="49" charset="-128"/>
                <a:sym typeface="Jua"/>
              </a:rPr>
              <a:t>18/4/24</a:t>
            </a:r>
            <a:endParaRPr sz="1600" dirty="0">
              <a:solidFill>
                <a:schemeClr val="tx1"/>
              </a:solidFill>
              <a:latin typeface="Aptos" panose="020B0004020202020204" pitchFamily="34" charset="0"/>
              <a:ea typeface="MS Mincho" panose="02020609040205080304" pitchFamily="49" charset="-128"/>
            </a:endParaRPr>
          </a:p>
        </p:txBody>
      </p:sp>
      <p:sp>
        <p:nvSpPr>
          <p:cNvPr id="68" name="Rectangle: Rounded Corners 67">
            <a:extLst>
              <a:ext uri="{FF2B5EF4-FFF2-40B4-BE49-F238E27FC236}">
                <a16:creationId xmlns:a16="http://schemas.microsoft.com/office/drawing/2014/main" id="{DCA712A8-6BFD-216D-6A06-756184E88EEA}"/>
              </a:ext>
            </a:extLst>
          </p:cNvPr>
          <p:cNvSpPr/>
          <p:nvPr/>
        </p:nvSpPr>
        <p:spPr>
          <a:xfrm>
            <a:off x="9065798" y="5179313"/>
            <a:ext cx="1230086" cy="3533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Pending</a:t>
            </a:r>
          </a:p>
        </p:txBody>
      </p:sp>
      <p:sp>
        <p:nvSpPr>
          <p:cNvPr id="69" name="Rectangle: Rounded Corners 68">
            <a:extLst>
              <a:ext uri="{FF2B5EF4-FFF2-40B4-BE49-F238E27FC236}">
                <a16:creationId xmlns:a16="http://schemas.microsoft.com/office/drawing/2014/main" id="{D9502013-4188-2903-F318-1225CDC0E405}"/>
              </a:ext>
            </a:extLst>
          </p:cNvPr>
          <p:cNvSpPr/>
          <p:nvPr/>
        </p:nvSpPr>
        <p:spPr>
          <a:xfrm>
            <a:off x="9080305" y="5870563"/>
            <a:ext cx="1230086" cy="353389"/>
          </a:xfrm>
          <a:prstGeom prst="roundRect">
            <a:avLst/>
          </a:prstGeom>
          <a:solidFill>
            <a:srgbClr val="EE72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Cancel</a:t>
            </a:r>
          </a:p>
        </p:txBody>
      </p:sp>
      <p:pic>
        <p:nvPicPr>
          <p:cNvPr id="72" name="Graphic 71" descr="Pencil with solid fill">
            <a:extLst>
              <a:ext uri="{FF2B5EF4-FFF2-40B4-BE49-F238E27FC236}">
                <a16:creationId xmlns:a16="http://schemas.microsoft.com/office/drawing/2014/main" id="{5932E1AB-1FA9-179B-6145-98ABF32E050D}"/>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10869815" y="5171075"/>
            <a:ext cx="385550" cy="385550"/>
          </a:xfrm>
          <a:prstGeom prst="rect">
            <a:avLst/>
          </a:prstGeom>
        </p:spPr>
      </p:pic>
      <p:pic>
        <p:nvPicPr>
          <p:cNvPr id="73" name="Graphic 72" descr="Pencil with solid fill">
            <a:extLst>
              <a:ext uri="{FF2B5EF4-FFF2-40B4-BE49-F238E27FC236}">
                <a16:creationId xmlns:a16="http://schemas.microsoft.com/office/drawing/2014/main" id="{7E5DF2EC-A3A4-DAFF-CA2F-801068AD69D9}"/>
              </a:ext>
            </a:extLst>
          </p:cNvPr>
          <p:cNvPicPr>
            <a:picLocks noChangeAspect="1"/>
          </p:cNvPicPr>
          <p:nvPr/>
        </p:nvPicPr>
        <p:blipFill>
          <a:blip r:embed="rId9" cstate="print">
            <a:extLst>
              <a:ext uri="{96DAC541-7B7A-43D3-8B79-37D633B846F1}">
                <asvg:svgBlip xmlns:asvg="http://schemas.microsoft.com/office/drawing/2016/SVG/main" r:embed="rId10"/>
              </a:ext>
            </a:extLst>
          </a:blip>
          <a:stretch>
            <a:fillRect/>
          </a:stretch>
        </p:blipFill>
        <p:spPr>
          <a:xfrm>
            <a:off x="10826348" y="5867738"/>
            <a:ext cx="385550" cy="385550"/>
          </a:xfrm>
          <a:prstGeom prst="rect">
            <a:avLst/>
          </a:prstGeom>
        </p:spPr>
      </p:pic>
      <p:pic>
        <p:nvPicPr>
          <p:cNvPr id="76" name="Picture 75">
            <a:extLst>
              <a:ext uri="{FF2B5EF4-FFF2-40B4-BE49-F238E27FC236}">
                <a16:creationId xmlns:a16="http://schemas.microsoft.com/office/drawing/2014/main" id="{6DF81E2C-2F9A-EB89-7ADF-742FBF6E027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96683" y="5167871"/>
            <a:ext cx="384694" cy="384694"/>
          </a:xfrm>
          <a:prstGeom prst="rect">
            <a:avLst/>
          </a:prstGeom>
        </p:spPr>
      </p:pic>
      <p:pic>
        <p:nvPicPr>
          <p:cNvPr id="77" name="Picture 76">
            <a:extLst>
              <a:ext uri="{FF2B5EF4-FFF2-40B4-BE49-F238E27FC236}">
                <a16:creationId xmlns:a16="http://schemas.microsoft.com/office/drawing/2014/main" id="{23C75B4D-1ECF-5214-84FF-38E657E1DBB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08917" y="5863179"/>
            <a:ext cx="384694" cy="384694"/>
          </a:xfrm>
          <a:prstGeom prst="rect">
            <a:avLst/>
          </a:prstGeom>
        </p:spPr>
      </p:pic>
      <p:sp>
        <p:nvSpPr>
          <p:cNvPr id="78" name="Rectangle 77">
            <a:extLst>
              <a:ext uri="{FF2B5EF4-FFF2-40B4-BE49-F238E27FC236}">
                <a16:creationId xmlns:a16="http://schemas.microsoft.com/office/drawing/2014/main" id="{369562BB-DCFB-C687-5F15-C6F83991D673}"/>
              </a:ext>
            </a:extLst>
          </p:cNvPr>
          <p:cNvSpPr/>
          <p:nvPr/>
        </p:nvSpPr>
        <p:spPr>
          <a:xfrm>
            <a:off x="3975970" y="4461869"/>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7ED8084-A6ED-991F-F7AC-2CD53EFA0057}"/>
              </a:ext>
            </a:extLst>
          </p:cNvPr>
          <p:cNvSpPr/>
          <p:nvPr/>
        </p:nvSpPr>
        <p:spPr>
          <a:xfrm>
            <a:off x="3986919" y="5213537"/>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6C183CE-E12A-BA67-BEC5-17DD575DCE5D}"/>
              </a:ext>
            </a:extLst>
          </p:cNvPr>
          <p:cNvSpPr/>
          <p:nvPr/>
        </p:nvSpPr>
        <p:spPr>
          <a:xfrm>
            <a:off x="3986920" y="5885350"/>
            <a:ext cx="309961" cy="34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759;p30">
            <a:extLst>
              <a:ext uri="{FF2B5EF4-FFF2-40B4-BE49-F238E27FC236}">
                <a16:creationId xmlns:a16="http://schemas.microsoft.com/office/drawing/2014/main" id="{DD51BE12-50B6-C752-CC0C-905AA38DF886}"/>
              </a:ext>
            </a:extLst>
          </p:cNvPr>
          <p:cNvSpPr txBox="1"/>
          <p:nvPr/>
        </p:nvSpPr>
        <p:spPr>
          <a:xfrm>
            <a:off x="8333300" y="2915213"/>
            <a:ext cx="2493047"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b="1" dirty="0">
                <a:solidFill>
                  <a:schemeClr val="tx1"/>
                </a:solidFill>
                <a:latin typeface="+mj-lt"/>
                <a:ea typeface="MS Mincho" panose="02020609040205080304" pitchFamily="49" charset="-128"/>
                <a:sym typeface="Jua"/>
              </a:rPr>
              <a:t>Appointments List: </a:t>
            </a:r>
            <a:endParaRPr b="1" dirty="0">
              <a:solidFill>
                <a:schemeClr val="tx1"/>
              </a:solidFill>
              <a:latin typeface="+mj-lt"/>
              <a:ea typeface="MS Mincho" panose="02020609040205080304" pitchFamily="49" charset="-128"/>
            </a:endParaRPr>
          </a:p>
        </p:txBody>
      </p:sp>
      <p:sp>
        <p:nvSpPr>
          <p:cNvPr id="5" name="Google Shape;583;p28">
            <a:hlinkClick r:id="rId12" action="ppaction://hlinksldjump"/>
            <a:extLst>
              <a:ext uri="{FF2B5EF4-FFF2-40B4-BE49-F238E27FC236}">
                <a16:creationId xmlns:a16="http://schemas.microsoft.com/office/drawing/2014/main" id="{66522D28-D9C9-1DEE-D69E-24C0BE5E06B2}"/>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12" action="ppaction://hlinksldjump"/>
              </a:rPr>
              <a:t>HOME</a:t>
            </a:r>
            <a:endParaRPr dirty="0"/>
          </a:p>
        </p:txBody>
      </p:sp>
      <p:sp>
        <p:nvSpPr>
          <p:cNvPr id="8" name="Oval 7">
            <a:hlinkClick r:id="rId13" action="ppaction://hlinksldjump"/>
            <a:extLst>
              <a:ext uri="{FF2B5EF4-FFF2-40B4-BE49-F238E27FC236}">
                <a16:creationId xmlns:a16="http://schemas.microsoft.com/office/drawing/2014/main" id="{A5564E3B-03B4-3B33-06C1-C45C27C982C2}"/>
              </a:ext>
            </a:extLst>
          </p:cNvPr>
          <p:cNvSpPr/>
          <p:nvPr/>
        </p:nvSpPr>
        <p:spPr>
          <a:xfrm>
            <a:off x="11308917" y="3096998"/>
            <a:ext cx="703759" cy="25605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hlinkClick r:id="rId13" action="ppaction://hlinksldjump"/>
              </a:rPr>
              <a:t>UNDO</a:t>
            </a:r>
            <a:endParaRPr lang="en-US" sz="900" dirty="0">
              <a:solidFill>
                <a:schemeClr val="tx1"/>
              </a:solidFill>
            </a:endParaRPr>
          </a:p>
        </p:txBody>
      </p:sp>
    </p:spTree>
    <p:extLst>
      <p:ext uri="{BB962C8B-B14F-4D97-AF65-F5344CB8AC3E}">
        <p14:creationId xmlns:p14="http://schemas.microsoft.com/office/powerpoint/2010/main" val="21495978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59;p30">
            <a:extLst>
              <a:ext uri="{FF2B5EF4-FFF2-40B4-BE49-F238E27FC236}">
                <a16:creationId xmlns:a16="http://schemas.microsoft.com/office/drawing/2014/main" id="{A6BA01BC-22E7-3BD3-DEB5-E12EAE4E5A0C}"/>
              </a:ext>
            </a:extLst>
          </p:cNvPr>
          <p:cNvSpPr txBox="1"/>
          <p:nvPr/>
        </p:nvSpPr>
        <p:spPr>
          <a:xfrm>
            <a:off x="821065" y="1506871"/>
            <a:ext cx="10709295" cy="455509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0">
              <a:spcBef>
                <a:spcPts val="0"/>
              </a:spcBef>
              <a:spcAft>
                <a:spcPts val="0"/>
              </a:spcAft>
            </a:pPr>
            <a:r>
              <a:rPr lang="en-US" sz="1800" b="0" i="0" u="none" strike="noStrike" dirty="0">
                <a:solidFill>
                  <a:srgbClr val="000000"/>
                </a:solidFill>
                <a:effectLst/>
                <a:latin typeface="Georgia" panose="02040502050405020303" pitchFamily="18" charset="0"/>
              </a:rPr>
              <a:t>	</a:t>
            </a:r>
            <a:r>
              <a:rPr lang="en-US" sz="2000" b="0" i="0" u="none" strike="noStrike" dirty="0">
                <a:solidFill>
                  <a:srgbClr val="000000"/>
                </a:solidFill>
                <a:effectLst/>
                <a:latin typeface="Georgia" panose="02040502050405020303" pitchFamily="18" charset="0"/>
              </a:rPr>
              <a:t>The barangay of Iba O' Este is a village in </a:t>
            </a:r>
            <a:r>
              <a:rPr lang="en-US" sz="2000" b="0" i="0" u="none" strike="noStrike" dirty="0" err="1">
                <a:solidFill>
                  <a:srgbClr val="000000"/>
                </a:solidFill>
                <a:effectLst/>
                <a:latin typeface="Georgia" panose="02040502050405020303" pitchFamily="18" charset="0"/>
              </a:rPr>
              <a:t>Calumpit</a:t>
            </a:r>
            <a:r>
              <a:rPr lang="en-US" sz="2000" b="0" i="0" u="none" strike="noStrike" dirty="0">
                <a:solidFill>
                  <a:srgbClr val="000000"/>
                </a:solidFill>
                <a:effectLst/>
                <a:latin typeface="Georgia" panose="02040502050405020303" pitchFamily="18" charset="0"/>
              </a:rPr>
              <a:t>, Bulacan, and provides most of the health services brought forth by the local barangay health facility. It provides the community with the essential medical care of consultations, vaccinations, maternal and child health, and health education among others. Unfortunately, its appointment system is still manual walk-ins and calls are made. This is an old strategy, which has several disadvantages, such as overbooking, problems in regulating the flow of patients, and wasteful use of healthcare resources. </a:t>
            </a:r>
            <a:endParaRPr lang="en-US" sz="2000" b="0" dirty="0">
              <a:effectLst/>
            </a:endParaRPr>
          </a:p>
          <a:p>
            <a:pPr rtl="0">
              <a:spcBef>
                <a:spcPts val="0"/>
              </a:spcBef>
              <a:spcAft>
                <a:spcPts val="0"/>
              </a:spcAft>
            </a:pPr>
            <a:br>
              <a:rPr lang="en-US" sz="2000" b="0" dirty="0">
                <a:effectLst/>
              </a:rPr>
            </a:br>
            <a:r>
              <a:rPr lang="en-US" sz="2000" b="0" dirty="0">
                <a:effectLst/>
              </a:rPr>
              <a:t>	</a:t>
            </a:r>
            <a:r>
              <a:rPr lang="en-US" sz="2000" b="0" i="0" u="none" strike="noStrike" dirty="0">
                <a:solidFill>
                  <a:srgbClr val="000000"/>
                </a:solidFill>
                <a:effectLst/>
                <a:latin typeface="Georgia" panose="02040502050405020303" pitchFamily="18" charset="0"/>
              </a:rPr>
              <a:t>Other health facilities in different parts of the nation have adopted computerized means of handling such issues. Studies suggest that computer-based appointment systems in health institutions have been used to reduce wait times, improve patient satisfaction, and also optimize the use of health resources (</a:t>
            </a:r>
            <a:r>
              <a:rPr lang="en-US" sz="2000" b="0" i="0" u="none" strike="noStrike" dirty="0" err="1">
                <a:solidFill>
                  <a:srgbClr val="000000"/>
                </a:solidFill>
                <a:effectLst/>
                <a:latin typeface="Georgia" panose="02040502050405020303" pitchFamily="18" charset="0"/>
              </a:rPr>
              <a:t>Eysenbach</a:t>
            </a:r>
            <a:r>
              <a:rPr lang="en-US" sz="2000" b="0" i="0" u="none" strike="noStrike" dirty="0">
                <a:solidFill>
                  <a:srgbClr val="000000"/>
                </a:solidFill>
                <a:effectLst/>
                <a:latin typeface="Georgia" panose="02040502050405020303" pitchFamily="18" charset="0"/>
              </a:rPr>
              <a:t> et al., 2020). </a:t>
            </a:r>
            <a:br>
              <a:rPr lang="en-US" sz="2400" dirty="0"/>
            </a:br>
            <a:br>
              <a:rPr lang="en-US" sz="3200" dirty="0"/>
            </a:br>
            <a:endParaRPr sz="2400" dirty="0">
              <a:solidFill>
                <a:schemeClr val="tx1"/>
              </a:solidFill>
              <a:latin typeface="+mj-lt"/>
              <a:ea typeface="MS Mincho" panose="02020609040205080304" pitchFamily="49" charset="-128"/>
            </a:endParaRPr>
          </a:p>
        </p:txBody>
      </p:sp>
      <p:sp>
        <p:nvSpPr>
          <p:cNvPr id="2" name="Google Shape;759;p30">
            <a:extLst>
              <a:ext uri="{FF2B5EF4-FFF2-40B4-BE49-F238E27FC236}">
                <a16:creationId xmlns:a16="http://schemas.microsoft.com/office/drawing/2014/main" id="{68436ACD-1183-B823-0533-D6B89461D637}"/>
              </a:ext>
            </a:extLst>
          </p:cNvPr>
          <p:cNvSpPr txBox="1"/>
          <p:nvPr/>
        </p:nvSpPr>
        <p:spPr>
          <a:xfrm>
            <a:off x="-1152872" y="0"/>
            <a:ext cx="8211593"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600" b="1" dirty="0">
                <a:solidFill>
                  <a:schemeClr val="tx1"/>
                </a:solidFill>
                <a:latin typeface="+mj-lt"/>
                <a:ea typeface="MS Mincho" panose="02020609040205080304" pitchFamily="49" charset="-128"/>
              </a:rPr>
              <a:t>BACKGROUND OF THE STUDY</a:t>
            </a:r>
            <a:endParaRPr sz="3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3939392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0" name="Graphic 9" descr="Users with solid fill">
            <a:extLst>
              <a:ext uri="{FF2B5EF4-FFF2-40B4-BE49-F238E27FC236}">
                <a16:creationId xmlns:a16="http://schemas.microsoft.com/office/drawing/2014/main" id="{473ECC4E-F786-253F-2B10-25341D21E72E}"/>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306329" y="3090947"/>
            <a:ext cx="685800" cy="631371"/>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1176384" y="3049675"/>
            <a:ext cx="1594831"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759;p30">
            <a:extLst>
              <a:ext uri="{FF2B5EF4-FFF2-40B4-BE49-F238E27FC236}">
                <a16:creationId xmlns:a16="http://schemas.microsoft.com/office/drawing/2014/main" id="{F8D614BB-AC4D-298B-20E1-B23F34360228}"/>
              </a:ext>
            </a:extLst>
          </p:cNvPr>
          <p:cNvSpPr txBox="1"/>
          <p:nvPr/>
        </p:nvSpPr>
        <p:spPr>
          <a:xfrm>
            <a:off x="1002347" y="3152228"/>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Patients</a:t>
            </a:r>
            <a:endParaRPr dirty="0">
              <a:solidFill>
                <a:schemeClr val="tx1"/>
              </a:solidFill>
              <a:latin typeface="MS Mincho" panose="02020609040205080304" pitchFamily="49" charset="-128"/>
              <a:ea typeface="MS Mincho" panose="02020609040205080304" pitchFamily="49" charset="-128"/>
            </a:endParaRPr>
          </a:p>
        </p:txBody>
      </p:sp>
      <p:sp>
        <p:nvSpPr>
          <p:cNvPr id="9" name="Rectangle 8">
            <a:extLst>
              <a:ext uri="{FF2B5EF4-FFF2-40B4-BE49-F238E27FC236}">
                <a16:creationId xmlns:a16="http://schemas.microsoft.com/office/drawing/2014/main" id="{57D7EE25-8495-2C61-8351-07A6602CD9D5}"/>
              </a:ext>
            </a:extLst>
          </p:cNvPr>
          <p:cNvSpPr/>
          <p:nvPr/>
        </p:nvSpPr>
        <p:spPr>
          <a:xfrm>
            <a:off x="3450771" y="1289489"/>
            <a:ext cx="8615974" cy="35981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a:extLst>
              <a:ext uri="{FF2B5EF4-FFF2-40B4-BE49-F238E27FC236}">
                <a16:creationId xmlns:a16="http://schemas.microsoft.com/office/drawing/2014/main" id="{DEB562B2-B25A-2B75-1FEE-759667FC596B}"/>
              </a:ext>
            </a:extLst>
          </p:cNvPr>
          <p:cNvGraphicFramePr>
            <a:graphicFrameLocks noGrp="1"/>
          </p:cNvGraphicFramePr>
          <p:nvPr>
            <p:extLst>
              <p:ext uri="{D42A27DB-BD31-4B8C-83A1-F6EECF244321}">
                <p14:modId xmlns:p14="http://schemas.microsoft.com/office/powerpoint/2010/main" val="277786170"/>
              </p:ext>
            </p:extLst>
          </p:nvPr>
        </p:nvGraphicFramePr>
        <p:xfrm>
          <a:off x="3938745" y="1502877"/>
          <a:ext cx="8128000" cy="3129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5603443"/>
                    </a:ext>
                  </a:extLst>
                </a:gridCol>
                <a:gridCol w="1625600">
                  <a:extLst>
                    <a:ext uri="{9D8B030D-6E8A-4147-A177-3AD203B41FA5}">
                      <a16:colId xmlns:a16="http://schemas.microsoft.com/office/drawing/2014/main" val="1617035582"/>
                    </a:ext>
                  </a:extLst>
                </a:gridCol>
                <a:gridCol w="1625600">
                  <a:extLst>
                    <a:ext uri="{9D8B030D-6E8A-4147-A177-3AD203B41FA5}">
                      <a16:colId xmlns:a16="http://schemas.microsoft.com/office/drawing/2014/main" val="2485809854"/>
                    </a:ext>
                  </a:extLst>
                </a:gridCol>
                <a:gridCol w="1625600">
                  <a:extLst>
                    <a:ext uri="{9D8B030D-6E8A-4147-A177-3AD203B41FA5}">
                      <a16:colId xmlns:a16="http://schemas.microsoft.com/office/drawing/2014/main" val="1994159123"/>
                    </a:ext>
                  </a:extLst>
                </a:gridCol>
                <a:gridCol w="1625600">
                  <a:extLst>
                    <a:ext uri="{9D8B030D-6E8A-4147-A177-3AD203B41FA5}">
                      <a16:colId xmlns:a16="http://schemas.microsoft.com/office/drawing/2014/main" val="2370248317"/>
                    </a:ext>
                  </a:extLst>
                </a:gridCol>
              </a:tblGrid>
              <a:tr h="360431">
                <a:tc>
                  <a:txBody>
                    <a:bodyPr/>
                    <a:lstStyle/>
                    <a:p>
                      <a:r>
                        <a:rPr lang="en-US" dirty="0"/>
                        <a:t>Patient’s Name</a:t>
                      </a:r>
                    </a:p>
                  </a:txBody>
                  <a:tcPr/>
                </a:tc>
                <a:tc>
                  <a:txBody>
                    <a:bodyPr/>
                    <a:lstStyle/>
                    <a:p>
                      <a:r>
                        <a:rPr lang="en-US" dirty="0"/>
                        <a:t>Doctor</a:t>
                      </a:r>
                    </a:p>
                  </a:txBody>
                  <a:tcPr/>
                </a:tc>
                <a:tc>
                  <a:txBody>
                    <a:bodyPr/>
                    <a:lstStyle/>
                    <a:p>
                      <a:r>
                        <a:rPr lang="en-US" dirty="0"/>
                        <a:t>Appointment Date</a:t>
                      </a:r>
                    </a:p>
                  </a:txBody>
                  <a:tcPr/>
                </a:tc>
                <a:tc>
                  <a:txBody>
                    <a:bodyPr/>
                    <a:lstStyle/>
                    <a:p>
                      <a:r>
                        <a:rPr lang="en-US" dirty="0"/>
                        <a:t>Email</a:t>
                      </a:r>
                    </a:p>
                  </a:txBody>
                  <a:tcPr/>
                </a:tc>
                <a:tc>
                  <a:txBody>
                    <a:bodyPr/>
                    <a:lstStyle/>
                    <a:p>
                      <a:r>
                        <a:rPr lang="en-US" dirty="0"/>
                        <a:t>Contact No.</a:t>
                      </a:r>
                    </a:p>
                  </a:txBody>
                  <a:tcPr/>
                </a:tc>
                <a:extLst>
                  <a:ext uri="{0D108BD9-81ED-4DB2-BD59-A6C34878D82A}">
                    <a16:rowId xmlns:a16="http://schemas.microsoft.com/office/drawing/2014/main" val="3615393987"/>
                  </a:ext>
                </a:extLst>
              </a:tr>
              <a:tr h="370840">
                <a:tc>
                  <a:txBody>
                    <a:bodyPr/>
                    <a:lstStyle/>
                    <a:p>
                      <a:r>
                        <a:rPr lang="en-US" dirty="0" err="1"/>
                        <a:t>Aldrine</a:t>
                      </a:r>
                      <a:r>
                        <a:rPr lang="en-US" dirty="0"/>
                        <a:t> Minor</a:t>
                      </a:r>
                    </a:p>
                  </a:txBody>
                  <a:tcPr/>
                </a:tc>
                <a:tc>
                  <a:txBody>
                    <a:bodyPr/>
                    <a:lstStyle/>
                    <a:p>
                      <a:r>
                        <a:rPr lang="en-US" dirty="0"/>
                        <a:t>Undo</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002316"/>
                  </a:ext>
                </a:extLst>
              </a:tr>
              <a:tr h="370840">
                <a:tc>
                  <a:txBody>
                    <a:bodyPr/>
                    <a:lstStyle/>
                    <a:p>
                      <a:r>
                        <a:rPr lang="en-US" dirty="0" err="1"/>
                        <a:t>Jharem</a:t>
                      </a:r>
                      <a:r>
                        <a:rPr lang="en-US" dirty="0"/>
                        <a:t> </a:t>
                      </a:r>
                      <a:r>
                        <a:rPr lang="en-US" dirty="0" err="1"/>
                        <a:t>Altez</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26216123"/>
                  </a:ext>
                </a:extLst>
              </a:tr>
              <a:tr h="370840">
                <a:tc>
                  <a:txBody>
                    <a:bodyPr/>
                    <a:lstStyle/>
                    <a:p>
                      <a:r>
                        <a:rPr lang="en-US" dirty="0"/>
                        <a:t>Dave </a:t>
                      </a:r>
                      <a:r>
                        <a:rPr lang="en-US" dirty="0" err="1"/>
                        <a:t>Suniga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78139502"/>
                  </a:ext>
                </a:extLst>
              </a:tr>
              <a:tr h="370840">
                <a:tc>
                  <a:txBody>
                    <a:bodyPr/>
                    <a:lstStyle/>
                    <a:p>
                      <a:r>
                        <a:rPr lang="en-US" dirty="0"/>
                        <a:t>Adrian Villafuerte</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96289653"/>
                  </a:ext>
                </a:extLst>
              </a:tr>
              <a:tr h="370840">
                <a:tc>
                  <a:txBody>
                    <a:bodyPr/>
                    <a:lstStyle/>
                    <a:p>
                      <a:r>
                        <a:rPr lang="en-US" dirty="0"/>
                        <a:t>Jericho </a:t>
                      </a:r>
                      <a:r>
                        <a:rPr lang="en-US" dirty="0" err="1"/>
                        <a:t>Dayao</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877972"/>
                  </a:ext>
                </a:extLst>
              </a:tr>
              <a:tr h="0">
                <a:tc>
                  <a:txBody>
                    <a:bodyPr/>
                    <a:lstStyle/>
                    <a:p>
                      <a:r>
                        <a:rPr lang="en-US" dirty="0"/>
                        <a:t>Mark </a:t>
                      </a:r>
                      <a:r>
                        <a:rPr lang="en-US" dirty="0" err="1"/>
                        <a:t>Manio</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63093537"/>
                  </a:ext>
                </a:extLst>
              </a:tr>
            </a:tbl>
          </a:graphicData>
        </a:graphic>
      </p:graphicFrame>
      <p:sp>
        <p:nvSpPr>
          <p:cNvPr id="20" name="Rectangle 19">
            <a:extLst>
              <a:ext uri="{FF2B5EF4-FFF2-40B4-BE49-F238E27FC236}">
                <a16:creationId xmlns:a16="http://schemas.microsoft.com/office/drawing/2014/main" id="{563E556E-6481-DCAC-618E-B73907D84492}"/>
              </a:ext>
            </a:extLst>
          </p:cNvPr>
          <p:cNvSpPr/>
          <p:nvPr/>
        </p:nvSpPr>
        <p:spPr>
          <a:xfrm>
            <a:off x="3592996" y="2193833"/>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F520416-E3B4-3689-3881-7F6F070F1037}"/>
              </a:ext>
            </a:extLst>
          </p:cNvPr>
          <p:cNvSpPr/>
          <p:nvPr/>
        </p:nvSpPr>
        <p:spPr>
          <a:xfrm>
            <a:off x="3592996" y="2565386"/>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C98267-A46B-22F6-5CB3-6A2FA808E178}"/>
              </a:ext>
            </a:extLst>
          </p:cNvPr>
          <p:cNvSpPr/>
          <p:nvPr/>
        </p:nvSpPr>
        <p:spPr>
          <a:xfrm>
            <a:off x="3588413" y="2955833"/>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4D08D4-6298-3D5D-4921-5AC46C687064}"/>
              </a:ext>
            </a:extLst>
          </p:cNvPr>
          <p:cNvSpPr/>
          <p:nvPr/>
        </p:nvSpPr>
        <p:spPr>
          <a:xfrm>
            <a:off x="3588412" y="3474223"/>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E0CF7AF-9388-0A86-5F5E-DB7A680ED4E7}"/>
              </a:ext>
            </a:extLst>
          </p:cNvPr>
          <p:cNvSpPr/>
          <p:nvPr/>
        </p:nvSpPr>
        <p:spPr>
          <a:xfrm>
            <a:off x="3595613" y="3963766"/>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8A6F90B-9DCC-A4D1-15EA-8DAB588D33C6}"/>
              </a:ext>
            </a:extLst>
          </p:cNvPr>
          <p:cNvSpPr/>
          <p:nvPr/>
        </p:nvSpPr>
        <p:spPr>
          <a:xfrm>
            <a:off x="3595614" y="4349309"/>
            <a:ext cx="190729" cy="2177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583;p28">
            <a:hlinkClick r:id="rId7" action="ppaction://hlinksldjump"/>
            <a:extLst>
              <a:ext uri="{FF2B5EF4-FFF2-40B4-BE49-F238E27FC236}">
                <a16:creationId xmlns:a16="http://schemas.microsoft.com/office/drawing/2014/main" id="{FDDE4371-3838-5DE1-AA36-6F4A61B348DD}"/>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7" action="ppaction://hlinksldjump"/>
              </a:rPr>
              <a:t>HOME</a:t>
            </a:r>
            <a:endParaRPr dirty="0"/>
          </a:p>
        </p:txBody>
      </p:sp>
    </p:spTree>
    <p:extLst>
      <p:ext uri="{BB962C8B-B14F-4D97-AF65-F5344CB8AC3E}">
        <p14:creationId xmlns:p14="http://schemas.microsoft.com/office/powerpoint/2010/main" val="8341954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Graphic 13" descr="User with solid fill">
            <a:extLst>
              <a:ext uri="{FF2B5EF4-FFF2-40B4-BE49-F238E27FC236}">
                <a16:creationId xmlns:a16="http://schemas.microsoft.com/office/drawing/2014/main" id="{5A02EE95-1B82-4303-30BA-0359BACC285E}"/>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323726" y="3144835"/>
            <a:ext cx="631371" cy="620486"/>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1095016" y="3092678"/>
            <a:ext cx="1292387"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759;p30">
            <a:extLst>
              <a:ext uri="{FF2B5EF4-FFF2-40B4-BE49-F238E27FC236}">
                <a16:creationId xmlns:a16="http://schemas.microsoft.com/office/drawing/2014/main" id="{98B161BF-D3DC-AE91-9648-714500E1AC92}"/>
              </a:ext>
            </a:extLst>
          </p:cNvPr>
          <p:cNvSpPr txBox="1"/>
          <p:nvPr/>
        </p:nvSpPr>
        <p:spPr>
          <a:xfrm>
            <a:off x="792941" y="319655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Doctors</a:t>
            </a:r>
            <a:endParaRPr lang="en-US" dirty="0">
              <a:solidFill>
                <a:schemeClr val="tx1"/>
              </a:solidFill>
              <a:latin typeface="MS Mincho" panose="02020609040205080304" pitchFamily="49" charset="-128"/>
              <a:ea typeface="MS Mincho" panose="02020609040205080304" pitchFamily="49" charset="-128"/>
            </a:endParaRPr>
          </a:p>
        </p:txBody>
      </p:sp>
      <p:sp>
        <p:nvSpPr>
          <p:cNvPr id="21" name="Rectangle 20">
            <a:extLst>
              <a:ext uri="{FF2B5EF4-FFF2-40B4-BE49-F238E27FC236}">
                <a16:creationId xmlns:a16="http://schemas.microsoft.com/office/drawing/2014/main" id="{650DFF13-072B-5E18-C4C2-C3850C315569}"/>
              </a:ext>
            </a:extLst>
          </p:cNvPr>
          <p:cNvSpPr/>
          <p:nvPr/>
        </p:nvSpPr>
        <p:spPr>
          <a:xfrm>
            <a:off x="3450771" y="1289489"/>
            <a:ext cx="8615974" cy="486468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A9B6A0-1C1C-2D8B-E0E1-52B41939A02C}"/>
              </a:ext>
            </a:extLst>
          </p:cNvPr>
          <p:cNvSpPr/>
          <p:nvPr/>
        </p:nvSpPr>
        <p:spPr>
          <a:xfrm>
            <a:off x="3569412" y="1435660"/>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C02D4C-32A5-9BC0-DFAD-3EC1D1B189BA}"/>
              </a:ext>
            </a:extLst>
          </p:cNvPr>
          <p:cNvSpPr/>
          <p:nvPr/>
        </p:nvSpPr>
        <p:spPr>
          <a:xfrm>
            <a:off x="9341756" y="1446667"/>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894EEB9-DF97-1954-B0AA-C5819CF21D38}"/>
              </a:ext>
            </a:extLst>
          </p:cNvPr>
          <p:cNvSpPr/>
          <p:nvPr/>
        </p:nvSpPr>
        <p:spPr>
          <a:xfrm>
            <a:off x="6429162" y="1442978"/>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322093B-348C-2E82-B410-D5443197EB64}"/>
              </a:ext>
            </a:extLst>
          </p:cNvPr>
          <p:cNvSpPr/>
          <p:nvPr/>
        </p:nvSpPr>
        <p:spPr>
          <a:xfrm>
            <a:off x="3569412" y="3824803"/>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59AB002-8FEF-6763-94D4-04688A62AA1C}"/>
              </a:ext>
            </a:extLst>
          </p:cNvPr>
          <p:cNvSpPr/>
          <p:nvPr/>
        </p:nvSpPr>
        <p:spPr>
          <a:xfrm>
            <a:off x="6429161" y="3824803"/>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A25D0E8-5642-B102-4C60-EAB4FC6F09D3}"/>
              </a:ext>
            </a:extLst>
          </p:cNvPr>
          <p:cNvSpPr/>
          <p:nvPr/>
        </p:nvSpPr>
        <p:spPr>
          <a:xfrm>
            <a:off x="9341756" y="3793120"/>
            <a:ext cx="2579913" cy="2113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Google Shape;759;p30">
            <a:extLst>
              <a:ext uri="{FF2B5EF4-FFF2-40B4-BE49-F238E27FC236}">
                <a16:creationId xmlns:a16="http://schemas.microsoft.com/office/drawing/2014/main" id="{356A4A8B-C9A9-DD5F-060A-6901D912E3F4}"/>
              </a:ext>
            </a:extLst>
          </p:cNvPr>
          <p:cNvSpPr txBox="1"/>
          <p:nvPr/>
        </p:nvSpPr>
        <p:spPr>
          <a:xfrm>
            <a:off x="9385188" y="3183603"/>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1" name="Google Shape;759;p30">
            <a:extLst>
              <a:ext uri="{FF2B5EF4-FFF2-40B4-BE49-F238E27FC236}">
                <a16:creationId xmlns:a16="http://schemas.microsoft.com/office/drawing/2014/main" id="{35C16AED-C6A9-B9E1-6D2E-4F196E4BD546}"/>
              </a:ext>
            </a:extLst>
          </p:cNvPr>
          <p:cNvSpPr txBox="1"/>
          <p:nvPr/>
        </p:nvSpPr>
        <p:spPr>
          <a:xfrm>
            <a:off x="6424993" y="3196554"/>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2" name="Google Shape;759;p30">
            <a:extLst>
              <a:ext uri="{FF2B5EF4-FFF2-40B4-BE49-F238E27FC236}">
                <a16:creationId xmlns:a16="http://schemas.microsoft.com/office/drawing/2014/main" id="{C596D1D5-45D4-DD32-D2F3-79A6E9879276}"/>
              </a:ext>
            </a:extLst>
          </p:cNvPr>
          <p:cNvSpPr txBox="1"/>
          <p:nvPr/>
        </p:nvSpPr>
        <p:spPr>
          <a:xfrm>
            <a:off x="3652109" y="3196554"/>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3" name="Google Shape;759;p30">
            <a:extLst>
              <a:ext uri="{FF2B5EF4-FFF2-40B4-BE49-F238E27FC236}">
                <a16:creationId xmlns:a16="http://schemas.microsoft.com/office/drawing/2014/main" id="{9D97E1C2-ECAF-23B7-5B8B-B86E73EE0F61}"/>
              </a:ext>
            </a:extLst>
          </p:cNvPr>
          <p:cNvSpPr txBox="1"/>
          <p:nvPr/>
        </p:nvSpPr>
        <p:spPr>
          <a:xfrm>
            <a:off x="3631052" y="5594022"/>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4" name="Google Shape;759;p30">
            <a:extLst>
              <a:ext uri="{FF2B5EF4-FFF2-40B4-BE49-F238E27FC236}">
                <a16:creationId xmlns:a16="http://schemas.microsoft.com/office/drawing/2014/main" id="{41CA2D13-EE60-F808-1B2A-96ECF481FB48}"/>
              </a:ext>
            </a:extLst>
          </p:cNvPr>
          <p:cNvSpPr txBox="1"/>
          <p:nvPr/>
        </p:nvSpPr>
        <p:spPr>
          <a:xfrm>
            <a:off x="6424993" y="5568511"/>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sp>
        <p:nvSpPr>
          <p:cNvPr id="45" name="Google Shape;759;p30">
            <a:extLst>
              <a:ext uri="{FF2B5EF4-FFF2-40B4-BE49-F238E27FC236}">
                <a16:creationId xmlns:a16="http://schemas.microsoft.com/office/drawing/2014/main" id="{E288CFC2-0B7E-6558-A134-ECE9E7AE5798}"/>
              </a:ext>
            </a:extLst>
          </p:cNvPr>
          <p:cNvSpPr txBox="1"/>
          <p:nvPr/>
        </p:nvSpPr>
        <p:spPr>
          <a:xfrm>
            <a:off x="9341756" y="5568510"/>
            <a:ext cx="249304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b="1" dirty="0">
                <a:solidFill>
                  <a:schemeClr val="tx1"/>
                </a:solidFill>
                <a:latin typeface="+mj-lt"/>
                <a:ea typeface="MS Mincho" panose="02020609040205080304" pitchFamily="49" charset="-128"/>
                <a:sym typeface="Jua"/>
              </a:rPr>
              <a:t>View Profile </a:t>
            </a:r>
            <a:endParaRPr b="1" dirty="0">
              <a:solidFill>
                <a:schemeClr val="tx1"/>
              </a:solidFill>
              <a:latin typeface="+mj-lt"/>
              <a:ea typeface="MS Mincho" panose="02020609040205080304" pitchFamily="49" charset="-128"/>
            </a:endParaRPr>
          </a:p>
        </p:txBody>
      </p:sp>
      <p:pic>
        <p:nvPicPr>
          <p:cNvPr id="47" name="Graphic 46" descr="User with solid fill">
            <a:extLst>
              <a:ext uri="{FF2B5EF4-FFF2-40B4-BE49-F238E27FC236}">
                <a16:creationId xmlns:a16="http://schemas.microsoft.com/office/drawing/2014/main" id="{F0FCB046-D956-6237-E65C-2EFF68CEF0A4}"/>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367786" y="1526270"/>
            <a:ext cx="914400" cy="914400"/>
          </a:xfrm>
          <a:prstGeom prst="rect">
            <a:avLst/>
          </a:prstGeom>
        </p:spPr>
      </p:pic>
      <p:pic>
        <p:nvPicPr>
          <p:cNvPr id="48" name="Graphic 47" descr="User with solid fill">
            <a:extLst>
              <a:ext uri="{FF2B5EF4-FFF2-40B4-BE49-F238E27FC236}">
                <a16:creationId xmlns:a16="http://schemas.microsoft.com/office/drawing/2014/main" id="{FF9BA01F-BA14-FD57-9144-D9D2324A13D7}"/>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367786" y="3869642"/>
            <a:ext cx="914400" cy="914400"/>
          </a:xfrm>
          <a:prstGeom prst="rect">
            <a:avLst/>
          </a:prstGeom>
        </p:spPr>
      </p:pic>
      <p:pic>
        <p:nvPicPr>
          <p:cNvPr id="49" name="Graphic 48" descr="User with solid fill">
            <a:extLst>
              <a:ext uri="{FF2B5EF4-FFF2-40B4-BE49-F238E27FC236}">
                <a16:creationId xmlns:a16="http://schemas.microsoft.com/office/drawing/2014/main" id="{7ECC8395-C104-136D-EA5D-A05C6E7270AD}"/>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220888" y="3852691"/>
            <a:ext cx="914400" cy="914400"/>
          </a:xfrm>
          <a:prstGeom prst="rect">
            <a:avLst/>
          </a:prstGeom>
        </p:spPr>
      </p:pic>
      <p:pic>
        <p:nvPicPr>
          <p:cNvPr id="50" name="Graphic 49" descr="User with solid fill">
            <a:extLst>
              <a:ext uri="{FF2B5EF4-FFF2-40B4-BE49-F238E27FC236}">
                <a16:creationId xmlns:a16="http://schemas.microsoft.com/office/drawing/2014/main" id="{46DF089E-4B7D-6C34-7AA6-3516B915601C}"/>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01558" y="1526555"/>
            <a:ext cx="914400" cy="914400"/>
          </a:xfrm>
          <a:prstGeom prst="rect">
            <a:avLst/>
          </a:prstGeom>
        </p:spPr>
      </p:pic>
      <p:pic>
        <p:nvPicPr>
          <p:cNvPr id="51" name="Graphic 50" descr="User with solid fill">
            <a:extLst>
              <a:ext uri="{FF2B5EF4-FFF2-40B4-BE49-F238E27FC236}">
                <a16:creationId xmlns:a16="http://schemas.microsoft.com/office/drawing/2014/main" id="{7C2A3B53-B247-FC71-0D8B-74FE8C426988}"/>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0237209" y="1526270"/>
            <a:ext cx="914400" cy="914400"/>
          </a:xfrm>
          <a:prstGeom prst="rect">
            <a:avLst/>
          </a:prstGeom>
        </p:spPr>
      </p:pic>
      <p:pic>
        <p:nvPicPr>
          <p:cNvPr id="52" name="Graphic 51" descr="User with solid fill">
            <a:extLst>
              <a:ext uri="{FF2B5EF4-FFF2-40B4-BE49-F238E27FC236}">
                <a16:creationId xmlns:a16="http://schemas.microsoft.com/office/drawing/2014/main" id="{478A3EA1-7C13-1F07-58A3-EF365E819772}"/>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0237209" y="3843877"/>
            <a:ext cx="914400" cy="914400"/>
          </a:xfrm>
          <a:prstGeom prst="rect">
            <a:avLst/>
          </a:prstGeom>
        </p:spPr>
      </p:pic>
      <p:sp>
        <p:nvSpPr>
          <p:cNvPr id="53" name="Google Shape;759;p30">
            <a:extLst>
              <a:ext uri="{FF2B5EF4-FFF2-40B4-BE49-F238E27FC236}">
                <a16:creationId xmlns:a16="http://schemas.microsoft.com/office/drawing/2014/main" id="{2FC19B90-353C-D02B-A233-11F134FB64DC}"/>
              </a:ext>
            </a:extLst>
          </p:cNvPr>
          <p:cNvSpPr txBox="1"/>
          <p:nvPr/>
        </p:nvSpPr>
        <p:spPr>
          <a:xfrm>
            <a:off x="3566000" y="2369140"/>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Jonathan </a:t>
            </a:r>
            <a:r>
              <a:rPr lang="en-US" sz="1800" b="1" dirty="0" err="1">
                <a:solidFill>
                  <a:schemeClr val="tx1"/>
                </a:solidFill>
                <a:latin typeface="+mj-lt"/>
                <a:ea typeface="MS Mincho" panose="02020609040205080304" pitchFamily="49" charset="-128"/>
                <a:sym typeface="Jua"/>
              </a:rPr>
              <a:t>Pautz</a:t>
            </a:r>
            <a:endParaRPr sz="1800" b="1" dirty="0">
              <a:solidFill>
                <a:schemeClr val="tx1"/>
              </a:solidFill>
              <a:latin typeface="+mj-lt"/>
              <a:ea typeface="MS Mincho" panose="02020609040205080304" pitchFamily="49" charset="-128"/>
            </a:endParaRPr>
          </a:p>
        </p:txBody>
      </p:sp>
      <p:sp>
        <p:nvSpPr>
          <p:cNvPr id="54" name="Google Shape;759;p30">
            <a:extLst>
              <a:ext uri="{FF2B5EF4-FFF2-40B4-BE49-F238E27FC236}">
                <a16:creationId xmlns:a16="http://schemas.microsoft.com/office/drawing/2014/main" id="{2CFD77F8-8416-C248-2049-185D4A8137FC}"/>
              </a:ext>
            </a:extLst>
          </p:cNvPr>
          <p:cNvSpPr txBox="1"/>
          <p:nvPr/>
        </p:nvSpPr>
        <p:spPr>
          <a:xfrm>
            <a:off x="6421438" y="2351517"/>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Julian Broker</a:t>
            </a:r>
            <a:endParaRPr sz="1800" b="1" dirty="0">
              <a:solidFill>
                <a:schemeClr val="tx1"/>
              </a:solidFill>
              <a:latin typeface="+mj-lt"/>
              <a:ea typeface="MS Mincho" panose="02020609040205080304" pitchFamily="49" charset="-128"/>
            </a:endParaRPr>
          </a:p>
        </p:txBody>
      </p:sp>
      <p:sp>
        <p:nvSpPr>
          <p:cNvPr id="55" name="Google Shape;759;p30">
            <a:extLst>
              <a:ext uri="{FF2B5EF4-FFF2-40B4-BE49-F238E27FC236}">
                <a16:creationId xmlns:a16="http://schemas.microsoft.com/office/drawing/2014/main" id="{E478AD7B-7BA2-D7C3-1993-89C1BE94D855}"/>
              </a:ext>
            </a:extLst>
          </p:cNvPr>
          <p:cNvSpPr txBox="1"/>
          <p:nvPr/>
        </p:nvSpPr>
        <p:spPr>
          <a:xfrm>
            <a:off x="9399829" y="2351517"/>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Marcel </a:t>
            </a:r>
            <a:r>
              <a:rPr lang="en-US" sz="1800" b="1" dirty="0" err="1">
                <a:solidFill>
                  <a:schemeClr val="tx1"/>
                </a:solidFill>
                <a:latin typeface="+mj-lt"/>
                <a:ea typeface="MS Mincho" panose="02020609040205080304" pitchFamily="49" charset="-128"/>
                <a:sym typeface="Jua"/>
              </a:rPr>
              <a:t>Ory</a:t>
            </a:r>
            <a:endParaRPr sz="1800" b="1" dirty="0">
              <a:solidFill>
                <a:schemeClr val="tx1"/>
              </a:solidFill>
              <a:latin typeface="+mj-lt"/>
              <a:ea typeface="MS Mincho" panose="02020609040205080304" pitchFamily="49" charset="-128"/>
            </a:endParaRPr>
          </a:p>
        </p:txBody>
      </p:sp>
      <p:sp>
        <p:nvSpPr>
          <p:cNvPr id="56" name="Google Shape;759;p30">
            <a:extLst>
              <a:ext uri="{FF2B5EF4-FFF2-40B4-BE49-F238E27FC236}">
                <a16:creationId xmlns:a16="http://schemas.microsoft.com/office/drawing/2014/main" id="{BA82116E-9C56-221E-FE59-A21B89DB972D}"/>
              </a:ext>
            </a:extLst>
          </p:cNvPr>
          <p:cNvSpPr txBox="1"/>
          <p:nvPr/>
        </p:nvSpPr>
        <p:spPr>
          <a:xfrm>
            <a:off x="3669195" y="4703522"/>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Ethan </a:t>
            </a:r>
            <a:r>
              <a:rPr lang="en-US" sz="1800" b="1" dirty="0" err="1">
                <a:solidFill>
                  <a:schemeClr val="tx1"/>
                </a:solidFill>
                <a:latin typeface="+mj-lt"/>
                <a:ea typeface="MS Mincho" panose="02020609040205080304" pitchFamily="49" charset="-128"/>
                <a:sym typeface="Jua"/>
              </a:rPr>
              <a:t>Macduffie</a:t>
            </a:r>
            <a:endParaRPr sz="1800" b="1" dirty="0">
              <a:solidFill>
                <a:schemeClr val="tx1"/>
              </a:solidFill>
              <a:latin typeface="+mj-lt"/>
              <a:ea typeface="MS Mincho" panose="02020609040205080304" pitchFamily="49" charset="-128"/>
            </a:endParaRPr>
          </a:p>
        </p:txBody>
      </p:sp>
      <p:sp>
        <p:nvSpPr>
          <p:cNvPr id="57" name="Google Shape;759;p30">
            <a:extLst>
              <a:ext uri="{FF2B5EF4-FFF2-40B4-BE49-F238E27FC236}">
                <a16:creationId xmlns:a16="http://schemas.microsoft.com/office/drawing/2014/main" id="{D2C9FD7D-5AD6-E2FD-687D-D1AD5B4D0FCD}"/>
              </a:ext>
            </a:extLst>
          </p:cNvPr>
          <p:cNvSpPr txBox="1"/>
          <p:nvPr/>
        </p:nvSpPr>
        <p:spPr>
          <a:xfrm>
            <a:off x="6442078" y="4705921"/>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Santos </a:t>
            </a:r>
            <a:r>
              <a:rPr lang="en-US" sz="1800" b="1" dirty="0" err="1">
                <a:solidFill>
                  <a:schemeClr val="tx1"/>
                </a:solidFill>
                <a:latin typeface="+mj-lt"/>
                <a:ea typeface="MS Mincho" panose="02020609040205080304" pitchFamily="49" charset="-128"/>
                <a:sym typeface="Jua"/>
              </a:rPr>
              <a:t>Boeke</a:t>
            </a:r>
            <a:endParaRPr sz="1800" b="1" dirty="0">
              <a:solidFill>
                <a:schemeClr val="tx1"/>
              </a:solidFill>
              <a:latin typeface="+mj-lt"/>
              <a:ea typeface="MS Mincho" panose="02020609040205080304" pitchFamily="49" charset="-128"/>
            </a:endParaRPr>
          </a:p>
        </p:txBody>
      </p:sp>
      <p:sp>
        <p:nvSpPr>
          <p:cNvPr id="58" name="Google Shape;759;p30">
            <a:extLst>
              <a:ext uri="{FF2B5EF4-FFF2-40B4-BE49-F238E27FC236}">
                <a16:creationId xmlns:a16="http://schemas.microsoft.com/office/drawing/2014/main" id="{BDEC5DC5-8DC8-8463-AF0C-1CED18D85380}"/>
              </a:ext>
            </a:extLst>
          </p:cNvPr>
          <p:cNvSpPr txBox="1"/>
          <p:nvPr/>
        </p:nvSpPr>
        <p:spPr>
          <a:xfrm>
            <a:off x="9341756" y="4687942"/>
            <a:ext cx="2493047"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800" b="1" dirty="0">
                <a:solidFill>
                  <a:schemeClr val="tx1"/>
                </a:solidFill>
                <a:latin typeface="+mj-lt"/>
                <a:ea typeface="MS Mincho" panose="02020609040205080304" pitchFamily="49" charset="-128"/>
                <a:sym typeface="Jua"/>
              </a:rPr>
              <a:t>Dr. Isaias Rena</a:t>
            </a:r>
            <a:endParaRPr sz="1800" b="1" dirty="0">
              <a:solidFill>
                <a:schemeClr val="tx1"/>
              </a:solidFill>
              <a:latin typeface="+mj-lt"/>
              <a:ea typeface="MS Mincho" panose="02020609040205080304" pitchFamily="49" charset="-128"/>
            </a:endParaRPr>
          </a:p>
        </p:txBody>
      </p:sp>
      <p:sp>
        <p:nvSpPr>
          <p:cNvPr id="61" name="Rectangle: Rounded Corners 60">
            <a:extLst>
              <a:ext uri="{FF2B5EF4-FFF2-40B4-BE49-F238E27FC236}">
                <a16:creationId xmlns:a16="http://schemas.microsoft.com/office/drawing/2014/main" id="{9F43FBF5-48DF-CAB0-C1A8-4D6034A3FD41}"/>
              </a:ext>
            </a:extLst>
          </p:cNvPr>
          <p:cNvSpPr/>
          <p:nvPr/>
        </p:nvSpPr>
        <p:spPr>
          <a:xfrm>
            <a:off x="7758758" y="6232059"/>
            <a:ext cx="1439671" cy="487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61">
            <a:extLst>
              <a:ext uri="{FF2B5EF4-FFF2-40B4-BE49-F238E27FC236}">
                <a16:creationId xmlns:a16="http://schemas.microsoft.com/office/drawing/2014/main" id="{8EF4042D-A67A-647E-350D-E0D55374BD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3894" y="6260112"/>
            <a:ext cx="447377" cy="447377"/>
          </a:xfrm>
          <a:prstGeom prst="rect">
            <a:avLst/>
          </a:prstGeom>
        </p:spPr>
      </p:pic>
      <p:sp>
        <p:nvSpPr>
          <p:cNvPr id="63" name="Google Shape;759;p30">
            <a:extLst>
              <a:ext uri="{FF2B5EF4-FFF2-40B4-BE49-F238E27FC236}">
                <a16:creationId xmlns:a16="http://schemas.microsoft.com/office/drawing/2014/main" id="{BBE01E11-0FC8-8D06-9F92-FD05B5F04D5F}"/>
              </a:ext>
            </a:extLst>
          </p:cNvPr>
          <p:cNvSpPr txBox="1"/>
          <p:nvPr/>
        </p:nvSpPr>
        <p:spPr>
          <a:xfrm>
            <a:off x="7758758" y="6153109"/>
            <a:ext cx="922314" cy="60324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800" b="1" dirty="0">
                <a:solidFill>
                  <a:schemeClr val="tx1"/>
                </a:solidFill>
                <a:latin typeface="+mj-lt"/>
                <a:ea typeface="MS Mincho" panose="02020609040205080304" pitchFamily="49" charset="-128"/>
                <a:sym typeface="Jua"/>
              </a:rPr>
              <a:t>ADD</a:t>
            </a:r>
            <a:endParaRPr sz="2800" b="1" dirty="0">
              <a:solidFill>
                <a:schemeClr val="tx1"/>
              </a:solidFill>
              <a:latin typeface="+mj-lt"/>
              <a:ea typeface="MS Mincho" panose="02020609040205080304" pitchFamily="49" charset="-128"/>
            </a:endParaRPr>
          </a:p>
        </p:txBody>
      </p:sp>
      <p:pic>
        <p:nvPicPr>
          <p:cNvPr id="65" name="Picture 64">
            <a:extLst>
              <a:ext uri="{FF2B5EF4-FFF2-40B4-BE49-F238E27FC236}">
                <a16:creationId xmlns:a16="http://schemas.microsoft.com/office/drawing/2014/main" id="{E2E5688D-A6A0-D151-B595-D37962FD01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3645" y="2551099"/>
            <a:ext cx="1387629" cy="692833"/>
          </a:xfrm>
          <a:prstGeom prst="rect">
            <a:avLst/>
          </a:prstGeom>
        </p:spPr>
      </p:pic>
      <p:pic>
        <p:nvPicPr>
          <p:cNvPr id="66" name="Picture 65">
            <a:extLst>
              <a:ext uri="{FF2B5EF4-FFF2-40B4-BE49-F238E27FC236}">
                <a16:creationId xmlns:a16="http://schemas.microsoft.com/office/drawing/2014/main" id="{A2CFC295-75B0-939F-4364-589CEF4C3D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54083" y="2551099"/>
            <a:ext cx="1387629" cy="692833"/>
          </a:xfrm>
          <a:prstGeom prst="rect">
            <a:avLst/>
          </a:prstGeom>
        </p:spPr>
      </p:pic>
      <p:pic>
        <p:nvPicPr>
          <p:cNvPr id="67" name="Picture 66">
            <a:extLst>
              <a:ext uri="{FF2B5EF4-FFF2-40B4-BE49-F238E27FC236}">
                <a16:creationId xmlns:a16="http://schemas.microsoft.com/office/drawing/2014/main" id="{6D18B641-6A68-C08C-AD5B-CFB1F082B4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2582" y="2551099"/>
            <a:ext cx="1387629" cy="692833"/>
          </a:xfrm>
          <a:prstGeom prst="rect">
            <a:avLst/>
          </a:prstGeom>
        </p:spPr>
      </p:pic>
      <p:pic>
        <p:nvPicPr>
          <p:cNvPr id="68" name="Picture 67">
            <a:extLst>
              <a:ext uri="{FF2B5EF4-FFF2-40B4-BE49-F238E27FC236}">
                <a16:creationId xmlns:a16="http://schemas.microsoft.com/office/drawing/2014/main" id="{51E629B2-1CB7-9503-FF0B-B628DDE53E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6599" y="4838759"/>
            <a:ext cx="1387629" cy="692833"/>
          </a:xfrm>
          <a:prstGeom prst="rect">
            <a:avLst/>
          </a:prstGeom>
        </p:spPr>
      </p:pic>
      <p:pic>
        <p:nvPicPr>
          <p:cNvPr id="69" name="Picture 68">
            <a:extLst>
              <a:ext uri="{FF2B5EF4-FFF2-40B4-BE49-F238E27FC236}">
                <a16:creationId xmlns:a16="http://schemas.microsoft.com/office/drawing/2014/main" id="{59191ED1-4A9A-0A01-4E00-B3FB9E612C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6497" y="4846395"/>
            <a:ext cx="1387629" cy="692833"/>
          </a:xfrm>
          <a:prstGeom prst="rect">
            <a:avLst/>
          </a:prstGeom>
        </p:spPr>
      </p:pic>
      <p:pic>
        <p:nvPicPr>
          <p:cNvPr id="70" name="Picture 69">
            <a:extLst>
              <a:ext uri="{FF2B5EF4-FFF2-40B4-BE49-F238E27FC236}">
                <a16:creationId xmlns:a16="http://schemas.microsoft.com/office/drawing/2014/main" id="{AB6F936A-5A7C-039B-494E-4F561080C1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4464" y="4838760"/>
            <a:ext cx="1387629" cy="692833"/>
          </a:xfrm>
          <a:prstGeom prst="rect">
            <a:avLst/>
          </a:prstGeom>
        </p:spPr>
      </p:pic>
      <p:sp>
        <p:nvSpPr>
          <p:cNvPr id="11" name="Google Shape;583;p28">
            <a:hlinkClick r:id="rId7" action="ppaction://hlinksldjump"/>
            <a:extLst>
              <a:ext uri="{FF2B5EF4-FFF2-40B4-BE49-F238E27FC236}">
                <a16:creationId xmlns:a16="http://schemas.microsoft.com/office/drawing/2014/main" id="{AA8D1527-D5C9-80A8-D7A7-447404B8421D}"/>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7" action="ppaction://hlinksldjump"/>
              </a:rPr>
              <a:t>HOME</a:t>
            </a:r>
            <a:endParaRPr dirty="0"/>
          </a:p>
        </p:txBody>
      </p:sp>
    </p:spTree>
    <p:extLst>
      <p:ext uri="{BB962C8B-B14F-4D97-AF65-F5344CB8AC3E}">
        <p14:creationId xmlns:p14="http://schemas.microsoft.com/office/powerpoint/2010/main" val="34948570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22" name="Graphic 21" descr="Single gear with solid fill">
            <a:extLst>
              <a:ext uri="{FF2B5EF4-FFF2-40B4-BE49-F238E27FC236}">
                <a16:creationId xmlns:a16="http://schemas.microsoft.com/office/drawing/2014/main" id="{6533D2B8-3040-07DD-7A40-A452A9985586}"/>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593270" y="3243121"/>
            <a:ext cx="685800" cy="576943"/>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1279070" y="3195273"/>
            <a:ext cx="1299230"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759;p30">
            <a:extLst>
              <a:ext uri="{FF2B5EF4-FFF2-40B4-BE49-F238E27FC236}">
                <a16:creationId xmlns:a16="http://schemas.microsoft.com/office/drawing/2014/main" id="{9303D224-3D49-A219-EB2C-14813B50CB27}"/>
              </a:ext>
            </a:extLst>
          </p:cNvPr>
          <p:cNvSpPr txBox="1"/>
          <p:nvPr/>
        </p:nvSpPr>
        <p:spPr>
          <a:xfrm>
            <a:off x="1032104" y="3316150"/>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Settings</a:t>
            </a:r>
            <a:endParaRPr lang="en-US" dirty="0">
              <a:solidFill>
                <a:schemeClr val="tx1"/>
              </a:solidFill>
              <a:latin typeface="MS Mincho" panose="02020609040205080304" pitchFamily="49" charset="-128"/>
              <a:ea typeface="MS Mincho" panose="02020609040205080304" pitchFamily="49" charset="-128"/>
            </a:endParaRPr>
          </a:p>
        </p:txBody>
      </p:sp>
      <p:sp>
        <p:nvSpPr>
          <p:cNvPr id="13" name="Rectangle: Rounded Corners 12">
            <a:extLst>
              <a:ext uri="{FF2B5EF4-FFF2-40B4-BE49-F238E27FC236}">
                <a16:creationId xmlns:a16="http://schemas.microsoft.com/office/drawing/2014/main" id="{A0570E2C-4ECF-49B5-6A16-360058114941}"/>
              </a:ext>
            </a:extLst>
          </p:cNvPr>
          <p:cNvSpPr/>
          <p:nvPr/>
        </p:nvSpPr>
        <p:spPr>
          <a:xfrm>
            <a:off x="4038597" y="1330460"/>
            <a:ext cx="4680857" cy="11698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7886A45-3B46-4480-B57D-F0C25AC749DF}"/>
              </a:ext>
            </a:extLst>
          </p:cNvPr>
          <p:cNvSpPr/>
          <p:nvPr/>
        </p:nvSpPr>
        <p:spPr>
          <a:xfrm>
            <a:off x="4038598" y="3083645"/>
            <a:ext cx="4680857" cy="11698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B582A1B9-CD6B-2747-1030-C15CFD8D3503}"/>
              </a:ext>
            </a:extLst>
          </p:cNvPr>
          <p:cNvSpPr/>
          <p:nvPr/>
        </p:nvSpPr>
        <p:spPr>
          <a:xfrm>
            <a:off x="4038599" y="4790754"/>
            <a:ext cx="4680857" cy="11698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Google Shape;759;p30">
            <a:extLst>
              <a:ext uri="{FF2B5EF4-FFF2-40B4-BE49-F238E27FC236}">
                <a16:creationId xmlns:a16="http://schemas.microsoft.com/office/drawing/2014/main" id="{4445656A-F49F-0682-4A23-6216BAFD1611}"/>
              </a:ext>
            </a:extLst>
          </p:cNvPr>
          <p:cNvSpPr txBox="1"/>
          <p:nvPr/>
        </p:nvSpPr>
        <p:spPr>
          <a:xfrm>
            <a:off x="5166173" y="1556530"/>
            <a:ext cx="2615915"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400" b="1" dirty="0">
                <a:solidFill>
                  <a:schemeClr val="tx1"/>
                </a:solidFill>
                <a:latin typeface="+mj-lt"/>
                <a:ea typeface="MS Mincho" panose="02020609040205080304" pitchFamily="49" charset="-128"/>
                <a:sym typeface="Jua"/>
              </a:rPr>
              <a:t>General  Settings</a:t>
            </a:r>
            <a:endParaRPr sz="2400" b="1" dirty="0">
              <a:solidFill>
                <a:schemeClr val="tx1"/>
              </a:solidFill>
              <a:latin typeface="+mj-lt"/>
              <a:ea typeface="MS Mincho" panose="02020609040205080304" pitchFamily="49" charset="-128"/>
            </a:endParaRPr>
          </a:p>
        </p:txBody>
      </p:sp>
      <p:sp>
        <p:nvSpPr>
          <p:cNvPr id="19" name="Google Shape;759;p30">
            <a:extLst>
              <a:ext uri="{FF2B5EF4-FFF2-40B4-BE49-F238E27FC236}">
                <a16:creationId xmlns:a16="http://schemas.microsoft.com/office/drawing/2014/main" id="{00B9F41E-5A0A-C116-7F0E-8F154AACFE0A}"/>
              </a:ext>
            </a:extLst>
          </p:cNvPr>
          <p:cNvSpPr txBox="1"/>
          <p:nvPr/>
        </p:nvSpPr>
        <p:spPr>
          <a:xfrm>
            <a:off x="5081954" y="3386983"/>
            <a:ext cx="2615915"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400" b="1" dirty="0">
                <a:solidFill>
                  <a:schemeClr val="tx1"/>
                </a:solidFill>
                <a:latin typeface="+mj-lt"/>
                <a:ea typeface="MS Mincho" panose="02020609040205080304" pitchFamily="49" charset="-128"/>
                <a:sym typeface="Jua"/>
              </a:rPr>
              <a:t>Data Back-Up</a:t>
            </a:r>
            <a:endParaRPr sz="2400" b="1" dirty="0">
              <a:solidFill>
                <a:schemeClr val="tx1"/>
              </a:solidFill>
              <a:latin typeface="+mj-lt"/>
              <a:ea typeface="MS Mincho" panose="02020609040205080304" pitchFamily="49" charset="-128"/>
            </a:endParaRPr>
          </a:p>
        </p:txBody>
      </p:sp>
      <p:sp>
        <p:nvSpPr>
          <p:cNvPr id="20" name="Google Shape;759;p30">
            <a:extLst>
              <a:ext uri="{FF2B5EF4-FFF2-40B4-BE49-F238E27FC236}">
                <a16:creationId xmlns:a16="http://schemas.microsoft.com/office/drawing/2014/main" id="{549176E8-7646-7CEA-7C2A-483ADD2396B0}"/>
              </a:ext>
            </a:extLst>
          </p:cNvPr>
          <p:cNvSpPr txBox="1"/>
          <p:nvPr/>
        </p:nvSpPr>
        <p:spPr>
          <a:xfrm>
            <a:off x="5012105" y="5010475"/>
            <a:ext cx="2615915"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400" b="1" dirty="0">
                <a:solidFill>
                  <a:schemeClr val="tx1"/>
                </a:solidFill>
                <a:latin typeface="+mj-lt"/>
                <a:ea typeface="MS Mincho" panose="02020609040205080304" pitchFamily="49" charset="-128"/>
                <a:sym typeface="Jua"/>
              </a:rPr>
              <a:t>System Logs</a:t>
            </a:r>
            <a:endParaRPr sz="2400" b="1" dirty="0">
              <a:solidFill>
                <a:schemeClr val="tx1"/>
              </a:solidFill>
              <a:latin typeface="+mj-lt"/>
              <a:ea typeface="MS Mincho" panose="02020609040205080304" pitchFamily="49" charset="-128"/>
            </a:endParaRPr>
          </a:p>
        </p:txBody>
      </p:sp>
      <p:sp>
        <p:nvSpPr>
          <p:cNvPr id="16" name="Google Shape;583;p28">
            <a:hlinkClick r:id="rId7" action="ppaction://hlinksldjump"/>
            <a:extLst>
              <a:ext uri="{FF2B5EF4-FFF2-40B4-BE49-F238E27FC236}">
                <a16:creationId xmlns:a16="http://schemas.microsoft.com/office/drawing/2014/main" id="{49AA6112-9BE8-D660-52C3-32815DED1053}"/>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7" action="ppaction://hlinksldjump"/>
              </a:rPr>
              <a:t>HOME</a:t>
            </a:r>
            <a:endParaRPr dirty="0"/>
          </a:p>
        </p:txBody>
      </p:sp>
    </p:spTree>
    <p:extLst>
      <p:ext uri="{BB962C8B-B14F-4D97-AF65-F5344CB8AC3E}">
        <p14:creationId xmlns:p14="http://schemas.microsoft.com/office/powerpoint/2010/main" val="25723181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28CD9-730D-A94D-6C33-83073F5EF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FF56DAB-B329-03C9-A548-5BAEC9882218}"/>
              </a:ext>
            </a:extLst>
          </p:cNvPr>
          <p:cNvSpPr/>
          <p:nvPr/>
        </p:nvSpPr>
        <p:spPr>
          <a:xfrm>
            <a:off x="-740229" y="478970"/>
            <a:ext cx="4038599" cy="61558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pic>
        <p:nvPicPr>
          <p:cNvPr id="24" name="Graphic 23" descr="Help with solid fill">
            <a:extLst>
              <a:ext uri="{FF2B5EF4-FFF2-40B4-BE49-F238E27FC236}">
                <a16:creationId xmlns:a16="http://schemas.microsoft.com/office/drawing/2014/main" id="{FF02C9AA-8757-C572-E776-D2000B303594}"/>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89110" y="3302596"/>
            <a:ext cx="718457" cy="533400"/>
          </a:xfrm>
          <a:prstGeom prst="rect">
            <a:avLst/>
          </a:prstGeom>
        </p:spPr>
      </p:pic>
      <p:sp>
        <p:nvSpPr>
          <p:cNvPr id="28" name="Rectangle 27">
            <a:extLst>
              <a:ext uri="{FF2B5EF4-FFF2-40B4-BE49-F238E27FC236}">
                <a16:creationId xmlns:a16="http://schemas.microsoft.com/office/drawing/2014/main" id="{7B416EE2-C830-B081-F39D-9ECAFEA59CAC}"/>
              </a:ext>
            </a:extLst>
          </p:cNvPr>
          <p:cNvSpPr/>
          <p:nvPr/>
        </p:nvSpPr>
        <p:spPr>
          <a:xfrm>
            <a:off x="11027091" y="-17229"/>
            <a:ext cx="1164909" cy="1127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57C76B10-F889-B269-2012-ABFEE809C2FA}"/>
              </a:ext>
            </a:extLst>
          </p:cNvPr>
          <p:cNvPicPr>
            <a:picLocks noChangeAspect="1"/>
          </p:cNvPicPr>
          <p:nvPr/>
        </p:nvPicPr>
        <p:blipFill>
          <a:blip r:embed="rId5" cstate="print">
            <a:extLst>
              <a:ext uri="{96DAC541-7B7A-43D3-8B79-37D633B846F1}">
                <asvg:svgBlip xmlns:asvg="http://schemas.microsoft.com/office/drawing/2016/SVG/main" r:embed="rId6"/>
              </a:ext>
            </a:extLst>
          </a:blip>
          <a:stretch>
            <a:fillRect/>
          </a:stretch>
        </p:blipFill>
        <p:spPr>
          <a:xfrm>
            <a:off x="11152345" y="-84814"/>
            <a:ext cx="914400" cy="914400"/>
          </a:xfrm>
          <a:prstGeom prst="rect">
            <a:avLst/>
          </a:prstGeom>
        </p:spPr>
      </p:pic>
      <p:sp>
        <p:nvSpPr>
          <p:cNvPr id="30" name="Google Shape;759;p30">
            <a:extLst>
              <a:ext uri="{FF2B5EF4-FFF2-40B4-BE49-F238E27FC236}">
                <a16:creationId xmlns:a16="http://schemas.microsoft.com/office/drawing/2014/main" id="{DBD770E1-B90B-5AF4-C6F7-AC5A3431E449}"/>
              </a:ext>
            </a:extLst>
          </p:cNvPr>
          <p:cNvSpPr txBox="1"/>
          <p:nvPr/>
        </p:nvSpPr>
        <p:spPr>
          <a:xfrm>
            <a:off x="10694409" y="696684"/>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Admin</a:t>
            </a:r>
            <a:endParaRPr dirty="0">
              <a:solidFill>
                <a:schemeClr val="tx1"/>
              </a:solidFill>
              <a:latin typeface="MS Mincho" panose="02020609040205080304" pitchFamily="49" charset="-128"/>
              <a:ea typeface="MS Mincho" panose="02020609040205080304" pitchFamily="49" charset="-128"/>
            </a:endParaRPr>
          </a:p>
        </p:txBody>
      </p:sp>
      <p:sp>
        <p:nvSpPr>
          <p:cNvPr id="35" name="Oval 34">
            <a:extLst>
              <a:ext uri="{FF2B5EF4-FFF2-40B4-BE49-F238E27FC236}">
                <a16:creationId xmlns:a16="http://schemas.microsoft.com/office/drawing/2014/main" id="{52ED4C6A-4B82-11B3-50B0-9289B73D21EF}"/>
              </a:ext>
            </a:extLst>
          </p:cNvPr>
          <p:cNvSpPr/>
          <p:nvPr/>
        </p:nvSpPr>
        <p:spPr>
          <a:xfrm>
            <a:off x="9549321" y="43308"/>
            <a:ext cx="1415143" cy="6291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6" name="Google Shape;759;p30">
            <a:extLst>
              <a:ext uri="{FF2B5EF4-FFF2-40B4-BE49-F238E27FC236}">
                <a16:creationId xmlns:a16="http://schemas.microsoft.com/office/drawing/2014/main" id="{A98DE9D3-8CD1-6398-F89A-B9590C5C886A}"/>
              </a:ext>
            </a:extLst>
          </p:cNvPr>
          <p:cNvSpPr txBox="1"/>
          <p:nvPr/>
        </p:nvSpPr>
        <p:spPr>
          <a:xfrm>
            <a:off x="9341756" y="115669"/>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About Us</a:t>
            </a:r>
            <a:endParaRPr lang="en-US" dirty="0">
              <a:solidFill>
                <a:schemeClr val="tx1"/>
              </a:solidFill>
              <a:latin typeface="MS Mincho" panose="02020609040205080304" pitchFamily="49" charset="-128"/>
              <a:ea typeface="MS Mincho" panose="02020609040205080304" pitchFamily="49" charset="-128"/>
            </a:endParaRPr>
          </a:p>
        </p:txBody>
      </p:sp>
      <p:sp>
        <p:nvSpPr>
          <p:cNvPr id="2" name="Rectangle: Rounded Corners 1">
            <a:extLst>
              <a:ext uri="{FF2B5EF4-FFF2-40B4-BE49-F238E27FC236}">
                <a16:creationId xmlns:a16="http://schemas.microsoft.com/office/drawing/2014/main" id="{2C091CE8-7EAD-0F88-7CAD-C59072E29566}"/>
              </a:ext>
            </a:extLst>
          </p:cNvPr>
          <p:cNvSpPr/>
          <p:nvPr/>
        </p:nvSpPr>
        <p:spPr>
          <a:xfrm>
            <a:off x="896676" y="3220584"/>
            <a:ext cx="1959394" cy="672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759;p30">
            <a:extLst>
              <a:ext uri="{FF2B5EF4-FFF2-40B4-BE49-F238E27FC236}">
                <a16:creationId xmlns:a16="http://schemas.microsoft.com/office/drawing/2014/main" id="{31ACB5D1-EEF3-5F43-1466-475C347053E2}"/>
              </a:ext>
            </a:extLst>
          </p:cNvPr>
          <p:cNvSpPr txBox="1"/>
          <p:nvPr/>
        </p:nvSpPr>
        <p:spPr>
          <a:xfrm>
            <a:off x="4846485" y="774190"/>
            <a:ext cx="5274934" cy="94795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4400" b="1" dirty="0">
                <a:solidFill>
                  <a:schemeClr val="tx1"/>
                </a:solidFill>
                <a:latin typeface="+mj-lt"/>
                <a:ea typeface="MS Mincho" panose="02020609040205080304" pitchFamily="49" charset="-128"/>
                <a:sym typeface="Jua"/>
              </a:rPr>
              <a:t>Need Some Help? </a:t>
            </a:r>
            <a:endParaRPr sz="4400" b="1" dirty="0">
              <a:solidFill>
                <a:schemeClr val="tx1"/>
              </a:solidFill>
              <a:latin typeface="+mj-lt"/>
              <a:ea typeface="MS Mincho" panose="02020609040205080304" pitchFamily="49" charset="-128"/>
            </a:endParaRPr>
          </a:p>
        </p:txBody>
      </p:sp>
      <p:pic>
        <p:nvPicPr>
          <p:cNvPr id="17" name="Graphic 16" descr="Help with solid fill">
            <a:extLst>
              <a:ext uri="{FF2B5EF4-FFF2-40B4-BE49-F238E27FC236}">
                <a16:creationId xmlns:a16="http://schemas.microsoft.com/office/drawing/2014/main" id="{609C3D38-2E1B-C37D-060D-13D48C956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544639">
            <a:off x="5448273" y="2088376"/>
            <a:ext cx="1248026" cy="1248026"/>
          </a:xfrm>
          <a:prstGeom prst="rect">
            <a:avLst/>
          </a:prstGeom>
        </p:spPr>
      </p:pic>
      <p:pic>
        <p:nvPicPr>
          <p:cNvPr id="20" name="Graphic 19" descr="Help with solid fill">
            <a:extLst>
              <a:ext uri="{FF2B5EF4-FFF2-40B4-BE49-F238E27FC236}">
                <a16:creationId xmlns:a16="http://schemas.microsoft.com/office/drawing/2014/main" id="{EA9BB657-ACFA-D60F-2B4F-B6BB77A411F6}"/>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rot="21194004">
            <a:off x="7519534" y="3236453"/>
            <a:ext cx="641927" cy="641927"/>
          </a:xfrm>
          <a:prstGeom prst="rect">
            <a:avLst/>
          </a:prstGeom>
        </p:spPr>
      </p:pic>
      <p:pic>
        <p:nvPicPr>
          <p:cNvPr id="21" name="Graphic 20" descr="Help with solid fill">
            <a:extLst>
              <a:ext uri="{FF2B5EF4-FFF2-40B4-BE49-F238E27FC236}">
                <a16:creationId xmlns:a16="http://schemas.microsoft.com/office/drawing/2014/main" id="{F1D2D4D8-D296-6421-B61E-221450CB888A}"/>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rot="21194004">
            <a:off x="9202884" y="2338308"/>
            <a:ext cx="641927" cy="641927"/>
          </a:xfrm>
          <a:prstGeom prst="rect">
            <a:avLst/>
          </a:prstGeom>
        </p:spPr>
      </p:pic>
      <p:sp>
        <p:nvSpPr>
          <p:cNvPr id="23" name="Rectangle 22">
            <a:extLst>
              <a:ext uri="{FF2B5EF4-FFF2-40B4-BE49-F238E27FC236}">
                <a16:creationId xmlns:a16="http://schemas.microsoft.com/office/drawing/2014/main" id="{8785B238-84E1-AAC8-EE1A-5B7199F7973C}"/>
              </a:ext>
            </a:extLst>
          </p:cNvPr>
          <p:cNvSpPr/>
          <p:nvPr/>
        </p:nvSpPr>
        <p:spPr>
          <a:xfrm>
            <a:off x="3771825" y="2790316"/>
            <a:ext cx="7837720" cy="7343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4AE0C6F-19A7-26DD-CA3C-B87AD69E83D6}"/>
              </a:ext>
            </a:extLst>
          </p:cNvPr>
          <p:cNvSpPr/>
          <p:nvPr/>
        </p:nvSpPr>
        <p:spPr>
          <a:xfrm>
            <a:off x="9922751" y="2904865"/>
            <a:ext cx="1543315" cy="48759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GET HELP</a:t>
            </a:r>
          </a:p>
        </p:txBody>
      </p:sp>
      <p:sp>
        <p:nvSpPr>
          <p:cNvPr id="26" name="Rectangle: Rounded Corners 25">
            <a:extLst>
              <a:ext uri="{FF2B5EF4-FFF2-40B4-BE49-F238E27FC236}">
                <a16:creationId xmlns:a16="http://schemas.microsoft.com/office/drawing/2014/main" id="{7406C964-C423-2486-7FA4-7CBD1F22B87C}"/>
              </a:ext>
            </a:extLst>
          </p:cNvPr>
          <p:cNvSpPr/>
          <p:nvPr/>
        </p:nvSpPr>
        <p:spPr>
          <a:xfrm>
            <a:off x="3771825" y="4810662"/>
            <a:ext cx="3815518" cy="1644567"/>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0800000" scaled="1"/>
            <a:tileRect/>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Google Shape;759;p30">
            <a:extLst>
              <a:ext uri="{FF2B5EF4-FFF2-40B4-BE49-F238E27FC236}">
                <a16:creationId xmlns:a16="http://schemas.microsoft.com/office/drawing/2014/main" id="{8E42CCDE-C1BB-7183-97E3-5D9536133AF7}"/>
              </a:ext>
            </a:extLst>
          </p:cNvPr>
          <p:cNvSpPr txBox="1"/>
          <p:nvPr/>
        </p:nvSpPr>
        <p:spPr>
          <a:xfrm>
            <a:off x="3408722" y="4116257"/>
            <a:ext cx="5274934"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400" dirty="0">
                <a:solidFill>
                  <a:schemeClr val="tx1"/>
                </a:solidFill>
                <a:latin typeface="+mj-lt"/>
                <a:ea typeface="MS Mincho" panose="02020609040205080304" pitchFamily="49" charset="-128"/>
                <a:sym typeface="Jua"/>
              </a:rPr>
              <a:t>Frequently Asked Questions</a:t>
            </a:r>
            <a:endParaRPr sz="2400" dirty="0">
              <a:solidFill>
                <a:schemeClr val="tx1"/>
              </a:solidFill>
              <a:latin typeface="+mj-lt"/>
              <a:ea typeface="MS Mincho" panose="02020609040205080304" pitchFamily="49" charset="-128"/>
            </a:endParaRPr>
          </a:p>
        </p:txBody>
      </p:sp>
      <p:pic>
        <p:nvPicPr>
          <p:cNvPr id="33" name="Graphic 32" descr="Help with solid fill">
            <a:extLst>
              <a:ext uri="{FF2B5EF4-FFF2-40B4-BE49-F238E27FC236}">
                <a16:creationId xmlns:a16="http://schemas.microsoft.com/office/drawing/2014/main" id="{EE773A2E-2E96-EB9C-DDEA-D87CC46169F1}"/>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3824572" y="4180313"/>
            <a:ext cx="428054" cy="428054"/>
          </a:xfrm>
          <a:prstGeom prst="rect">
            <a:avLst/>
          </a:prstGeom>
        </p:spPr>
      </p:pic>
      <p:sp>
        <p:nvSpPr>
          <p:cNvPr id="34" name="Google Shape;759;p30">
            <a:extLst>
              <a:ext uri="{FF2B5EF4-FFF2-40B4-BE49-F238E27FC236}">
                <a16:creationId xmlns:a16="http://schemas.microsoft.com/office/drawing/2014/main" id="{43E55843-9797-D1B8-D58F-A1EB1BF074AE}"/>
              </a:ext>
            </a:extLst>
          </p:cNvPr>
          <p:cNvSpPr txBox="1"/>
          <p:nvPr/>
        </p:nvSpPr>
        <p:spPr>
          <a:xfrm>
            <a:off x="2922109" y="4914982"/>
            <a:ext cx="5274934" cy="3447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600" b="1" dirty="0">
                <a:solidFill>
                  <a:schemeClr val="tx1"/>
                </a:solidFill>
                <a:latin typeface="+mj-lt"/>
                <a:ea typeface="MS Mincho" panose="02020609040205080304" pitchFamily="49" charset="-128"/>
                <a:sym typeface="Jua"/>
              </a:rPr>
              <a:t>Frequently Asked Questions</a:t>
            </a:r>
            <a:endParaRPr sz="1600" b="1" dirty="0">
              <a:solidFill>
                <a:schemeClr val="tx1"/>
              </a:solidFill>
              <a:latin typeface="+mj-lt"/>
              <a:ea typeface="MS Mincho" panose="02020609040205080304" pitchFamily="49" charset="-128"/>
            </a:endParaRPr>
          </a:p>
        </p:txBody>
      </p:sp>
      <p:sp>
        <p:nvSpPr>
          <p:cNvPr id="37" name="Google Shape;759;p30">
            <a:extLst>
              <a:ext uri="{FF2B5EF4-FFF2-40B4-BE49-F238E27FC236}">
                <a16:creationId xmlns:a16="http://schemas.microsoft.com/office/drawing/2014/main" id="{458FB0BA-BECD-CE85-13CB-51B3BB4C7EEB}"/>
              </a:ext>
            </a:extLst>
          </p:cNvPr>
          <p:cNvSpPr txBox="1"/>
          <p:nvPr/>
        </p:nvSpPr>
        <p:spPr>
          <a:xfrm>
            <a:off x="4038599" y="5579866"/>
            <a:ext cx="3511083" cy="51706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b="1" dirty="0">
                <a:solidFill>
                  <a:schemeClr val="tx1"/>
                </a:solidFill>
                <a:latin typeface="+mj-lt"/>
                <a:ea typeface="MS Mincho" panose="02020609040205080304" pitchFamily="49" charset="-128"/>
                <a:sym typeface="Jua"/>
              </a:rPr>
              <a:t>This is the content style example for a frequently asked questions answer </a:t>
            </a:r>
            <a:endParaRPr sz="1200" b="1" dirty="0">
              <a:solidFill>
                <a:schemeClr val="tx1"/>
              </a:solidFill>
              <a:latin typeface="+mj-lt"/>
              <a:ea typeface="MS Mincho" panose="02020609040205080304" pitchFamily="49" charset="-128"/>
            </a:endParaRPr>
          </a:p>
        </p:txBody>
      </p:sp>
      <p:sp>
        <p:nvSpPr>
          <p:cNvPr id="39" name="Google Shape;759;p30">
            <a:extLst>
              <a:ext uri="{FF2B5EF4-FFF2-40B4-BE49-F238E27FC236}">
                <a16:creationId xmlns:a16="http://schemas.microsoft.com/office/drawing/2014/main" id="{F686D58D-5E20-5808-622E-A496A5B6589B}"/>
              </a:ext>
            </a:extLst>
          </p:cNvPr>
          <p:cNvSpPr txBox="1"/>
          <p:nvPr/>
        </p:nvSpPr>
        <p:spPr>
          <a:xfrm>
            <a:off x="2221530" y="5579866"/>
            <a:ext cx="3511083" cy="2585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1200" b="1" dirty="0">
                <a:solidFill>
                  <a:schemeClr val="tx1"/>
                </a:solidFill>
                <a:latin typeface="+mj-lt"/>
                <a:ea typeface="MS Mincho" panose="02020609040205080304" pitchFamily="49" charset="-128"/>
                <a:sym typeface="Jua"/>
              </a:rPr>
              <a:t>A.</a:t>
            </a:r>
            <a:endParaRPr sz="1200" b="1" dirty="0">
              <a:solidFill>
                <a:schemeClr val="tx1"/>
              </a:solidFill>
              <a:latin typeface="+mj-lt"/>
              <a:ea typeface="MS Mincho" panose="02020609040205080304" pitchFamily="49" charset="-128"/>
            </a:endParaRPr>
          </a:p>
        </p:txBody>
      </p:sp>
      <p:sp>
        <p:nvSpPr>
          <p:cNvPr id="40" name="Google Shape;759;p30">
            <a:extLst>
              <a:ext uri="{FF2B5EF4-FFF2-40B4-BE49-F238E27FC236}">
                <a16:creationId xmlns:a16="http://schemas.microsoft.com/office/drawing/2014/main" id="{36FE03D0-7AFE-7E04-4BAC-E2FF834C0314}"/>
              </a:ext>
            </a:extLst>
          </p:cNvPr>
          <p:cNvSpPr txBox="1"/>
          <p:nvPr/>
        </p:nvSpPr>
        <p:spPr>
          <a:xfrm>
            <a:off x="961237" y="3309261"/>
            <a:ext cx="1830272"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2000" dirty="0">
                <a:solidFill>
                  <a:schemeClr val="tx1"/>
                </a:solidFill>
                <a:latin typeface="MS Mincho" panose="02020609040205080304" pitchFamily="49" charset="-128"/>
                <a:ea typeface="MS Mincho" panose="02020609040205080304" pitchFamily="49" charset="-128"/>
                <a:sym typeface="Jua"/>
              </a:rPr>
              <a:t>Help &amp; Support</a:t>
            </a:r>
            <a:endParaRPr lang="en-US" dirty="0">
              <a:solidFill>
                <a:schemeClr val="tx1"/>
              </a:solidFill>
              <a:latin typeface="MS Mincho" panose="02020609040205080304" pitchFamily="49" charset="-128"/>
              <a:ea typeface="MS Mincho" panose="02020609040205080304" pitchFamily="49" charset="-128"/>
            </a:endParaRPr>
          </a:p>
        </p:txBody>
      </p:sp>
      <p:sp>
        <p:nvSpPr>
          <p:cNvPr id="12" name="Google Shape;583;p28">
            <a:hlinkClick r:id="rId7" action="ppaction://hlinksldjump"/>
            <a:extLst>
              <a:ext uri="{FF2B5EF4-FFF2-40B4-BE49-F238E27FC236}">
                <a16:creationId xmlns:a16="http://schemas.microsoft.com/office/drawing/2014/main" id="{A16CF272-E0FA-16CF-8E0B-B87EA911FAA1}"/>
              </a:ext>
            </a:extLst>
          </p:cNvPr>
          <p:cNvSpPr/>
          <p:nvPr/>
        </p:nvSpPr>
        <p:spPr>
          <a:xfrm>
            <a:off x="214383" y="563631"/>
            <a:ext cx="1360954" cy="518826"/>
          </a:xfrm>
          <a:custGeom>
            <a:avLst/>
            <a:gdLst/>
            <a:ahLst/>
            <a:cxnLst/>
            <a:rect l="l" t="t" r="r" b="b"/>
            <a:pathLst>
              <a:path w="1465164" h="354102" extrusionOk="0">
                <a:moveTo>
                  <a:pt x="42725" y="0"/>
                </a:moveTo>
                <a:lnTo>
                  <a:pt x="1422439" y="0"/>
                </a:lnTo>
                <a:cubicBezTo>
                  <a:pt x="1433770" y="0"/>
                  <a:pt x="1444638" y="4501"/>
                  <a:pt x="1452650" y="12514"/>
                </a:cubicBezTo>
                <a:cubicBezTo>
                  <a:pt x="1460663" y="20526"/>
                  <a:pt x="1465164" y="31394"/>
                  <a:pt x="1465164" y="42725"/>
                </a:cubicBezTo>
                <a:lnTo>
                  <a:pt x="1465164" y="311377"/>
                </a:lnTo>
                <a:cubicBezTo>
                  <a:pt x="1465164" y="334974"/>
                  <a:pt x="1446035" y="354102"/>
                  <a:pt x="1422439" y="354102"/>
                </a:cubicBezTo>
                <a:lnTo>
                  <a:pt x="42725" y="354102"/>
                </a:lnTo>
                <a:cubicBezTo>
                  <a:pt x="19129" y="354102"/>
                  <a:pt x="0" y="334974"/>
                  <a:pt x="0" y="311377"/>
                </a:cubicBezTo>
                <a:lnTo>
                  <a:pt x="0" y="42725"/>
                </a:lnTo>
                <a:cubicBezTo>
                  <a:pt x="0" y="19129"/>
                  <a:pt x="19129" y="0"/>
                  <a:pt x="42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dirty="0"/>
              <a:t>      </a:t>
            </a:r>
            <a:r>
              <a:rPr lang="en-US" dirty="0">
                <a:hlinkClick r:id="rId7" action="ppaction://hlinksldjump"/>
              </a:rPr>
              <a:t>HOME</a:t>
            </a:r>
            <a:endParaRPr dirty="0"/>
          </a:p>
        </p:txBody>
      </p:sp>
    </p:spTree>
    <p:extLst>
      <p:ext uri="{BB962C8B-B14F-4D97-AF65-F5344CB8AC3E}">
        <p14:creationId xmlns:p14="http://schemas.microsoft.com/office/powerpoint/2010/main" val="34500152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59;p30">
            <a:extLst>
              <a:ext uri="{FF2B5EF4-FFF2-40B4-BE49-F238E27FC236}">
                <a16:creationId xmlns:a16="http://schemas.microsoft.com/office/drawing/2014/main" id="{A6BA01BC-22E7-3BD3-DEB5-E12EAE4E5A0C}"/>
              </a:ext>
            </a:extLst>
          </p:cNvPr>
          <p:cNvSpPr txBox="1"/>
          <p:nvPr/>
        </p:nvSpPr>
        <p:spPr>
          <a:xfrm>
            <a:off x="821065" y="1506871"/>
            <a:ext cx="10709295" cy="517064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0">
              <a:spcBef>
                <a:spcPts val="0"/>
              </a:spcBef>
              <a:spcAft>
                <a:spcPts val="0"/>
              </a:spcAft>
            </a:pPr>
            <a:r>
              <a:rPr lang="en-US" sz="1800" b="0" i="0" u="none" strike="noStrike" dirty="0">
                <a:solidFill>
                  <a:srgbClr val="000000"/>
                </a:solidFill>
                <a:effectLst/>
                <a:latin typeface="Georgia" panose="02040502050405020303" pitchFamily="18" charset="0"/>
              </a:rPr>
              <a:t>	</a:t>
            </a:r>
            <a:r>
              <a:rPr lang="en-US" sz="2800" b="0" i="0" u="none" strike="noStrike" dirty="0">
                <a:solidFill>
                  <a:srgbClr val="000000"/>
                </a:solidFill>
                <a:effectLst/>
                <a:latin typeface="Georgia" panose="02040502050405020303" pitchFamily="18" charset="0"/>
              </a:rPr>
              <a:t>The primary goal of this research study is the design and development of a digital Health Care Center Appointment System for the barangay health care center at Iba O' Este, </a:t>
            </a:r>
            <a:r>
              <a:rPr lang="en-US" sz="2800" b="0" i="0" u="none" strike="noStrike" dirty="0" err="1">
                <a:solidFill>
                  <a:srgbClr val="000000"/>
                </a:solidFill>
                <a:effectLst/>
                <a:latin typeface="Georgia" panose="02040502050405020303" pitchFamily="18" charset="0"/>
              </a:rPr>
              <a:t>Calumpit</a:t>
            </a:r>
            <a:r>
              <a:rPr lang="en-US" sz="2800" b="0" i="0" u="none" strike="noStrike" dirty="0">
                <a:solidFill>
                  <a:srgbClr val="000000"/>
                </a:solidFill>
                <a:effectLst/>
                <a:latin typeface="Georgia" panose="02040502050405020303" pitchFamily="18" charset="0"/>
              </a:rPr>
              <a:t>, Bulacan. It is programmed to answer some of the challenges of the manual appointment process, improve patient care, and better healthcare resource utilization. The technology will ensure that both the patients and the healthcare professionals will have an easier interface in planning their appointments.</a:t>
            </a:r>
            <a:br>
              <a:rPr lang="en-US" sz="2400" b="0" dirty="0">
                <a:effectLst/>
              </a:rPr>
            </a:br>
            <a:r>
              <a:rPr lang="en-US" sz="2400" b="0" dirty="0">
                <a:effectLst/>
              </a:rPr>
              <a:t>	</a:t>
            </a:r>
            <a:br>
              <a:rPr lang="en-US" sz="2400" dirty="0"/>
            </a:br>
            <a:endParaRPr lang="en-US" sz="3200" b="0" dirty="0">
              <a:effectLst/>
            </a:endParaRPr>
          </a:p>
          <a:p>
            <a:br>
              <a:rPr lang="en-US" sz="3200" dirty="0"/>
            </a:br>
            <a:endParaRPr sz="2400" dirty="0">
              <a:solidFill>
                <a:schemeClr val="tx1"/>
              </a:solidFill>
              <a:latin typeface="+mj-lt"/>
              <a:ea typeface="MS Mincho" panose="02020609040205080304" pitchFamily="49" charset="-128"/>
            </a:endParaRPr>
          </a:p>
        </p:txBody>
      </p:sp>
      <p:sp>
        <p:nvSpPr>
          <p:cNvPr id="2" name="Google Shape;759;p30">
            <a:extLst>
              <a:ext uri="{FF2B5EF4-FFF2-40B4-BE49-F238E27FC236}">
                <a16:creationId xmlns:a16="http://schemas.microsoft.com/office/drawing/2014/main" id="{68436ACD-1183-B823-0533-D6B89461D637}"/>
              </a:ext>
            </a:extLst>
          </p:cNvPr>
          <p:cNvSpPr txBox="1"/>
          <p:nvPr/>
        </p:nvSpPr>
        <p:spPr>
          <a:xfrm>
            <a:off x="-883227" y="0"/>
            <a:ext cx="4803894"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600" b="1" dirty="0">
                <a:solidFill>
                  <a:schemeClr val="tx1"/>
                </a:solidFill>
                <a:latin typeface="+mj-lt"/>
                <a:ea typeface="MS Mincho" panose="02020609040205080304" pitchFamily="49" charset="-128"/>
              </a:rPr>
              <a:t>PURPOSE</a:t>
            </a:r>
            <a:endParaRPr sz="3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971500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59;p30">
            <a:extLst>
              <a:ext uri="{FF2B5EF4-FFF2-40B4-BE49-F238E27FC236}">
                <a16:creationId xmlns:a16="http://schemas.microsoft.com/office/drawing/2014/main" id="{A6BA01BC-22E7-3BD3-DEB5-E12EAE4E5A0C}"/>
              </a:ext>
            </a:extLst>
          </p:cNvPr>
          <p:cNvSpPr txBox="1"/>
          <p:nvPr/>
        </p:nvSpPr>
        <p:spPr>
          <a:xfrm>
            <a:off x="821065" y="1506871"/>
            <a:ext cx="10709295" cy="590931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0">
              <a:spcBef>
                <a:spcPts val="0"/>
              </a:spcBef>
              <a:spcAft>
                <a:spcPts val="0"/>
              </a:spcAft>
            </a:pPr>
            <a:r>
              <a:rPr lang="en-US" sz="3200" b="0" i="0" u="none" strike="noStrike" dirty="0">
                <a:solidFill>
                  <a:srgbClr val="000000"/>
                </a:solidFill>
                <a:effectLst/>
                <a:latin typeface="Georgia" panose="02040502050405020303" pitchFamily="18" charset="0"/>
              </a:rPr>
              <a:t>	Currently, the system in appointment mostly has been seen to cause overcrowding at the health center, missed appointments, and increased wait times for healthcare professionals and patients. A computer and mobile-based online appointment scheduling system will be introduced to allow citizens to book appointments in advance. It will help healthcare workers more efficiently manage their schedules and patient flow, such that each patient gets proper time for consultation and treatment.</a:t>
            </a:r>
            <a:endParaRPr lang="en-US" sz="3200" b="0" dirty="0">
              <a:effectLst/>
            </a:endParaRPr>
          </a:p>
          <a:p>
            <a:br>
              <a:rPr lang="en-US" sz="3200" b="0" dirty="0">
                <a:effectLst/>
              </a:rPr>
            </a:br>
            <a:r>
              <a:rPr lang="en-US" sz="3200" b="0" dirty="0">
                <a:effectLst/>
              </a:rPr>
              <a:t>	</a:t>
            </a:r>
            <a:br>
              <a:rPr lang="en-US" sz="3200" b="0" i="0" u="none" strike="noStrike" dirty="0">
                <a:solidFill>
                  <a:srgbClr val="000000"/>
                </a:solidFill>
                <a:effectLst/>
                <a:latin typeface="Georgia" panose="02040502050405020303" pitchFamily="18" charset="0"/>
              </a:rPr>
            </a:br>
            <a:endParaRPr sz="3200" dirty="0">
              <a:solidFill>
                <a:schemeClr val="tx1"/>
              </a:solidFill>
              <a:latin typeface="+mj-lt"/>
              <a:ea typeface="MS Mincho" panose="02020609040205080304" pitchFamily="49" charset="-128"/>
            </a:endParaRPr>
          </a:p>
        </p:txBody>
      </p:sp>
      <p:sp>
        <p:nvSpPr>
          <p:cNvPr id="2" name="Google Shape;759;p30">
            <a:extLst>
              <a:ext uri="{FF2B5EF4-FFF2-40B4-BE49-F238E27FC236}">
                <a16:creationId xmlns:a16="http://schemas.microsoft.com/office/drawing/2014/main" id="{68436ACD-1183-B823-0533-D6B89461D637}"/>
              </a:ext>
            </a:extLst>
          </p:cNvPr>
          <p:cNvSpPr txBox="1"/>
          <p:nvPr/>
        </p:nvSpPr>
        <p:spPr>
          <a:xfrm>
            <a:off x="-1654677" y="-22162"/>
            <a:ext cx="8211593"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600" b="1" dirty="0">
                <a:solidFill>
                  <a:schemeClr val="tx1"/>
                </a:solidFill>
                <a:latin typeface="+mj-lt"/>
                <a:ea typeface="MS Mincho" panose="02020609040205080304" pitchFamily="49" charset="-128"/>
              </a:rPr>
              <a:t>PROJECT CONTEXT</a:t>
            </a:r>
            <a:endParaRPr sz="3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4097502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59;p30">
            <a:extLst>
              <a:ext uri="{FF2B5EF4-FFF2-40B4-BE49-F238E27FC236}">
                <a16:creationId xmlns:a16="http://schemas.microsoft.com/office/drawing/2014/main" id="{A6BA01BC-22E7-3BD3-DEB5-E12EAE4E5A0C}"/>
              </a:ext>
            </a:extLst>
          </p:cNvPr>
          <p:cNvSpPr txBox="1"/>
          <p:nvPr/>
        </p:nvSpPr>
        <p:spPr>
          <a:xfrm>
            <a:off x="741352" y="1562627"/>
            <a:ext cx="10709295" cy="517064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rtl="0">
              <a:spcBef>
                <a:spcPts val="0"/>
              </a:spcBef>
              <a:spcAft>
                <a:spcPts val="0"/>
              </a:spcAft>
              <a:buAutoNum type="arabicPeriod"/>
            </a:pPr>
            <a:r>
              <a:rPr lang="en-US" sz="2400" b="0" i="0" u="none" strike="noStrike" dirty="0">
                <a:solidFill>
                  <a:srgbClr val="000000"/>
                </a:solidFill>
                <a:effectLst/>
                <a:latin typeface="Georgia" panose="02040502050405020303" pitchFamily="18" charset="0"/>
              </a:rPr>
              <a:t>To evaluate and identify weaknesses in the existing appointment system at the Barangay Iba O' Este health center.</a:t>
            </a:r>
          </a:p>
          <a:p>
            <a:pPr marL="457200" indent="-457200" rtl="0">
              <a:spcBef>
                <a:spcPts val="0"/>
              </a:spcBef>
              <a:spcAft>
                <a:spcPts val="0"/>
              </a:spcAft>
              <a:buAutoNum type="arabicPeriod"/>
            </a:pPr>
            <a:endParaRPr lang="en-US" sz="2400" b="0" dirty="0">
              <a:effectLst/>
            </a:endParaRPr>
          </a:p>
          <a:p>
            <a:pPr rtl="0">
              <a:spcBef>
                <a:spcPts val="0"/>
              </a:spcBef>
              <a:spcAft>
                <a:spcPts val="0"/>
              </a:spcAft>
            </a:pPr>
            <a:r>
              <a:rPr lang="en-US" sz="2400" b="0" i="0" u="none" strike="noStrike" dirty="0">
                <a:solidFill>
                  <a:srgbClr val="000000"/>
                </a:solidFill>
                <a:effectLst/>
                <a:latin typeface="Georgia" panose="02040502050405020303" pitchFamily="18" charset="0"/>
              </a:rPr>
              <a:t>2. Develop a friendly and accessible digital health care center appointment system for the residents and professionals to enhance access as soon as possible.</a:t>
            </a:r>
          </a:p>
          <a:p>
            <a:pPr rtl="0">
              <a:spcBef>
                <a:spcPts val="0"/>
              </a:spcBef>
              <a:spcAft>
                <a:spcPts val="0"/>
              </a:spcAft>
            </a:pPr>
            <a:endParaRPr lang="en-US" sz="2400" dirty="0">
              <a:latin typeface="Georgia" panose="02040502050405020303" pitchFamily="18" charset="0"/>
            </a:endParaRPr>
          </a:p>
          <a:p>
            <a:pPr rtl="0">
              <a:spcBef>
                <a:spcPts val="0"/>
              </a:spcBef>
              <a:spcAft>
                <a:spcPts val="0"/>
              </a:spcAft>
            </a:pPr>
            <a:endParaRPr lang="en-US" sz="2400" b="0" dirty="0">
              <a:effectLst/>
            </a:endParaRPr>
          </a:p>
          <a:p>
            <a:pPr rtl="0">
              <a:spcBef>
                <a:spcPts val="0"/>
              </a:spcBef>
              <a:spcAft>
                <a:spcPts val="0"/>
              </a:spcAft>
            </a:pPr>
            <a:r>
              <a:rPr lang="en-US" sz="2400" b="0" i="0" u="none" strike="noStrike" dirty="0">
                <a:solidFill>
                  <a:srgbClr val="000000"/>
                </a:solidFill>
                <a:effectLst/>
                <a:latin typeface="Georgia" panose="02040502050405020303" pitchFamily="18" charset="0"/>
              </a:rPr>
              <a:t>3. All these are to include patient scheduling of appointments, and reminding in the system to ensure effective service delivery of health care.</a:t>
            </a:r>
          </a:p>
          <a:p>
            <a:pPr rtl="0">
              <a:spcBef>
                <a:spcPts val="0"/>
              </a:spcBef>
              <a:spcAft>
                <a:spcPts val="0"/>
              </a:spcAft>
            </a:pPr>
            <a:endParaRPr lang="en-US" sz="2400" b="0" dirty="0">
              <a:effectLst/>
            </a:endParaRPr>
          </a:p>
          <a:p>
            <a:pPr rtl="0">
              <a:spcBef>
                <a:spcPts val="0"/>
              </a:spcBef>
              <a:spcAft>
                <a:spcPts val="0"/>
              </a:spcAft>
            </a:pPr>
            <a:endParaRPr lang="en-US" sz="2400" b="0" dirty="0">
              <a:effectLst/>
            </a:endParaRPr>
          </a:p>
          <a:p>
            <a:br>
              <a:rPr lang="en-US" sz="2400" dirty="0"/>
            </a:br>
            <a:endParaRPr sz="2400" dirty="0">
              <a:solidFill>
                <a:schemeClr val="tx1"/>
              </a:solidFill>
              <a:latin typeface="+mj-lt"/>
              <a:ea typeface="MS Mincho" panose="02020609040205080304" pitchFamily="49" charset="-128"/>
            </a:endParaRPr>
          </a:p>
        </p:txBody>
      </p:sp>
      <p:sp>
        <p:nvSpPr>
          <p:cNvPr id="2" name="Google Shape;759;p30">
            <a:extLst>
              <a:ext uri="{FF2B5EF4-FFF2-40B4-BE49-F238E27FC236}">
                <a16:creationId xmlns:a16="http://schemas.microsoft.com/office/drawing/2014/main" id="{68436ACD-1183-B823-0533-D6B89461D637}"/>
              </a:ext>
            </a:extLst>
          </p:cNvPr>
          <p:cNvSpPr txBox="1"/>
          <p:nvPr/>
        </p:nvSpPr>
        <p:spPr>
          <a:xfrm>
            <a:off x="-2245691" y="-22162"/>
            <a:ext cx="8211593" cy="77559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3600" b="1" dirty="0">
                <a:solidFill>
                  <a:schemeClr val="tx1"/>
                </a:solidFill>
                <a:latin typeface="+mj-lt"/>
                <a:ea typeface="MS Mincho" panose="02020609040205080304" pitchFamily="49" charset="-128"/>
              </a:rPr>
              <a:t>OBJECTIVES</a:t>
            </a:r>
            <a:endParaRPr sz="3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4277984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D36630B-ACF7-B757-A6B0-CB70B92F5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Google Shape;759;p30">
            <a:extLst>
              <a:ext uri="{FF2B5EF4-FFF2-40B4-BE49-F238E27FC236}">
                <a16:creationId xmlns:a16="http://schemas.microsoft.com/office/drawing/2014/main" id="{68436ACD-1183-B823-0533-D6B89461D637}"/>
              </a:ext>
            </a:extLst>
          </p:cNvPr>
          <p:cNvSpPr txBox="1"/>
          <p:nvPr/>
        </p:nvSpPr>
        <p:spPr>
          <a:xfrm>
            <a:off x="1579177" y="1717428"/>
            <a:ext cx="8211593" cy="20682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0"/>
              </a:lnSpc>
              <a:spcBef>
                <a:spcPts val="0"/>
              </a:spcBef>
              <a:spcAft>
                <a:spcPts val="0"/>
              </a:spcAft>
              <a:buNone/>
            </a:pPr>
            <a:r>
              <a:rPr lang="en-US" sz="9600" b="1" dirty="0">
                <a:solidFill>
                  <a:schemeClr val="tx1"/>
                </a:solidFill>
                <a:latin typeface="+mj-lt"/>
                <a:ea typeface="MS Mincho" panose="02020609040205080304" pitchFamily="49" charset="-128"/>
              </a:rPr>
              <a:t>PROTOTYPE</a:t>
            </a:r>
            <a:endParaRPr sz="9600" b="1" dirty="0">
              <a:solidFill>
                <a:schemeClr val="tx1"/>
              </a:solidFill>
              <a:latin typeface="+mj-lt"/>
              <a:ea typeface="MS Mincho" panose="02020609040205080304" pitchFamily="49" charset="-128"/>
            </a:endParaRPr>
          </a:p>
        </p:txBody>
      </p:sp>
    </p:spTree>
    <p:extLst>
      <p:ext uri="{BB962C8B-B14F-4D97-AF65-F5344CB8AC3E}">
        <p14:creationId xmlns:p14="http://schemas.microsoft.com/office/powerpoint/2010/main" val="3278164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A4E846-B44B-6D04-2EDF-C30D66C08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Rounded Corners 5">
            <a:extLst>
              <a:ext uri="{FF2B5EF4-FFF2-40B4-BE49-F238E27FC236}">
                <a16:creationId xmlns:a16="http://schemas.microsoft.com/office/drawing/2014/main" id="{78268205-D50E-226A-DACD-9AA48449CCD5}"/>
              </a:ext>
            </a:extLst>
          </p:cNvPr>
          <p:cNvSpPr/>
          <p:nvPr/>
        </p:nvSpPr>
        <p:spPr>
          <a:xfrm>
            <a:off x="587021" y="5712177"/>
            <a:ext cx="2381955" cy="9144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hlinkClick r:id="rId3" action="ppaction://hlinksldjump"/>
              </a:rPr>
              <a:t>USER</a:t>
            </a:r>
            <a:endParaRPr lang="en-US" sz="4000" b="1"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2449F36-5466-3E50-14C4-F982654F7BDB}"/>
              </a:ext>
            </a:extLst>
          </p:cNvPr>
          <p:cNvSpPr/>
          <p:nvPr/>
        </p:nvSpPr>
        <p:spPr>
          <a:xfrm>
            <a:off x="9223024" y="5712177"/>
            <a:ext cx="2381955" cy="9144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hlinkClick r:id="rId4" action="ppaction://hlinksldjump"/>
              </a:rPr>
              <a:t>ADMIN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153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1436</TotalTime>
  <Words>1339</Words>
  <Application>Microsoft Office PowerPoint</Application>
  <PresentationFormat>Widescreen</PresentationFormat>
  <Paragraphs>355</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MS Mincho</vt:lpstr>
      <vt:lpstr>Aptos</vt:lpstr>
      <vt:lpstr>Arial</vt:lpstr>
      <vt:lpstr>Calibri</vt:lpstr>
      <vt:lpstr>Calibri Light</vt:lpstr>
      <vt:lpstr>Georgia</vt:lpstr>
      <vt:lpstr>Jua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Christian Banaag</dc:creator>
  <cp:lastModifiedBy>John Christian Banaag</cp:lastModifiedBy>
  <cp:revision>28</cp:revision>
  <dcterms:created xsi:type="dcterms:W3CDTF">2024-10-02T02:14:42Z</dcterms:created>
  <dcterms:modified xsi:type="dcterms:W3CDTF">2024-10-06T18:05:57Z</dcterms:modified>
</cp:coreProperties>
</file>