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51CDD-04A2-4DA4-BF21-9C41C439640A}" v="51" dt="2022-04-08T07:56:16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E60D5B3-2C57-5B0F-9B7F-D1E2895A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8991" y="-76755"/>
            <a:ext cx="13485541" cy="69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8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5EE985-ECE5-2B35-68AB-4C2E7B26F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678"/>
            <a:ext cx="12184563" cy="70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23571A1-F83F-8660-B381-9684F532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4340"/>
            <a:ext cx="14758639" cy="67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26EA59-61FF-3FAE-F4E1-F4C1145B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2900"/>
            <a:ext cx="15288321" cy="68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4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AC192E-927F-E275-AB17-4CB1E030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-2461"/>
            <a:ext cx="12184565" cy="72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6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</cp:revision>
  <dcterms:created xsi:type="dcterms:W3CDTF">2022-04-08T07:45:08Z</dcterms:created>
  <dcterms:modified xsi:type="dcterms:W3CDTF">2022-04-08T07:56:59Z</dcterms:modified>
</cp:coreProperties>
</file>