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72" r:id="rId2"/>
    <p:sldId id="275" r:id="rId3"/>
    <p:sldId id="274" r:id="rId4"/>
    <p:sldId id="27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帳戶" initials="M帳" lastIdx="2" clrIdx="0">
    <p:extLst>
      <p:ext uri="{19B8F6BF-5375-455C-9EA6-DF929625EA0E}">
        <p15:presenceInfo xmlns:p15="http://schemas.microsoft.com/office/powerpoint/2012/main" userId="59de3e0205bdf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7FD"/>
    <a:srgbClr val="0C02D0"/>
    <a:srgbClr val="0E02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254BB-73F2-43A1-BE74-D4C1E9C5D639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495C-D102-4320-B6F3-42F16C034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48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EA2-4C71-4527-BC64-FBD78AF5227E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4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5F27-811E-4095-8E14-0D928C236E92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59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DAF-159B-485C-8DFE-9259B8C2150E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7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3784-5AA9-4A85-85B1-55C62F9E5443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A7B2-0916-4142-889C-512547A9D332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64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DA2-8626-49E4-A494-B5026E15C4CB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2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C783-98DF-4A8F-B0BF-5B9714F94880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16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3F40-CFDC-467D-A137-F3A806D4EF21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29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7AD-B3B8-4ED4-97E9-F24039626C3E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BDB-07CF-4D2A-B563-639C405E67FA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82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4C28-0D9F-4BAE-ABF5-3869C52A426C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76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768A-3DBA-4643-B22F-3AF2C73FC3C6}" type="datetime1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8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尋找空的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page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setup </a:t>
            </a:r>
            <a:r>
              <a:rPr lang="en-US" altLang="zh-TW" sz="3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pageTable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0" y="2276610"/>
            <a:ext cx="4720998" cy="144097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20316" y="1275347"/>
            <a:ext cx="5793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UsePhyPage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memory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，且用一個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page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有無被使用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64601" y="3901354"/>
            <a:ext cx="517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checkAndSet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會回傳一個未使用的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page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21" y="3980122"/>
            <a:ext cx="5829604" cy="24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" y="960436"/>
            <a:ext cx="5752280" cy="56615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096000" y="1167063"/>
            <a:ext cx="5905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在尚未修改程式碼前，在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addrSpace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物件建立時就會建立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pageTable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，且預設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nachos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只會執行一個可執行檔，那這個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table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就會涵蓋整個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memory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，也不用作任何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page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page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但實作了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multiprogramming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以後，因為需要知道所需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memory page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，所以直到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可執行檔的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讀入，知道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這個可執行檔的大小之後，才建立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pageTable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58979" y="4144879"/>
            <a:ext cx="5534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executable file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會需要多少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pages 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24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如何處理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 translation (virtual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&lt;-&gt; physical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7" y="896353"/>
            <a:ext cx="4930865" cy="583531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454442" y="2532647"/>
            <a:ext cx="389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page number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offset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19236" y="2811742"/>
            <a:ext cx="58413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tlb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為空，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vpn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是否大於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pagetablesize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以及檢查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是否不為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若上述兩個都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沒有則讓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vpn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對應到相對的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tlb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不為空，判斷是否有紀錄該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pagenum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framenum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若都沒有則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tlb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miss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60658" y="4764505"/>
            <a:ext cx="5733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再來檢查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entry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readOnly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最後在檢查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frame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physical pages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如果上⾯都沒有問題且設定好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dirty bit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後，經由計算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number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offset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address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89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page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1" y="1263316"/>
            <a:ext cx="7044344" cy="526381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63916" y="276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53626" y="24494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在實作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multiprogramming</a:t>
            </a:r>
            <a:r>
              <a:rPr lang="zh-TW" altLang="en-US" dirty="0" smtClean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後，因為</a:t>
            </a:r>
            <a:r>
              <a:rPr lang="zh-TW" altLang="en-US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有多個 </a:t>
            </a:r>
            <a:r>
              <a:rPr lang="en-US" altLang="zh-TW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</a:t>
            </a:r>
            <a:r>
              <a:rPr lang="zh-TW" altLang="en-US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共用 </a:t>
            </a:r>
            <a:r>
              <a:rPr lang="en-US" altLang="zh-TW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memory</a:t>
            </a:r>
            <a:r>
              <a:rPr lang="zh-TW" altLang="en-US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memory </a:t>
            </a:r>
            <a:r>
              <a:rPr lang="zh-TW" altLang="en-US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中可能已經有些 </a:t>
            </a:r>
            <a:r>
              <a:rPr lang="en-US" altLang="zh-TW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</a:t>
            </a:r>
            <a:r>
              <a:rPr lang="zh-TW" altLang="en-US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被別的 </a:t>
            </a:r>
            <a:r>
              <a:rPr lang="en-US" altLang="zh-TW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</a:t>
            </a:r>
            <a:r>
              <a:rPr lang="zh-TW" altLang="en-US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佔用了，因此資料需要一個 </a:t>
            </a:r>
            <a:r>
              <a:rPr lang="en-US" altLang="zh-TW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</a:t>
            </a:r>
            <a:r>
              <a:rPr lang="zh-TW" altLang="en-US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</a:t>
            </a:r>
            <a:r>
              <a:rPr lang="zh-TW" altLang="en-US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 </a:t>
            </a:r>
            <a:r>
              <a:rPr lang="zh-TW" altLang="en-US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 </a:t>
            </a:r>
            <a:r>
              <a:rPr lang="en-US" altLang="zh-TW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memory </a:t>
            </a:r>
            <a:r>
              <a:rPr lang="zh-TW" altLang="en-US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，而不能整段 </a:t>
            </a:r>
            <a:r>
              <a:rPr lang="en-US" altLang="zh-TW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 </a:t>
            </a:r>
            <a:r>
              <a:rPr lang="en-US" altLang="zh-TW" dirty="0" smtClean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 </a:t>
            </a:r>
            <a:r>
              <a:rPr lang="zh-TW" altLang="en-US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 </a:t>
            </a:r>
            <a:r>
              <a:rPr lang="en-US" altLang="zh-TW" dirty="0">
                <a:solidFill>
                  <a:srgbClr val="1F23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memory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7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314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-apple-system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55</cp:revision>
  <dcterms:created xsi:type="dcterms:W3CDTF">2023-03-01T17:08:23Z</dcterms:created>
  <dcterms:modified xsi:type="dcterms:W3CDTF">2023-03-30T12:11:38Z</dcterms:modified>
</cp:coreProperties>
</file>