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0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7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9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D395-E985-48B0-B7DB-EB82655FE7C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7A9C-2B35-4B54-BC97-866A8B3D8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git_saena\parksaena.github.io\portfolio_saena\tumblbug\텀블벅ppt\pp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3117223" cy="23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git_saena\parksaena.github.io\portfolio_saena\tumblbug\텀블벅ppt\logo\logo_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54" y="4365104"/>
            <a:ext cx="137636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8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</cp:revision>
  <dcterms:created xsi:type="dcterms:W3CDTF">2017-10-17T05:59:55Z</dcterms:created>
  <dcterms:modified xsi:type="dcterms:W3CDTF">2017-10-17T06:08:53Z</dcterms:modified>
</cp:coreProperties>
</file>