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FDF959"/>
    <a:srgbClr val="F6F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523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40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47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717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136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02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616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808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13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076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7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B703-34A6-4A00-95DB-E332727C6EF9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4FB5-B1A2-4468-BB43-DB8FB843D1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20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à¸à¸¥à¸à¸²à¸£à¸à¹à¸à¸«à¸²à¸£à¸¹à¸à¸ à¸²à¸à¸ªà¸³à¸«à¸£à¸±à¸ underground parking 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4388"/>
            <a:ext cx="12192000" cy="797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 smtClean="0">
                <a:ln>
                  <a:solidFill>
                    <a:srgbClr val="FDF959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88900" stA="36000" endPos="35000" dir="5400000" sy="-100000" algn="bl" rotWithShape="0"/>
                </a:effectLst>
                <a:latin typeface="Sukhumvit Set" panose="02000506000000020004" pitchFamily="2" charset="-34"/>
                <a:cs typeface="Sukhumvit Set" panose="02000506000000020004" pitchFamily="2" charset="-34"/>
              </a:rPr>
              <a:t>ระบบลานจอดรถ</a:t>
            </a:r>
            <a:endParaRPr lang="th-TH" b="1" dirty="0">
              <a:ln>
                <a:solidFill>
                  <a:srgbClr val="FDF959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88900" stA="36000" endPos="35000" dir="5400000" sy="-100000" algn="bl" rotWithShape="0"/>
              </a:effectLst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3255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à¸à¸¥à¸à¸²à¸£à¸à¹à¸à¸«à¸²à¸£à¸¹à¸à¸ à¸²à¸à¸ªà¸³à¸«à¸£à¸±à¸ adkeyboard ardui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369" y="4079247"/>
            <a:ext cx="2605674" cy="26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à¸à¸¥à¸à¸²à¸£à¸à¹à¸à¸«à¸²à¸£à¸¹à¸à¸ à¸²à¸à¸ªà¸³à¸«à¸£à¸±à¸ à¸à¸­ lcd i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537788"/>
            <a:ext cx="3251200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à¸à¸¥à¸à¸²à¸£à¸à¹à¸à¸«à¸²à¸£à¸¹à¸à¸ à¸²à¸à¸ªà¸³à¸«à¸£à¸±à¸ i-duino uno r3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688032"/>
            <a:ext cx="2870200" cy="286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2475" y="457200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1. </a:t>
            </a:r>
            <a:r>
              <a:rPr lang="en-US" sz="2400" dirty="0" err="1" smtClean="0">
                <a:latin typeface="Sukhumvit Set" panose="02000506000000020004" pitchFamily="2" charset="-34"/>
                <a:cs typeface="Sukhumvit Set" panose="02000506000000020004" pitchFamily="2" charset="-34"/>
              </a:rPr>
              <a:t>i-Duino</a:t>
            </a:r>
            <a:r>
              <a:rPr lang="en-US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 R3B</a:t>
            </a:r>
            <a:endParaRPr lang="th-TH" sz="24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pic>
        <p:nvPicPr>
          <p:cNvPr id="2052" name="Picture 4" descr="à¸à¸¥à¸à¸²à¸£à¸à¹à¸à¸«à¸²à¸£à¸¹à¸à¸ à¸²à¸à¸ªà¸³à¸«à¸£à¸±à¸ arduino u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537788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7550" y="457200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2. </a:t>
            </a:r>
            <a:r>
              <a:rPr lang="en-US" sz="2400" dirty="0" err="1" smtClean="0">
                <a:latin typeface="Sukhumvit Set" panose="02000506000000020004" pitchFamily="2" charset="-34"/>
                <a:cs typeface="Sukhumvit Set" panose="02000506000000020004" pitchFamily="2" charset="-34"/>
              </a:rPr>
              <a:t>Arduino</a:t>
            </a:r>
            <a:r>
              <a:rPr lang="en-US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 UNO</a:t>
            </a:r>
            <a:endParaRPr lang="th-TH" sz="24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2625" y="457200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3. LCD module</a:t>
            </a:r>
            <a:endParaRPr lang="th-TH" sz="24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pic>
        <p:nvPicPr>
          <p:cNvPr id="2058" name="Picture 10" descr="à¸à¸¥à¸à¸²à¸£à¸à¹à¸à¸«à¸²à¸£à¸¹à¸à¸ à¸²à¸à¸ªà¸³à¸«à¸£à¸±à¸ servo motor 18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11" y="3921689"/>
            <a:ext cx="2819208" cy="28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à¸à¸¥à¸à¸²à¸£à¸à¹à¸à¸«à¸²à¸£à¸¹à¸à¸ à¸²à¸à¸ªà¸³à¸«à¸£à¸±à¸ led traffic light sens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43" y="3977665"/>
            <a:ext cx="2707255" cy="27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à¸à¸¥à¸à¸²à¸£à¸à¹à¸à¸«à¸²à¸£à¸¹à¸à¸ à¸²à¸à¸ªà¸³à¸«à¸£à¸±à¸ ultrasonic senso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1637"/>
            <a:ext cx="2775137" cy="261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9932" y="3648784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4. </a:t>
            </a:r>
            <a:r>
              <a:rPr lang="en-US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Servo motor 180</a:t>
            </a:r>
            <a:endParaRPr lang="th-TH" sz="24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2459" y="3648784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5. </a:t>
            </a:r>
            <a:r>
              <a:rPr lang="en-US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LED Traffic lights</a:t>
            </a:r>
            <a:endParaRPr lang="th-TH" sz="24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3648784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6. Ultrasonic sensor</a:t>
            </a:r>
            <a:endParaRPr lang="th-TH" sz="24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4791" y="3648554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7.AD </a:t>
            </a:r>
            <a:r>
              <a:rPr lang="en-US" sz="2400" dirty="0">
                <a:latin typeface="Sukhumvit Set" panose="02000506000000020004" pitchFamily="2" charset="-34"/>
                <a:cs typeface="Sukhumvit Set" panose="02000506000000020004" pitchFamily="2" charset="-34"/>
              </a:rPr>
              <a:t>K</a:t>
            </a:r>
            <a:r>
              <a:rPr lang="en-US" sz="24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eyboard</a:t>
            </a:r>
            <a:endParaRPr lang="th-TH" sz="24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6335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6" grpId="0"/>
      <p:bldP spid="17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72446" y="1789605"/>
            <a:ext cx="2599509" cy="122791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บอร์ด</a:t>
            </a:r>
            <a:r>
              <a:rPr lang="en-US" sz="2400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i-Duino</a:t>
            </a:r>
            <a:endParaRPr lang="th-TH" sz="2400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pic>
        <p:nvPicPr>
          <p:cNvPr id="3" name="Picture 2" descr="à¸à¸¥à¸à¸²à¸£à¸à¹à¸à¸«à¸²à¸£à¸¹à¸à¸ à¸²à¸à¸ªà¸³à¸«à¸£à¸±à¸ i-duino uno r3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46" y="3415937"/>
            <a:ext cx="2870200" cy="286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717" y="627017"/>
            <a:ext cx="304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 smtClean="0">
                <a:solidFill>
                  <a:srgbClr val="00B050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ส่วนทางเข้า</a:t>
            </a:r>
            <a:endParaRPr lang="th-TH" b="1" u="sng" dirty="0">
              <a:solidFill>
                <a:srgbClr val="00B050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47959" y="2135769"/>
            <a:ext cx="1186364" cy="587827"/>
          </a:xfrm>
          <a:prstGeom prst="rightArrow">
            <a:avLst>
              <a:gd name="adj1" fmla="val 54444"/>
              <a:gd name="adj2" fmla="val 6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กดปุ่ม</a:t>
            </a:r>
            <a:endParaRPr lang="th-TH" sz="2000" b="1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30" y="1743881"/>
            <a:ext cx="2605674" cy="13258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AD Keyboard</a:t>
            </a:r>
            <a:endParaRPr lang="th-TH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pic>
        <p:nvPicPr>
          <p:cNvPr id="7" name="Picture 16" descr="à¸à¸¥à¸à¸²à¸£à¸à¹à¸à¸«à¸²à¸£à¸¹à¸à¸ à¸²à¸à¸ªà¸³à¸«à¸£à¸±à¸ adkeyboard ardui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7" y="3546605"/>
            <a:ext cx="2605674" cy="26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373413" y="1717757"/>
            <a:ext cx="2204002" cy="13716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LCD</a:t>
            </a:r>
            <a:endParaRPr lang="th-TH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pic>
        <p:nvPicPr>
          <p:cNvPr id="9" name="Picture 8" descr="à¸à¸¥à¸à¸²à¸£à¸à¹à¸à¸«à¸²à¸£à¸¹à¸à¸ à¸²à¸à¸ªà¸³à¸«à¸£à¸±à¸ à¸à¸­ lcd i2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814" y="3415937"/>
            <a:ext cx="3251200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7706449" y="2109646"/>
            <a:ext cx="1432470" cy="587827"/>
          </a:xfrm>
          <a:prstGeom prst="rightArrow">
            <a:avLst>
              <a:gd name="adj1" fmla="val 54444"/>
              <a:gd name="adj2" fmla="val 6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แสดงผล</a:t>
            </a:r>
            <a:endParaRPr lang="th-TH" sz="2000" b="1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73413" y="1743881"/>
            <a:ext cx="2204002" cy="13716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ervo motor</a:t>
            </a:r>
            <a:endParaRPr lang="th-TH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pic>
        <p:nvPicPr>
          <p:cNvPr id="17" name="Picture 10" descr="à¸à¸¥à¸à¸²à¸£à¸à¹à¸à¸«à¸²à¸£à¸¹à¸à¸ à¸²à¸à¸ªà¸³à¸«à¸£à¸±à¸ servo motor 18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814" y="3546605"/>
            <a:ext cx="2819208" cy="28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686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8" grpId="1" animBg="1"/>
      <p:bldP spid="1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72446" y="1789605"/>
            <a:ext cx="2599509" cy="122791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บอร์ด</a:t>
            </a:r>
            <a:r>
              <a:rPr lang="en-US" sz="2400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Arduino</a:t>
            </a:r>
            <a:endParaRPr lang="th-TH" sz="2400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717" y="627017"/>
            <a:ext cx="304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 smtClean="0">
                <a:solidFill>
                  <a:srgbClr val="FF0000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ส่วนที่จอด</a:t>
            </a:r>
            <a:endParaRPr lang="th-TH" b="1" u="sng" dirty="0">
              <a:solidFill>
                <a:srgbClr val="FF0000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41470" y="2135769"/>
            <a:ext cx="1272725" cy="587827"/>
          </a:xfrm>
          <a:prstGeom prst="rightArrow">
            <a:avLst>
              <a:gd name="adj1" fmla="val 54444"/>
              <a:gd name="adj2" fmla="val 5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ระยะห่าง</a:t>
            </a:r>
            <a:endParaRPr lang="th-TH" sz="2000" b="1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30" y="1743881"/>
            <a:ext cx="2605674" cy="13258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Ultrasonic</a:t>
            </a:r>
            <a:endParaRPr lang="th-TH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06449" y="2109646"/>
            <a:ext cx="1432470" cy="587827"/>
          </a:xfrm>
          <a:prstGeom prst="rightArrow">
            <a:avLst>
              <a:gd name="adj1" fmla="val 54444"/>
              <a:gd name="adj2" fmla="val 6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แสดงผล</a:t>
            </a:r>
            <a:endParaRPr lang="th-TH" sz="2000" b="1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65020" y="1826712"/>
            <a:ext cx="2204002" cy="13716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LED lights</a:t>
            </a:r>
            <a:endParaRPr lang="th-TH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pic>
        <p:nvPicPr>
          <p:cNvPr id="13" name="Picture 14" descr="à¸à¸¥à¸à¸²à¸£à¸à¹à¸à¸«à¸²à¸£à¸¹à¸à¸ à¸²à¸à¸ªà¸³à¸«à¸£à¸±à¸ ultrasonic sen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8" y="3569123"/>
            <a:ext cx="2775137" cy="261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à¸à¸¥à¸à¸²à¸£à¸à¹à¸à¸«à¸²à¸£à¸¹à¸à¸ à¸²à¸à¸ªà¸³à¸«à¸£à¸±à¸ arduino u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958" y="333598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à¸à¸¥à¸à¸²à¸£à¸à¹à¸à¸«à¸²à¸£à¸¹à¸à¸ à¸²à¸à¸ªà¸³à¸«à¸£à¸±à¸ led traffic light sens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89" y="3489752"/>
            <a:ext cx="2707255" cy="27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95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10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2514" y="2155372"/>
            <a:ext cx="3526972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กดปุ่ม</a:t>
            </a:r>
            <a:r>
              <a:rPr lang="en-US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 AD Keyboard</a:t>
            </a:r>
            <a:endParaRPr lang="th-TH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25783" y="4003766"/>
            <a:ext cx="3008811" cy="640080"/>
          </a:xfrm>
          <a:prstGeom prst="roundRect">
            <a:avLst>
              <a:gd name="adj" fmla="val 952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ยกไม้กั้น</a:t>
            </a:r>
            <a:endParaRPr lang="th-TH" sz="23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25782" y="4892040"/>
            <a:ext cx="3008811" cy="640080"/>
          </a:xfrm>
          <a:prstGeom prst="roundRect">
            <a:avLst>
              <a:gd name="adj" fmla="val 952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แสดงข้อความต้อนรับ</a:t>
            </a:r>
            <a:endParaRPr lang="th-TH" sz="23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97726" y="3435532"/>
            <a:ext cx="0" cy="888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397726" y="5212080"/>
            <a:ext cx="132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1397726" y="4323806"/>
            <a:ext cx="1328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7726" y="4323806"/>
            <a:ext cx="0" cy="888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22514" y="940525"/>
            <a:ext cx="3317966" cy="894807"/>
          </a:xfrm>
          <a:prstGeom prst="roundRect">
            <a:avLst>
              <a:gd name="adj" fmla="val 25426"/>
            </a:avLst>
          </a:prstGeom>
          <a:solidFill>
            <a:srgbClr val="FFFF99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ทางเข้า</a:t>
            </a:r>
            <a:endParaRPr lang="th-TH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63097" y="940524"/>
            <a:ext cx="3317966" cy="894807"/>
          </a:xfrm>
          <a:prstGeom prst="roundRect">
            <a:avLst>
              <a:gd name="adj" fmla="val 25426"/>
            </a:avLst>
          </a:prstGeom>
          <a:solidFill>
            <a:srgbClr val="FFFF99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ลานจอด</a:t>
            </a:r>
            <a:endParaRPr lang="th-TH" dirty="0">
              <a:solidFill>
                <a:schemeClr val="tx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614161" y="2155372"/>
            <a:ext cx="4306388" cy="640080"/>
          </a:xfrm>
          <a:prstGeom prst="roundRect">
            <a:avLst>
              <a:gd name="adj" fmla="val 95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Ultrasonic </a:t>
            </a:r>
            <a:r>
              <a:rPr lang="th-TH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มีค่าน้อยกว่า 10</a:t>
            </a:r>
            <a:r>
              <a:rPr lang="en-US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 cm</a:t>
            </a:r>
            <a:endParaRPr lang="th-TH" sz="23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14161" y="3638005"/>
            <a:ext cx="4306388" cy="640080"/>
          </a:xfrm>
          <a:prstGeom prst="roundRect">
            <a:avLst>
              <a:gd name="adj" fmla="val 95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Ultrasonic </a:t>
            </a:r>
            <a:r>
              <a:rPr lang="th-TH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มีค่าน้อยกว่า 30</a:t>
            </a:r>
            <a:r>
              <a:rPr lang="en-US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 cm</a:t>
            </a:r>
            <a:endParaRPr lang="th-TH" sz="23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14161" y="5120638"/>
            <a:ext cx="4306388" cy="640080"/>
          </a:xfrm>
          <a:prstGeom prst="roundRect">
            <a:avLst>
              <a:gd name="adj" fmla="val 95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Ultrasonic </a:t>
            </a:r>
            <a:r>
              <a:rPr lang="th-TH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มีค่ามากกว่า 50</a:t>
            </a:r>
            <a:r>
              <a:rPr lang="en-US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 cm</a:t>
            </a:r>
            <a:endParaRPr lang="th-TH" sz="23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95064" y="2984862"/>
            <a:ext cx="2285999" cy="463732"/>
          </a:xfrm>
          <a:prstGeom prst="roundRect">
            <a:avLst>
              <a:gd name="adj" fmla="val 9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เปิดไฟสีแดง</a:t>
            </a:r>
            <a:endParaRPr lang="th-TH" sz="23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395063" y="4434839"/>
            <a:ext cx="2285999" cy="463732"/>
          </a:xfrm>
          <a:prstGeom prst="roundRect">
            <a:avLst>
              <a:gd name="adj" fmla="val 9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เปิดไฟสีเหลือง</a:t>
            </a:r>
            <a:endParaRPr lang="th-TH" sz="23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95063" y="5982785"/>
            <a:ext cx="2285999" cy="463732"/>
          </a:xfrm>
          <a:prstGeom prst="roundRect">
            <a:avLst>
              <a:gd name="adj" fmla="val 9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300" dirty="0" smtClean="0">
                <a:latin typeface="Sukhumvit Set" panose="02000506000000020004" pitchFamily="2" charset="-34"/>
                <a:cs typeface="Sukhumvit Set" panose="02000506000000020004" pitchFamily="2" charset="-34"/>
              </a:rPr>
              <a:t>เปิดไฟสีเขียว</a:t>
            </a:r>
            <a:endParaRPr lang="th-TH" sz="23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106194" y="2795451"/>
            <a:ext cx="0" cy="42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7106194" y="3216728"/>
            <a:ext cx="128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06194" y="4278085"/>
            <a:ext cx="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06194" y="4666705"/>
            <a:ext cx="128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06194" y="5760718"/>
            <a:ext cx="0" cy="45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06194" y="6214651"/>
            <a:ext cx="128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8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Cordia New</vt:lpstr>
      <vt:lpstr>Sukhumvit Set</vt:lpstr>
      <vt:lpstr>Office Theme</vt:lpstr>
      <vt:lpstr>ระบบลานจอดรถ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ระบบลานจอดรถ</dc:title>
  <dc:creator>Windows User</dc:creator>
  <cp:lastModifiedBy>Windows User</cp:lastModifiedBy>
  <cp:revision>9</cp:revision>
  <dcterms:created xsi:type="dcterms:W3CDTF">2019-04-30T21:31:25Z</dcterms:created>
  <dcterms:modified xsi:type="dcterms:W3CDTF">2019-04-30T22:41:22Z</dcterms:modified>
</cp:coreProperties>
</file>