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69">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69"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7c903083b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77c903083b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7ef7bbf6e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77ef7bbf6e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7c903083b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277c903083b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77c903083b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77c903083b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7ef7bbf6e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77ef7bbf6e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7c903083b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77c903083b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7c903083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77c903083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7c903083b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77c903083b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77c903083b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77c903083b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7c903083b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77c903083b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77c903083b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77c903083b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7c903083b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77c903083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p:cSld name="Titelfolie">
    <p:spTree>
      <p:nvGrpSpPr>
        <p:cNvPr id="19" name="Shape 19"/>
        <p:cNvGrpSpPr/>
        <p:nvPr/>
      </p:nvGrpSpPr>
      <p:grpSpPr>
        <a:xfrm>
          <a:off x="0" y="0"/>
          <a:ext cx="0" cy="0"/>
          <a:chOff x="0" y="0"/>
          <a:chExt cx="0" cy="0"/>
        </a:xfrm>
      </p:grpSpPr>
      <p:pic>
        <p:nvPicPr>
          <p:cNvPr id="20" name="Google Shape;20;p2"/>
          <p:cNvPicPr preferRelativeResize="0"/>
          <p:nvPr/>
        </p:nvPicPr>
        <p:blipFill rotWithShape="1">
          <a:blip r:embed="rId2">
            <a:alphaModFix/>
          </a:blip>
          <a:srcRect b="0" l="0" r="0" t="0"/>
          <a:stretch/>
        </p:blipFill>
        <p:spPr>
          <a:xfrm>
            <a:off x="10812209" y="531255"/>
            <a:ext cx="1008687" cy="521729"/>
          </a:xfrm>
          <a:prstGeom prst="rect">
            <a:avLst/>
          </a:prstGeom>
          <a:noFill/>
          <a:ln>
            <a:noFill/>
          </a:ln>
        </p:spPr>
      </p:pic>
      <p:sp>
        <p:nvSpPr>
          <p:cNvPr id="21" name="Google Shape;21;p2"/>
          <p:cNvSpPr txBox="1"/>
          <p:nvPr>
            <p:ph type="title"/>
          </p:nvPr>
        </p:nvSpPr>
        <p:spPr>
          <a:xfrm>
            <a:off x="371475" y="2560319"/>
            <a:ext cx="11449050" cy="213760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2"/>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body"/>
          </p:nvPr>
        </p:nvSpPr>
        <p:spPr>
          <a:xfrm>
            <a:off x="371471" y="1563689"/>
            <a:ext cx="11449052" cy="4028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2400"/>
              <a:buNone/>
              <a:defRPr b="1">
                <a:solidFill>
                  <a:srgbClr val="7F7F7F"/>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2"/>
          <p:cNvSpPr txBox="1"/>
          <p:nvPr>
            <p:ph idx="2" type="body"/>
          </p:nvPr>
        </p:nvSpPr>
        <p:spPr>
          <a:xfrm>
            <a:off x="371471" y="1993311"/>
            <a:ext cx="11449052" cy="4028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2400"/>
              <a:buNone/>
              <a:defRPr b="1">
                <a:solidFill>
                  <a:srgbClr val="7F7F7F"/>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
          <p:cNvSpPr txBox="1"/>
          <p:nvPr>
            <p:ph idx="3" type="body"/>
          </p:nvPr>
        </p:nvSpPr>
        <p:spPr>
          <a:xfrm>
            <a:off x="371471" y="5950291"/>
            <a:ext cx="11449052" cy="46835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7F7F7F"/>
              </a:buClr>
              <a:buSzPts val="1800"/>
              <a:buNone/>
              <a:defRPr b="1" sz="1800">
                <a:solidFill>
                  <a:srgbClr val="7F7F7F"/>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
          <p:cNvSpPr txBox="1"/>
          <p:nvPr>
            <p:ph idx="4" type="body"/>
          </p:nvPr>
        </p:nvSpPr>
        <p:spPr>
          <a:xfrm>
            <a:off x="371472" y="4816128"/>
            <a:ext cx="11449052" cy="94236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600"/>
              </a:spcBef>
              <a:spcAft>
                <a:spcPts val="0"/>
              </a:spcAft>
              <a:buClr>
                <a:srgbClr val="7F7F7F"/>
              </a:buClr>
              <a:buSzPts val="1800"/>
              <a:buNone/>
              <a:defRPr b="1" sz="1800">
                <a:solidFill>
                  <a:srgbClr val="7F7F7F"/>
                </a:solidFill>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6" name="Google Shape;26;p2"/>
          <p:cNvGrpSpPr/>
          <p:nvPr/>
        </p:nvGrpSpPr>
        <p:grpSpPr>
          <a:xfrm>
            <a:off x="371505" y="467630"/>
            <a:ext cx="3828862" cy="650271"/>
            <a:chOff x="522000" y="482870"/>
            <a:chExt cx="3828862" cy="650271"/>
          </a:xfrm>
        </p:grpSpPr>
        <p:pic>
          <p:nvPicPr>
            <p:cNvPr id="27" name="Google Shape;27;p2"/>
            <p:cNvPicPr preferRelativeResize="0"/>
            <p:nvPr/>
          </p:nvPicPr>
          <p:blipFill rotWithShape="1">
            <a:blip r:embed="rId3">
              <a:alphaModFix/>
            </a:blip>
            <a:srcRect b="0" l="0" r="0" t="0"/>
            <a:stretch/>
          </p:blipFill>
          <p:spPr>
            <a:xfrm>
              <a:off x="522000" y="482870"/>
              <a:ext cx="3084340" cy="619200"/>
            </a:xfrm>
            <a:prstGeom prst="rect">
              <a:avLst/>
            </a:prstGeom>
            <a:noFill/>
            <a:ln>
              <a:noFill/>
            </a:ln>
          </p:spPr>
        </p:pic>
        <p:sp>
          <p:nvSpPr>
            <p:cNvPr id="28" name="Google Shape;28;p2"/>
            <p:cNvSpPr/>
            <p:nvPr/>
          </p:nvSpPr>
          <p:spPr>
            <a:xfrm>
              <a:off x="1121174" y="627422"/>
              <a:ext cx="2554806" cy="505719"/>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2"/>
            <p:cNvSpPr/>
            <p:nvPr/>
          </p:nvSpPr>
          <p:spPr>
            <a:xfrm>
              <a:off x="1027272" y="570150"/>
              <a:ext cx="3323590" cy="533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1600" u="none" cap="none" strike="noStrike">
                  <a:solidFill>
                    <a:srgbClr val="0054B3"/>
                  </a:solidFill>
                  <a:latin typeface="Calibri"/>
                  <a:ea typeface="Calibri"/>
                  <a:cs typeface="Calibri"/>
                  <a:sym typeface="Calibri"/>
                </a:rPr>
                <a:t>Robotics, Artificial Intelligence </a:t>
              </a:r>
              <a:endParaRPr b="0" i="0" sz="1600" u="none" cap="none" strike="noStrike">
                <a:solidFill>
                  <a:srgbClr val="0054B3"/>
                </a:solidFill>
                <a:latin typeface="Calibri"/>
                <a:ea typeface="Calibri"/>
                <a:cs typeface="Calibri"/>
                <a:sym typeface="Calibri"/>
              </a:endParaRPr>
            </a:p>
            <a:p>
              <a:pPr indent="0" lvl="0" marL="0" marR="0" rtl="0" algn="l">
                <a:lnSpc>
                  <a:spcPct val="90000"/>
                </a:lnSpc>
                <a:spcBef>
                  <a:spcPts val="0"/>
                </a:spcBef>
                <a:spcAft>
                  <a:spcPts val="0"/>
                </a:spcAft>
                <a:buNone/>
              </a:pPr>
              <a:r>
                <a:rPr b="0" i="0" lang="en-US" sz="1600" u="none" cap="none" strike="noStrike">
                  <a:solidFill>
                    <a:srgbClr val="0054B3"/>
                  </a:solidFill>
                  <a:latin typeface="Calibri"/>
                  <a:ea typeface="Calibri"/>
                  <a:cs typeface="Calibri"/>
                  <a:sym typeface="Calibri"/>
                </a:rPr>
                <a:t>and Real-time Systems</a:t>
              </a:r>
              <a:endParaRPr b="0" i="0" sz="1600" u="none" cap="none" strike="noStrike">
                <a:solidFill>
                  <a:srgbClr val="0054B3"/>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371475" y="623019"/>
            <a:ext cx="11449050" cy="6790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3666332" y="-1845468"/>
            <a:ext cx="4859336" cy="1144905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dk1"/>
              </a:buClr>
              <a:buSzPts val="2400"/>
              <a:buChar char="•"/>
              <a:defRPr sz="2400"/>
            </a:lvl1pPr>
            <a:lvl2pPr indent="-228600" lvl="1" marL="914400" algn="l">
              <a:lnSpc>
                <a:spcPct val="90000"/>
              </a:lnSpc>
              <a:spcBef>
                <a:spcPts val="500"/>
              </a:spcBef>
              <a:spcAft>
                <a:spcPts val="0"/>
              </a:spcAft>
              <a:buClr>
                <a:schemeClr val="dk1"/>
              </a:buClr>
              <a:buSzPts val="3200"/>
              <a:buNone/>
              <a:defRPr sz="3200"/>
            </a:lvl2pPr>
            <a:lvl3pPr indent="-228600" lvl="2" marL="1371600" algn="l">
              <a:lnSpc>
                <a:spcPct val="90000"/>
              </a:lnSpc>
              <a:spcBef>
                <a:spcPts val="500"/>
              </a:spcBef>
              <a:spcAft>
                <a:spcPts val="0"/>
              </a:spcAft>
              <a:buClr>
                <a:schemeClr val="dk1"/>
              </a:buClr>
              <a:buSzPts val="2800"/>
              <a:buNone/>
              <a:defRPr sz="2800"/>
            </a:lvl3pPr>
            <a:lvl4pPr indent="-228600" lvl="3" marL="1828800" algn="l">
              <a:lnSpc>
                <a:spcPct val="90000"/>
              </a:lnSpc>
              <a:spcBef>
                <a:spcPts val="500"/>
              </a:spcBef>
              <a:spcAft>
                <a:spcPts val="0"/>
              </a:spcAft>
              <a:buClr>
                <a:schemeClr val="dk1"/>
              </a:buClr>
              <a:buSzPts val="2400"/>
              <a:buNone/>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1"/>
          <p:cNvSpPr txBox="1"/>
          <p:nvPr>
            <p:ph idx="10" type="dt"/>
          </p:nvPr>
        </p:nvSpPr>
        <p:spPr>
          <a:xfrm>
            <a:off x="371849" y="6495499"/>
            <a:ext cx="677684" cy="214714"/>
          </a:xfrm>
          <a:prstGeom prst="rect">
            <a:avLst/>
          </a:prstGeom>
          <a:noFill/>
          <a:ln>
            <a:noFill/>
          </a:ln>
        </p:spPr>
        <p:txBody>
          <a:bodyPr anchorCtr="0" anchor="ctr" bIns="45700" lIns="36000" spcFirstLastPara="1" rIns="36000"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1278622" y="6492812"/>
            <a:ext cx="541903" cy="214714"/>
          </a:xfrm>
          <a:prstGeom prst="rect">
            <a:avLst/>
          </a:prstGeom>
          <a:noFill/>
          <a:ln>
            <a:noFill/>
          </a:ln>
        </p:spPr>
        <p:txBody>
          <a:bodyPr anchorCtr="0" anchor="ctr" bIns="45700" lIns="36000" spcFirstLastPara="1" rIns="36000" wrap="square" tIns="45700">
            <a:noAutofit/>
          </a:bodyPr>
          <a:lstStyle>
            <a:lvl1pPr indent="0" lvl="0" marL="0" algn="r">
              <a:spcBef>
                <a:spcPts val="0"/>
              </a:spcBef>
              <a:buNone/>
              <a:defRPr b="0" i="0" sz="1000" u="none" cap="none" strike="noStrike">
                <a:solidFill>
                  <a:srgbClr val="888888"/>
                </a:solidFill>
                <a:latin typeface="Calibri"/>
                <a:ea typeface="Calibri"/>
                <a:cs typeface="Calibri"/>
                <a:sym typeface="Calibri"/>
              </a:defRPr>
            </a:lvl1pPr>
            <a:lvl2pPr indent="0" lvl="1" marL="0" algn="r">
              <a:spcBef>
                <a:spcPts val="0"/>
              </a:spcBef>
              <a:buNone/>
              <a:defRPr b="0" i="0" sz="1000" u="none" cap="none" strike="noStrike">
                <a:solidFill>
                  <a:srgbClr val="888888"/>
                </a:solidFill>
                <a:latin typeface="Calibri"/>
                <a:ea typeface="Calibri"/>
                <a:cs typeface="Calibri"/>
                <a:sym typeface="Calibri"/>
              </a:defRPr>
            </a:lvl2pPr>
            <a:lvl3pPr indent="0" lvl="2" marL="0" algn="r">
              <a:spcBef>
                <a:spcPts val="0"/>
              </a:spcBef>
              <a:buNone/>
              <a:defRPr b="0" i="0" sz="1000" u="none" cap="none" strike="noStrike">
                <a:solidFill>
                  <a:srgbClr val="888888"/>
                </a:solidFill>
                <a:latin typeface="Calibri"/>
                <a:ea typeface="Calibri"/>
                <a:cs typeface="Calibri"/>
                <a:sym typeface="Calibri"/>
              </a:defRPr>
            </a:lvl3pPr>
            <a:lvl4pPr indent="0" lvl="3" marL="0" algn="r">
              <a:spcBef>
                <a:spcPts val="0"/>
              </a:spcBef>
              <a:buNone/>
              <a:defRPr b="0" i="0" sz="1000" u="none" cap="none" strike="noStrike">
                <a:solidFill>
                  <a:srgbClr val="888888"/>
                </a:solidFill>
                <a:latin typeface="Calibri"/>
                <a:ea typeface="Calibri"/>
                <a:cs typeface="Calibri"/>
                <a:sym typeface="Calibri"/>
              </a:defRPr>
            </a:lvl4pPr>
            <a:lvl5pPr indent="0" lvl="4" marL="0" algn="r">
              <a:spcBef>
                <a:spcPts val="0"/>
              </a:spcBef>
              <a:buNone/>
              <a:defRPr b="0" i="0" sz="1000" u="none" cap="none" strike="noStrike">
                <a:solidFill>
                  <a:srgbClr val="888888"/>
                </a:solidFill>
                <a:latin typeface="Calibri"/>
                <a:ea typeface="Calibri"/>
                <a:cs typeface="Calibri"/>
                <a:sym typeface="Calibri"/>
              </a:defRPr>
            </a:lvl5pPr>
            <a:lvl6pPr indent="0" lvl="5" marL="0" algn="r">
              <a:spcBef>
                <a:spcPts val="0"/>
              </a:spcBef>
              <a:buNone/>
              <a:defRPr b="0" i="0" sz="1000" u="none" cap="none" strike="noStrike">
                <a:solidFill>
                  <a:srgbClr val="888888"/>
                </a:solidFill>
                <a:latin typeface="Calibri"/>
                <a:ea typeface="Calibri"/>
                <a:cs typeface="Calibri"/>
                <a:sym typeface="Calibri"/>
              </a:defRPr>
            </a:lvl6pPr>
            <a:lvl7pPr indent="0" lvl="6" marL="0" algn="r">
              <a:spcBef>
                <a:spcPts val="0"/>
              </a:spcBef>
              <a:buNone/>
              <a:defRPr b="0" i="0" sz="1000" u="none" cap="none" strike="noStrike">
                <a:solidFill>
                  <a:srgbClr val="888888"/>
                </a:solidFill>
                <a:latin typeface="Calibri"/>
                <a:ea typeface="Calibri"/>
                <a:cs typeface="Calibri"/>
                <a:sym typeface="Calibri"/>
              </a:defRPr>
            </a:lvl7pPr>
            <a:lvl8pPr indent="0" lvl="7" marL="0" algn="r">
              <a:spcBef>
                <a:spcPts val="0"/>
              </a:spcBef>
              <a:buNone/>
              <a:defRPr b="0" i="0" sz="1000" u="none" cap="none" strike="noStrike">
                <a:solidFill>
                  <a:srgbClr val="888888"/>
                </a:solidFill>
                <a:latin typeface="Calibri"/>
                <a:ea typeface="Calibri"/>
                <a:cs typeface="Calibri"/>
                <a:sym typeface="Calibri"/>
              </a:defRPr>
            </a:lvl8pPr>
            <a:lvl9pPr indent="0" lvl="8" mar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1"/>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662069" y="2150269"/>
            <a:ext cx="5688012"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1857853" y="-865291"/>
            <a:ext cx="5688012" cy="8660020"/>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dk1"/>
              </a:buClr>
              <a:buSzPts val="2400"/>
              <a:buChar char="•"/>
              <a:defRPr sz="24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2"/>
          <p:cNvSpPr txBox="1"/>
          <p:nvPr>
            <p:ph idx="10" type="dt"/>
          </p:nvPr>
        </p:nvSpPr>
        <p:spPr>
          <a:xfrm>
            <a:off x="371849" y="6495499"/>
            <a:ext cx="677684" cy="214714"/>
          </a:xfrm>
          <a:prstGeom prst="rect">
            <a:avLst/>
          </a:prstGeom>
          <a:noFill/>
          <a:ln>
            <a:noFill/>
          </a:ln>
        </p:spPr>
        <p:txBody>
          <a:bodyPr anchorCtr="0" anchor="ctr" bIns="45700" lIns="36000" spcFirstLastPara="1" rIns="36000"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1278622" y="6492812"/>
            <a:ext cx="541903" cy="214714"/>
          </a:xfrm>
          <a:prstGeom prst="rect">
            <a:avLst/>
          </a:prstGeom>
          <a:noFill/>
          <a:ln>
            <a:noFill/>
          </a:ln>
        </p:spPr>
        <p:txBody>
          <a:bodyPr anchorCtr="0" anchor="ctr" bIns="45700" lIns="36000" spcFirstLastPara="1" rIns="36000" wrap="square" tIns="45700">
            <a:noAutofit/>
          </a:bodyPr>
          <a:lstStyle>
            <a:lvl1pPr indent="0" lvl="0" marL="0" algn="r">
              <a:spcBef>
                <a:spcPts val="0"/>
              </a:spcBef>
              <a:buNone/>
              <a:defRPr b="0" i="0" sz="1000" u="none" cap="none" strike="noStrike">
                <a:solidFill>
                  <a:srgbClr val="888888"/>
                </a:solidFill>
                <a:latin typeface="Calibri"/>
                <a:ea typeface="Calibri"/>
                <a:cs typeface="Calibri"/>
                <a:sym typeface="Calibri"/>
              </a:defRPr>
            </a:lvl1pPr>
            <a:lvl2pPr indent="0" lvl="1" marL="0" algn="r">
              <a:spcBef>
                <a:spcPts val="0"/>
              </a:spcBef>
              <a:buNone/>
              <a:defRPr b="0" i="0" sz="1000" u="none" cap="none" strike="noStrike">
                <a:solidFill>
                  <a:srgbClr val="888888"/>
                </a:solidFill>
                <a:latin typeface="Calibri"/>
                <a:ea typeface="Calibri"/>
                <a:cs typeface="Calibri"/>
                <a:sym typeface="Calibri"/>
              </a:defRPr>
            </a:lvl2pPr>
            <a:lvl3pPr indent="0" lvl="2" marL="0" algn="r">
              <a:spcBef>
                <a:spcPts val="0"/>
              </a:spcBef>
              <a:buNone/>
              <a:defRPr b="0" i="0" sz="1000" u="none" cap="none" strike="noStrike">
                <a:solidFill>
                  <a:srgbClr val="888888"/>
                </a:solidFill>
                <a:latin typeface="Calibri"/>
                <a:ea typeface="Calibri"/>
                <a:cs typeface="Calibri"/>
                <a:sym typeface="Calibri"/>
              </a:defRPr>
            </a:lvl3pPr>
            <a:lvl4pPr indent="0" lvl="3" marL="0" algn="r">
              <a:spcBef>
                <a:spcPts val="0"/>
              </a:spcBef>
              <a:buNone/>
              <a:defRPr b="0" i="0" sz="1000" u="none" cap="none" strike="noStrike">
                <a:solidFill>
                  <a:srgbClr val="888888"/>
                </a:solidFill>
                <a:latin typeface="Calibri"/>
                <a:ea typeface="Calibri"/>
                <a:cs typeface="Calibri"/>
                <a:sym typeface="Calibri"/>
              </a:defRPr>
            </a:lvl4pPr>
            <a:lvl5pPr indent="0" lvl="4" marL="0" algn="r">
              <a:spcBef>
                <a:spcPts val="0"/>
              </a:spcBef>
              <a:buNone/>
              <a:defRPr b="0" i="0" sz="1000" u="none" cap="none" strike="noStrike">
                <a:solidFill>
                  <a:srgbClr val="888888"/>
                </a:solidFill>
                <a:latin typeface="Calibri"/>
                <a:ea typeface="Calibri"/>
                <a:cs typeface="Calibri"/>
                <a:sym typeface="Calibri"/>
              </a:defRPr>
            </a:lvl5pPr>
            <a:lvl6pPr indent="0" lvl="5" marL="0" algn="r">
              <a:spcBef>
                <a:spcPts val="0"/>
              </a:spcBef>
              <a:buNone/>
              <a:defRPr b="0" i="0" sz="1000" u="none" cap="none" strike="noStrike">
                <a:solidFill>
                  <a:srgbClr val="888888"/>
                </a:solidFill>
                <a:latin typeface="Calibri"/>
                <a:ea typeface="Calibri"/>
                <a:cs typeface="Calibri"/>
                <a:sym typeface="Calibri"/>
              </a:defRPr>
            </a:lvl6pPr>
            <a:lvl7pPr indent="0" lvl="6" marL="0" algn="r">
              <a:spcBef>
                <a:spcPts val="0"/>
              </a:spcBef>
              <a:buNone/>
              <a:defRPr b="0" i="0" sz="1000" u="none" cap="none" strike="noStrike">
                <a:solidFill>
                  <a:srgbClr val="888888"/>
                </a:solidFill>
                <a:latin typeface="Calibri"/>
                <a:ea typeface="Calibri"/>
                <a:cs typeface="Calibri"/>
                <a:sym typeface="Calibri"/>
              </a:defRPr>
            </a:lvl7pPr>
            <a:lvl8pPr indent="0" lvl="7" marL="0" algn="r">
              <a:spcBef>
                <a:spcPts val="0"/>
              </a:spcBef>
              <a:buNone/>
              <a:defRPr b="0" i="0" sz="1000" u="none" cap="none" strike="noStrike">
                <a:solidFill>
                  <a:srgbClr val="888888"/>
                </a:solidFill>
                <a:latin typeface="Calibri"/>
                <a:ea typeface="Calibri"/>
                <a:cs typeface="Calibri"/>
                <a:sym typeface="Calibri"/>
              </a:defRPr>
            </a:lvl8pPr>
            <a:lvl9pPr indent="0" lvl="8" mar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12"/>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371475" y="623019"/>
            <a:ext cx="11449050" cy="6790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371475" y="1449389"/>
            <a:ext cx="11449050" cy="485933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dk1"/>
              </a:buClr>
              <a:buSzPts val="2400"/>
              <a:buChar char="•"/>
              <a:defRPr sz="2400"/>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
          <p:cNvSpPr txBox="1"/>
          <p:nvPr>
            <p:ph idx="10" type="dt"/>
          </p:nvPr>
        </p:nvSpPr>
        <p:spPr>
          <a:xfrm>
            <a:off x="371849" y="6495499"/>
            <a:ext cx="677684" cy="214714"/>
          </a:xfrm>
          <a:prstGeom prst="rect">
            <a:avLst/>
          </a:prstGeom>
          <a:noFill/>
          <a:ln>
            <a:noFill/>
          </a:ln>
        </p:spPr>
        <p:txBody>
          <a:bodyPr anchorCtr="0" anchor="ctr" bIns="45700" lIns="36000" spcFirstLastPara="1" rIns="36000"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2" type="sldNum"/>
          </p:nvPr>
        </p:nvSpPr>
        <p:spPr>
          <a:xfrm>
            <a:off x="11278622" y="6492812"/>
            <a:ext cx="541903" cy="214714"/>
          </a:xfrm>
          <a:prstGeom prst="rect">
            <a:avLst/>
          </a:prstGeom>
          <a:noFill/>
          <a:ln>
            <a:noFill/>
          </a:ln>
        </p:spPr>
        <p:txBody>
          <a:bodyPr anchorCtr="0" anchor="ctr" bIns="45700" lIns="36000" spcFirstLastPara="1" rIns="36000" wrap="square" tIns="45700">
            <a:noAutofit/>
          </a:bodyPr>
          <a:lstStyle>
            <a:lvl1pPr indent="0" lvl="0" marL="0" algn="r">
              <a:spcBef>
                <a:spcPts val="0"/>
              </a:spcBef>
              <a:buNone/>
              <a:defRPr b="0" i="0" sz="1000" u="none" cap="none" strike="noStrike">
                <a:solidFill>
                  <a:srgbClr val="888888"/>
                </a:solidFill>
                <a:latin typeface="Calibri"/>
                <a:ea typeface="Calibri"/>
                <a:cs typeface="Calibri"/>
                <a:sym typeface="Calibri"/>
              </a:defRPr>
            </a:lvl1pPr>
            <a:lvl2pPr indent="0" lvl="1" marL="0" algn="r">
              <a:spcBef>
                <a:spcPts val="0"/>
              </a:spcBef>
              <a:buNone/>
              <a:defRPr b="0" i="0" sz="1000" u="none" cap="none" strike="noStrike">
                <a:solidFill>
                  <a:srgbClr val="888888"/>
                </a:solidFill>
                <a:latin typeface="Calibri"/>
                <a:ea typeface="Calibri"/>
                <a:cs typeface="Calibri"/>
                <a:sym typeface="Calibri"/>
              </a:defRPr>
            </a:lvl2pPr>
            <a:lvl3pPr indent="0" lvl="2" marL="0" algn="r">
              <a:spcBef>
                <a:spcPts val="0"/>
              </a:spcBef>
              <a:buNone/>
              <a:defRPr b="0" i="0" sz="1000" u="none" cap="none" strike="noStrike">
                <a:solidFill>
                  <a:srgbClr val="888888"/>
                </a:solidFill>
                <a:latin typeface="Calibri"/>
                <a:ea typeface="Calibri"/>
                <a:cs typeface="Calibri"/>
                <a:sym typeface="Calibri"/>
              </a:defRPr>
            </a:lvl3pPr>
            <a:lvl4pPr indent="0" lvl="3" marL="0" algn="r">
              <a:spcBef>
                <a:spcPts val="0"/>
              </a:spcBef>
              <a:buNone/>
              <a:defRPr b="0" i="0" sz="1000" u="none" cap="none" strike="noStrike">
                <a:solidFill>
                  <a:srgbClr val="888888"/>
                </a:solidFill>
                <a:latin typeface="Calibri"/>
                <a:ea typeface="Calibri"/>
                <a:cs typeface="Calibri"/>
                <a:sym typeface="Calibri"/>
              </a:defRPr>
            </a:lvl4pPr>
            <a:lvl5pPr indent="0" lvl="4" marL="0" algn="r">
              <a:spcBef>
                <a:spcPts val="0"/>
              </a:spcBef>
              <a:buNone/>
              <a:defRPr b="0" i="0" sz="1000" u="none" cap="none" strike="noStrike">
                <a:solidFill>
                  <a:srgbClr val="888888"/>
                </a:solidFill>
                <a:latin typeface="Calibri"/>
                <a:ea typeface="Calibri"/>
                <a:cs typeface="Calibri"/>
                <a:sym typeface="Calibri"/>
              </a:defRPr>
            </a:lvl5pPr>
            <a:lvl6pPr indent="0" lvl="5" marL="0" algn="r">
              <a:spcBef>
                <a:spcPts val="0"/>
              </a:spcBef>
              <a:buNone/>
              <a:defRPr b="0" i="0" sz="1000" u="none" cap="none" strike="noStrike">
                <a:solidFill>
                  <a:srgbClr val="888888"/>
                </a:solidFill>
                <a:latin typeface="Calibri"/>
                <a:ea typeface="Calibri"/>
                <a:cs typeface="Calibri"/>
                <a:sym typeface="Calibri"/>
              </a:defRPr>
            </a:lvl6pPr>
            <a:lvl7pPr indent="0" lvl="6" marL="0" algn="r">
              <a:spcBef>
                <a:spcPts val="0"/>
              </a:spcBef>
              <a:buNone/>
              <a:defRPr b="0" i="0" sz="1000" u="none" cap="none" strike="noStrike">
                <a:solidFill>
                  <a:srgbClr val="888888"/>
                </a:solidFill>
                <a:latin typeface="Calibri"/>
                <a:ea typeface="Calibri"/>
                <a:cs typeface="Calibri"/>
                <a:sym typeface="Calibri"/>
              </a:defRPr>
            </a:lvl7pPr>
            <a:lvl8pPr indent="0" lvl="7" marL="0" algn="r">
              <a:spcBef>
                <a:spcPts val="0"/>
              </a:spcBef>
              <a:buNone/>
              <a:defRPr b="0" i="0" sz="1000" u="none" cap="none" strike="noStrike">
                <a:solidFill>
                  <a:srgbClr val="888888"/>
                </a:solidFill>
                <a:latin typeface="Calibri"/>
                <a:ea typeface="Calibri"/>
                <a:cs typeface="Calibri"/>
                <a:sym typeface="Calibri"/>
              </a:defRPr>
            </a:lvl8pPr>
            <a:lvl9pPr indent="0" lvl="8" mar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3"/>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36" name="Shape 36"/>
        <p:cNvGrpSpPr/>
        <p:nvPr/>
      </p:nvGrpSpPr>
      <p:grpSpPr>
        <a:xfrm>
          <a:off x="0" y="0"/>
          <a:ext cx="0" cy="0"/>
          <a:chOff x="0" y="0"/>
          <a:chExt cx="0" cy="0"/>
        </a:xfrm>
      </p:grpSpPr>
      <p:sp>
        <p:nvSpPr>
          <p:cNvPr id="37" name="Google Shape;37;p4"/>
          <p:cNvSpPr txBox="1"/>
          <p:nvPr>
            <p:ph type="title"/>
          </p:nvPr>
        </p:nvSpPr>
        <p:spPr>
          <a:xfrm>
            <a:off x="371849" y="1709738"/>
            <a:ext cx="11448676"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371849" y="4589463"/>
            <a:ext cx="11448676"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4"/>
          <p:cNvSpPr txBox="1"/>
          <p:nvPr>
            <p:ph idx="10" type="dt"/>
          </p:nvPr>
        </p:nvSpPr>
        <p:spPr>
          <a:xfrm>
            <a:off x="371849" y="6495499"/>
            <a:ext cx="677684" cy="214714"/>
          </a:xfrm>
          <a:prstGeom prst="rect">
            <a:avLst/>
          </a:prstGeom>
          <a:noFill/>
          <a:ln>
            <a:noFill/>
          </a:ln>
        </p:spPr>
        <p:txBody>
          <a:bodyPr anchorCtr="0" anchor="ctr" bIns="45700" lIns="36000" spcFirstLastPara="1" rIns="36000"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11278622" y="6492812"/>
            <a:ext cx="541903" cy="214714"/>
          </a:xfrm>
          <a:prstGeom prst="rect">
            <a:avLst/>
          </a:prstGeom>
          <a:noFill/>
          <a:ln>
            <a:noFill/>
          </a:ln>
        </p:spPr>
        <p:txBody>
          <a:bodyPr anchorCtr="0" anchor="ctr" bIns="45700" lIns="36000" spcFirstLastPara="1" rIns="36000" wrap="square" tIns="45700">
            <a:noAutofit/>
          </a:bodyPr>
          <a:lstStyle>
            <a:lvl1pPr indent="0" lvl="0" marL="0" algn="r">
              <a:spcBef>
                <a:spcPts val="0"/>
              </a:spcBef>
              <a:buNone/>
              <a:defRPr b="0" i="0" sz="1000" u="none" cap="none" strike="noStrike">
                <a:solidFill>
                  <a:srgbClr val="888888"/>
                </a:solidFill>
                <a:latin typeface="Calibri"/>
                <a:ea typeface="Calibri"/>
                <a:cs typeface="Calibri"/>
                <a:sym typeface="Calibri"/>
              </a:defRPr>
            </a:lvl1pPr>
            <a:lvl2pPr indent="0" lvl="1" marL="0" algn="r">
              <a:spcBef>
                <a:spcPts val="0"/>
              </a:spcBef>
              <a:buNone/>
              <a:defRPr b="0" i="0" sz="1000" u="none" cap="none" strike="noStrike">
                <a:solidFill>
                  <a:srgbClr val="888888"/>
                </a:solidFill>
                <a:latin typeface="Calibri"/>
                <a:ea typeface="Calibri"/>
                <a:cs typeface="Calibri"/>
                <a:sym typeface="Calibri"/>
              </a:defRPr>
            </a:lvl2pPr>
            <a:lvl3pPr indent="0" lvl="2" marL="0" algn="r">
              <a:spcBef>
                <a:spcPts val="0"/>
              </a:spcBef>
              <a:buNone/>
              <a:defRPr b="0" i="0" sz="1000" u="none" cap="none" strike="noStrike">
                <a:solidFill>
                  <a:srgbClr val="888888"/>
                </a:solidFill>
                <a:latin typeface="Calibri"/>
                <a:ea typeface="Calibri"/>
                <a:cs typeface="Calibri"/>
                <a:sym typeface="Calibri"/>
              </a:defRPr>
            </a:lvl3pPr>
            <a:lvl4pPr indent="0" lvl="3" marL="0" algn="r">
              <a:spcBef>
                <a:spcPts val="0"/>
              </a:spcBef>
              <a:buNone/>
              <a:defRPr b="0" i="0" sz="1000" u="none" cap="none" strike="noStrike">
                <a:solidFill>
                  <a:srgbClr val="888888"/>
                </a:solidFill>
                <a:latin typeface="Calibri"/>
                <a:ea typeface="Calibri"/>
                <a:cs typeface="Calibri"/>
                <a:sym typeface="Calibri"/>
              </a:defRPr>
            </a:lvl4pPr>
            <a:lvl5pPr indent="0" lvl="4" marL="0" algn="r">
              <a:spcBef>
                <a:spcPts val="0"/>
              </a:spcBef>
              <a:buNone/>
              <a:defRPr b="0" i="0" sz="1000" u="none" cap="none" strike="noStrike">
                <a:solidFill>
                  <a:srgbClr val="888888"/>
                </a:solidFill>
                <a:latin typeface="Calibri"/>
                <a:ea typeface="Calibri"/>
                <a:cs typeface="Calibri"/>
                <a:sym typeface="Calibri"/>
              </a:defRPr>
            </a:lvl5pPr>
            <a:lvl6pPr indent="0" lvl="5" marL="0" algn="r">
              <a:spcBef>
                <a:spcPts val="0"/>
              </a:spcBef>
              <a:buNone/>
              <a:defRPr b="0" i="0" sz="1000" u="none" cap="none" strike="noStrike">
                <a:solidFill>
                  <a:srgbClr val="888888"/>
                </a:solidFill>
                <a:latin typeface="Calibri"/>
                <a:ea typeface="Calibri"/>
                <a:cs typeface="Calibri"/>
                <a:sym typeface="Calibri"/>
              </a:defRPr>
            </a:lvl6pPr>
            <a:lvl7pPr indent="0" lvl="6" marL="0" algn="r">
              <a:spcBef>
                <a:spcPts val="0"/>
              </a:spcBef>
              <a:buNone/>
              <a:defRPr b="0" i="0" sz="1000" u="none" cap="none" strike="noStrike">
                <a:solidFill>
                  <a:srgbClr val="888888"/>
                </a:solidFill>
                <a:latin typeface="Calibri"/>
                <a:ea typeface="Calibri"/>
                <a:cs typeface="Calibri"/>
                <a:sym typeface="Calibri"/>
              </a:defRPr>
            </a:lvl7pPr>
            <a:lvl8pPr indent="0" lvl="7" marL="0" algn="r">
              <a:spcBef>
                <a:spcPts val="0"/>
              </a:spcBef>
              <a:buNone/>
              <a:defRPr b="0" i="0" sz="1000" u="none" cap="none" strike="noStrike">
                <a:solidFill>
                  <a:srgbClr val="888888"/>
                </a:solidFill>
                <a:latin typeface="Calibri"/>
                <a:ea typeface="Calibri"/>
                <a:cs typeface="Calibri"/>
                <a:sym typeface="Calibri"/>
              </a:defRPr>
            </a:lvl8pPr>
            <a:lvl9pPr indent="0" lvl="8" mar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4"/>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371475" y="623019"/>
            <a:ext cx="11449050" cy="6790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371475" y="1449388"/>
            <a:ext cx="5540400" cy="4859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5"/>
          <p:cNvSpPr txBox="1"/>
          <p:nvPr>
            <p:ph idx="2" type="body"/>
          </p:nvPr>
        </p:nvSpPr>
        <p:spPr>
          <a:xfrm>
            <a:off x="6280125" y="1449387"/>
            <a:ext cx="5540400" cy="4859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12" type="sldNum"/>
          </p:nvPr>
        </p:nvSpPr>
        <p:spPr>
          <a:xfrm>
            <a:off x="11278622" y="6492812"/>
            <a:ext cx="541903" cy="214714"/>
          </a:xfrm>
          <a:prstGeom prst="rect">
            <a:avLst/>
          </a:prstGeom>
          <a:noFill/>
          <a:ln>
            <a:noFill/>
          </a:ln>
        </p:spPr>
        <p:txBody>
          <a:bodyPr anchorCtr="0" anchor="ctr" bIns="45700" lIns="36000" spcFirstLastPara="1" rIns="36000" wrap="square" tIns="45700">
            <a:noAutofit/>
          </a:bodyPr>
          <a:lstStyle>
            <a:lvl1pPr indent="0" lvl="0" marL="0" algn="r">
              <a:spcBef>
                <a:spcPts val="0"/>
              </a:spcBef>
              <a:buNone/>
              <a:defRPr b="0" i="0" sz="1000" u="none" cap="none" strike="noStrike">
                <a:solidFill>
                  <a:srgbClr val="888888"/>
                </a:solidFill>
                <a:latin typeface="Calibri"/>
                <a:ea typeface="Calibri"/>
                <a:cs typeface="Calibri"/>
                <a:sym typeface="Calibri"/>
              </a:defRPr>
            </a:lvl1pPr>
            <a:lvl2pPr indent="0" lvl="1" marL="0" algn="r">
              <a:spcBef>
                <a:spcPts val="0"/>
              </a:spcBef>
              <a:buNone/>
              <a:defRPr b="0" i="0" sz="1000" u="none" cap="none" strike="noStrike">
                <a:solidFill>
                  <a:srgbClr val="888888"/>
                </a:solidFill>
                <a:latin typeface="Calibri"/>
                <a:ea typeface="Calibri"/>
                <a:cs typeface="Calibri"/>
                <a:sym typeface="Calibri"/>
              </a:defRPr>
            </a:lvl2pPr>
            <a:lvl3pPr indent="0" lvl="2" marL="0" algn="r">
              <a:spcBef>
                <a:spcPts val="0"/>
              </a:spcBef>
              <a:buNone/>
              <a:defRPr b="0" i="0" sz="1000" u="none" cap="none" strike="noStrike">
                <a:solidFill>
                  <a:srgbClr val="888888"/>
                </a:solidFill>
                <a:latin typeface="Calibri"/>
                <a:ea typeface="Calibri"/>
                <a:cs typeface="Calibri"/>
                <a:sym typeface="Calibri"/>
              </a:defRPr>
            </a:lvl3pPr>
            <a:lvl4pPr indent="0" lvl="3" marL="0" algn="r">
              <a:spcBef>
                <a:spcPts val="0"/>
              </a:spcBef>
              <a:buNone/>
              <a:defRPr b="0" i="0" sz="1000" u="none" cap="none" strike="noStrike">
                <a:solidFill>
                  <a:srgbClr val="888888"/>
                </a:solidFill>
                <a:latin typeface="Calibri"/>
                <a:ea typeface="Calibri"/>
                <a:cs typeface="Calibri"/>
                <a:sym typeface="Calibri"/>
              </a:defRPr>
            </a:lvl4pPr>
            <a:lvl5pPr indent="0" lvl="4" marL="0" algn="r">
              <a:spcBef>
                <a:spcPts val="0"/>
              </a:spcBef>
              <a:buNone/>
              <a:defRPr b="0" i="0" sz="1000" u="none" cap="none" strike="noStrike">
                <a:solidFill>
                  <a:srgbClr val="888888"/>
                </a:solidFill>
                <a:latin typeface="Calibri"/>
                <a:ea typeface="Calibri"/>
                <a:cs typeface="Calibri"/>
                <a:sym typeface="Calibri"/>
              </a:defRPr>
            </a:lvl5pPr>
            <a:lvl6pPr indent="0" lvl="5" marL="0" algn="r">
              <a:spcBef>
                <a:spcPts val="0"/>
              </a:spcBef>
              <a:buNone/>
              <a:defRPr b="0" i="0" sz="1000" u="none" cap="none" strike="noStrike">
                <a:solidFill>
                  <a:srgbClr val="888888"/>
                </a:solidFill>
                <a:latin typeface="Calibri"/>
                <a:ea typeface="Calibri"/>
                <a:cs typeface="Calibri"/>
                <a:sym typeface="Calibri"/>
              </a:defRPr>
            </a:lvl6pPr>
            <a:lvl7pPr indent="0" lvl="6" marL="0" algn="r">
              <a:spcBef>
                <a:spcPts val="0"/>
              </a:spcBef>
              <a:buNone/>
              <a:defRPr b="0" i="0" sz="1000" u="none" cap="none" strike="noStrike">
                <a:solidFill>
                  <a:srgbClr val="888888"/>
                </a:solidFill>
                <a:latin typeface="Calibri"/>
                <a:ea typeface="Calibri"/>
                <a:cs typeface="Calibri"/>
                <a:sym typeface="Calibri"/>
              </a:defRPr>
            </a:lvl7pPr>
            <a:lvl8pPr indent="0" lvl="7" marL="0" algn="r">
              <a:spcBef>
                <a:spcPts val="0"/>
              </a:spcBef>
              <a:buNone/>
              <a:defRPr b="0" i="0" sz="1000" u="none" cap="none" strike="noStrike">
                <a:solidFill>
                  <a:srgbClr val="888888"/>
                </a:solidFill>
                <a:latin typeface="Calibri"/>
                <a:ea typeface="Calibri"/>
                <a:cs typeface="Calibri"/>
                <a:sym typeface="Calibri"/>
              </a:defRPr>
            </a:lvl8pPr>
            <a:lvl9pPr indent="0" lvl="8" mar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5"/>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0" type="dt"/>
          </p:nvPr>
        </p:nvSpPr>
        <p:spPr>
          <a:xfrm>
            <a:off x="371849" y="6495499"/>
            <a:ext cx="677684" cy="214714"/>
          </a:xfrm>
          <a:prstGeom prst="rect">
            <a:avLst/>
          </a:prstGeom>
          <a:noFill/>
          <a:ln>
            <a:noFill/>
          </a:ln>
        </p:spPr>
        <p:txBody>
          <a:bodyPr anchorCtr="0" anchor="ctr" bIns="45700" lIns="36000" spcFirstLastPara="1" rIns="36000"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p:cSld name="Vergleich">
    <p:spTree>
      <p:nvGrpSpPr>
        <p:cNvPr id="49" name="Shape 49"/>
        <p:cNvGrpSpPr/>
        <p:nvPr/>
      </p:nvGrpSpPr>
      <p:grpSpPr>
        <a:xfrm>
          <a:off x="0" y="0"/>
          <a:ext cx="0" cy="0"/>
          <a:chOff x="0" y="0"/>
          <a:chExt cx="0" cy="0"/>
        </a:xfrm>
      </p:grpSpPr>
      <p:sp>
        <p:nvSpPr>
          <p:cNvPr id="50" name="Google Shape;50;p6"/>
          <p:cNvSpPr txBox="1"/>
          <p:nvPr>
            <p:ph idx="1" type="body"/>
          </p:nvPr>
        </p:nvSpPr>
        <p:spPr>
          <a:xfrm>
            <a:off x="371476" y="1449388"/>
            <a:ext cx="55404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6"/>
          <p:cNvSpPr txBox="1"/>
          <p:nvPr>
            <p:ph idx="2" type="body"/>
          </p:nvPr>
        </p:nvSpPr>
        <p:spPr>
          <a:xfrm>
            <a:off x="371476" y="2273300"/>
            <a:ext cx="5540400" cy="40354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6"/>
          <p:cNvSpPr txBox="1"/>
          <p:nvPr>
            <p:ph idx="3" type="body"/>
          </p:nvPr>
        </p:nvSpPr>
        <p:spPr>
          <a:xfrm>
            <a:off x="6280126" y="1449389"/>
            <a:ext cx="554040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6"/>
          <p:cNvSpPr txBox="1"/>
          <p:nvPr>
            <p:ph idx="4" type="body"/>
          </p:nvPr>
        </p:nvSpPr>
        <p:spPr>
          <a:xfrm>
            <a:off x="6280126" y="2273300"/>
            <a:ext cx="5540400" cy="40354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228600" lvl="1" marL="914400" algn="l">
              <a:lnSpc>
                <a:spcPct val="90000"/>
              </a:lnSpc>
              <a:spcBef>
                <a:spcPts val="500"/>
              </a:spcBef>
              <a:spcAft>
                <a:spcPts val="0"/>
              </a:spcAft>
              <a:buClr>
                <a:schemeClr val="dk1"/>
              </a:buClr>
              <a:buSzPts val="1800"/>
              <a:buNone/>
              <a:defRPr/>
            </a:lvl2pPr>
            <a:lvl3pPr indent="-228600" lvl="2" marL="1371600" algn="l">
              <a:lnSpc>
                <a:spcPct val="90000"/>
              </a:lnSpc>
              <a:spcBef>
                <a:spcPts val="500"/>
              </a:spcBef>
              <a:spcAft>
                <a:spcPts val="0"/>
              </a:spcAft>
              <a:buClr>
                <a:schemeClr val="dk1"/>
              </a:buClr>
              <a:buSzPts val="1800"/>
              <a:buNone/>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6"/>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11278622" y="6492812"/>
            <a:ext cx="541903" cy="2147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000" u="none" cap="none" strike="noStrike">
                <a:solidFill>
                  <a:srgbClr val="888888"/>
                </a:solidFill>
                <a:latin typeface="Calibri"/>
                <a:ea typeface="Calibri"/>
                <a:cs typeface="Calibri"/>
                <a:sym typeface="Calibri"/>
              </a:defRPr>
            </a:lvl1pPr>
            <a:lvl2pPr indent="0" lvl="1" marL="0" algn="r">
              <a:spcBef>
                <a:spcPts val="0"/>
              </a:spcBef>
              <a:buNone/>
              <a:defRPr b="0" i="0" sz="1000" u="none" cap="none" strike="noStrike">
                <a:solidFill>
                  <a:srgbClr val="888888"/>
                </a:solidFill>
                <a:latin typeface="Calibri"/>
                <a:ea typeface="Calibri"/>
                <a:cs typeface="Calibri"/>
                <a:sym typeface="Calibri"/>
              </a:defRPr>
            </a:lvl2pPr>
            <a:lvl3pPr indent="0" lvl="2" marL="0" algn="r">
              <a:spcBef>
                <a:spcPts val="0"/>
              </a:spcBef>
              <a:buNone/>
              <a:defRPr b="0" i="0" sz="1000" u="none" cap="none" strike="noStrike">
                <a:solidFill>
                  <a:srgbClr val="888888"/>
                </a:solidFill>
                <a:latin typeface="Calibri"/>
                <a:ea typeface="Calibri"/>
                <a:cs typeface="Calibri"/>
                <a:sym typeface="Calibri"/>
              </a:defRPr>
            </a:lvl3pPr>
            <a:lvl4pPr indent="0" lvl="3" marL="0" algn="r">
              <a:spcBef>
                <a:spcPts val="0"/>
              </a:spcBef>
              <a:buNone/>
              <a:defRPr b="0" i="0" sz="1000" u="none" cap="none" strike="noStrike">
                <a:solidFill>
                  <a:srgbClr val="888888"/>
                </a:solidFill>
                <a:latin typeface="Calibri"/>
                <a:ea typeface="Calibri"/>
                <a:cs typeface="Calibri"/>
                <a:sym typeface="Calibri"/>
              </a:defRPr>
            </a:lvl4pPr>
            <a:lvl5pPr indent="0" lvl="4" marL="0" algn="r">
              <a:spcBef>
                <a:spcPts val="0"/>
              </a:spcBef>
              <a:buNone/>
              <a:defRPr b="0" i="0" sz="1000" u="none" cap="none" strike="noStrike">
                <a:solidFill>
                  <a:srgbClr val="888888"/>
                </a:solidFill>
                <a:latin typeface="Calibri"/>
                <a:ea typeface="Calibri"/>
                <a:cs typeface="Calibri"/>
                <a:sym typeface="Calibri"/>
              </a:defRPr>
            </a:lvl5pPr>
            <a:lvl6pPr indent="0" lvl="5" marL="0" algn="r">
              <a:spcBef>
                <a:spcPts val="0"/>
              </a:spcBef>
              <a:buNone/>
              <a:defRPr b="0" i="0" sz="1000" u="none" cap="none" strike="noStrike">
                <a:solidFill>
                  <a:srgbClr val="888888"/>
                </a:solidFill>
                <a:latin typeface="Calibri"/>
                <a:ea typeface="Calibri"/>
                <a:cs typeface="Calibri"/>
                <a:sym typeface="Calibri"/>
              </a:defRPr>
            </a:lvl6pPr>
            <a:lvl7pPr indent="0" lvl="6" marL="0" algn="r">
              <a:spcBef>
                <a:spcPts val="0"/>
              </a:spcBef>
              <a:buNone/>
              <a:defRPr b="0" i="0" sz="1000" u="none" cap="none" strike="noStrike">
                <a:solidFill>
                  <a:srgbClr val="888888"/>
                </a:solidFill>
                <a:latin typeface="Calibri"/>
                <a:ea typeface="Calibri"/>
                <a:cs typeface="Calibri"/>
                <a:sym typeface="Calibri"/>
              </a:defRPr>
            </a:lvl7pPr>
            <a:lvl8pPr indent="0" lvl="7" marL="0" algn="r">
              <a:spcBef>
                <a:spcPts val="0"/>
              </a:spcBef>
              <a:buNone/>
              <a:defRPr b="0" i="0" sz="1000" u="none" cap="none" strike="noStrike">
                <a:solidFill>
                  <a:srgbClr val="888888"/>
                </a:solidFill>
                <a:latin typeface="Calibri"/>
                <a:ea typeface="Calibri"/>
                <a:cs typeface="Calibri"/>
                <a:sym typeface="Calibri"/>
              </a:defRPr>
            </a:lvl8pPr>
            <a:lvl9pPr indent="0" lvl="8" mar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6"/>
          <p:cNvSpPr txBox="1"/>
          <p:nvPr>
            <p:ph type="title"/>
          </p:nvPr>
        </p:nvSpPr>
        <p:spPr>
          <a:xfrm>
            <a:off x="371475" y="623019"/>
            <a:ext cx="11449050" cy="6790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0" type="dt"/>
          </p:nvPr>
        </p:nvSpPr>
        <p:spPr>
          <a:xfrm>
            <a:off x="371849" y="6495499"/>
            <a:ext cx="677684" cy="214714"/>
          </a:xfrm>
          <a:prstGeom prst="rect">
            <a:avLst/>
          </a:prstGeom>
          <a:noFill/>
          <a:ln>
            <a:noFill/>
          </a:ln>
        </p:spPr>
        <p:txBody>
          <a:bodyPr anchorCtr="0" anchor="ctr" bIns="45700" lIns="36000" spcFirstLastPara="1" rIns="36000"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371475" y="623019"/>
            <a:ext cx="11449050" cy="6790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371849" y="6495499"/>
            <a:ext cx="677684" cy="214714"/>
          </a:xfrm>
          <a:prstGeom prst="rect">
            <a:avLst/>
          </a:prstGeom>
          <a:noFill/>
          <a:ln>
            <a:noFill/>
          </a:ln>
        </p:spPr>
        <p:txBody>
          <a:bodyPr anchorCtr="0" anchor="ctr" bIns="45700" lIns="36000" spcFirstLastPara="1" rIns="36000"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11278622" y="6492812"/>
            <a:ext cx="541903" cy="214714"/>
          </a:xfrm>
          <a:prstGeom prst="rect">
            <a:avLst/>
          </a:prstGeom>
          <a:noFill/>
          <a:ln>
            <a:noFill/>
          </a:ln>
        </p:spPr>
        <p:txBody>
          <a:bodyPr anchorCtr="0" anchor="ctr" bIns="45700" lIns="36000" spcFirstLastPara="1" rIns="36000" wrap="square" tIns="45700">
            <a:noAutofit/>
          </a:bodyPr>
          <a:lstStyle>
            <a:lvl1pPr indent="0" lvl="0" marL="0" algn="r">
              <a:spcBef>
                <a:spcPts val="0"/>
              </a:spcBef>
              <a:buNone/>
              <a:defRPr b="0" i="0" sz="1000" u="none" cap="none" strike="noStrike">
                <a:solidFill>
                  <a:srgbClr val="888888"/>
                </a:solidFill>
                <a:latin typeface="Calibri"/>
                <a:ea typeface="Calibri"/>
                <a:cs typeface="Calibri"/>
                <a:sym typeface="Calibri"/>
              </a:defRPr>
            </a:lvl1pPr>
            <a:lvl2pPr indent="0" lvl="1" marL="0" algn="r">
              <a:spcBef>
                <a:spcPts val="0"/>
              </a:spcBef>
              <a:buNone/>
              <a:defRPr b="0" i="0" sz="1000" u="none" cap="none" strike="noStrike">
                <a:solidFill>
                  <a:srgbClr val="888888"/>
                </a:solidFill>
                <a:latin typeface="Calibri"/>
                <a:ea typeface="Calibri"/>
                <a:cs typeface="Calibri"/>
                <a:sym typeface="Calibri"/>
              </a:defRPr>
            </a:lvl2pPr>
            <a:lvl3pPr indent="0" lvl="2" marL="0" algn="r">
              <a:spcBef>
                <a:spcPts val="0"/>
              </a:spcBef>
              <a:buNone/>
              <a:defRPr b="0" i="0" sz="1000" u="none" cap="none" strike="noStrike">
                <a:solidFill>
                  <a:srgbClr val="888888"/>
                </a:solidFill>
                <a:latin typeface="Calibri"/>
                <a:ea typeface="Calibri"/>
                <a:cs typeface="Calibri"/>
                <a:sym typeface="Calibri"/>
              </a:defRPr>
            </a:lvl3pPr>
            <a:lvl4pPr indent="0" lvl="3" marL="0" algn="r">
              <a:spcBef>
                <a:spcPts val="0"/>
              </a:spcBef>
              <a:buNone/>
              <a:defRPr b="0" i="0" sz="1000" u="none" cap="none" strike="noStrike">
                <a:solidFill>
                  <a:srgbClr val="888888"/>
                </a:solidFill>
                <a:latin typeface="Calibri"/>
                <a:ea typeface="Calibri"/>
                <a:cs typeface="Calibri"/>
                <a:sym typeface="Calibri"/>
              </a:defRPr>
            </a:lvl4pPr>
            <a:lvl5pPr indent="0" lvl="4" marL="0" algn="r">
              <a:spcBef>
                <a:spcPts val="0"/>
              </a:spcBef>
              <a:buNone/>
              <a:defRPr b="0" i="0" sz="1000" u="none" cap="none" strike="noStrike">
                <a:solidFill>
                  <a:srgbClr val="888888"/>
                </a:solidFill>
                <a:latin typeface="Calibri"/>
                <a:ea typeface="Calibri"/>
                <a:cs typeface="Calibri"/>
                <a:sym typeface="Calibri"/>
              </a:defRPr>
            </a:lvl5pPr>
            <a:lvl6pPr indent="0" lvl="5" marL="0" algn="r">
              <a:spcBef>
                <a:spcPts val="0"/>
              </a:spcBef>
              <a:buNone/>
              <a:defRPr b="0" i="0" sz="1000" u="none" cap="none" strike="noStrike">
                <a:solidFill>
                  <a:srgbClr val="888888"/>
                </a:solidFill>
                <a:latin typeface="Calibri"/>
                <a:ea typeface="Calibri"/>
                <a:cs typeface="Calibri"/>
                <a:sym typeface="Calibri"/>
              </a:defRPr>
            </a:lvl6pPr>
            <a:lvl7pPr indent="0" lvl="6" marL="0" algn="r">
              <a:spcBef>
                <a:spcPts val="0"/>
              </a:spcBef>
              <a:buNone/>
              <a:defRPr b="0" i="0" sz="1000" u="none" cap="none" strike="noStrike">
                <a:solidFill>
                  <a:srgbClr val="888888"/>
                </a:solidFill>
                <a:latin typeface="Calibri"/>
                <a:ea typeface="Calibri"/>
                <a:cs typeface="Calibri"/>
                <a:sym typeface="Calibri"/>
              </a:defRPr>
            </a:lvl7pPr>
            <a:lvl8pPr indent="0" lvl="7" marL="0" algn="r">
              <a:spcBef>
                <a:spcPts val="0"/>
              </a:spcBef>
              <a:buNone/>
              <a:defRPr b="0" i="0" sz="1000" u="none" cap="none" strike="noStrike">
                <a:solidFill>
                  <a:srgbClr val="888888"/>
                </a:solidFill>
                <a:latin typeface="Calibri"/>
                <a:ea typeface="Calibri"/>
                <a:cs typeface="Calibri"/>
                <a:sym typeface="Calibri"/>
              </a:defRPr>
            </a:lvl8pPr>
            <a:lvl9pPr indent="0" lvl="8" mar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371849" y="6495499"/>
            <a:ext cx="677684" cy="214714"/>
          </a:xfrm>
          <a:prstGeom prst="rect">
            <a:avLst/>
          </a:prstGeom>
          <a:noFill/>
          <a:ln>
            <a:noFill/>
          </a:ln>
        </p:spPr>
        <p:txBody>
          <a:bodyPr anchorCtr="0" anchor="ctr" bIns="45700" lIns="36000" spcFirstLastPara="1" rIns="36000"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11278622" y="6492812"/>
            <a:ext cx="541903" cy="214714"/>
          </a:xfrm>
          <a:prstGeom prst="rect">
            <a:avLst/>
          </a:prstGeom>
          <a:noFill/>
          <a:ln>
            <a:noFill/>
          </a:ln>
        </p:spPr>
        <p:txBody>
          <a:bodyPr anchorCtr="0" anchor="ctr" bIns="45700" lIns="36000" spcFirstLastPara="1" rIns="36000" wrap="square" tIns="45700">
            <a:noAutofit/>
          </a:bodyPr>
          <a:lstStyle>
            <a:lvl1pPr indent="0" lvl="0" marL="0" algn="r">
              <a:spcBef>
                <a:spcPts val="0"/>
              </a:spcBef>
              <a:buNone/>
              <a:defRPr b="0" i="0" sz="1000" u="none" cap="none" strike="noStrike">
                <a:solidFill>
                  <a:srgbClr val="888888"/>
                </a:solidFill>
                <a:latin typeface="Calibri"/>
                <a:ea typeface="Calibri"/>
                <a:cs typeface="Calibri"/>
                <a:sym typeface="Calibri"/>
              </a:defRPr>
            </a:lvl1pPr>
            <a:lvl2pPr indent="0" lvl="1" marL="0" algn="r">
              <a:spcBef>
                <a:spcPts val="0"/>
              </a:spcBef>
              <a:buNone/>
              <a:defRPr b="0" i="0" sz="1000" u="none" cap="none" strike="noStrike">
                <a:solidFill>
                  <a:srgbClr val="888888"/>
                </a:solidFill>
                <a:latin typeface="Calibri"/>
                <a:ea typeface="Calibri"/>
                <a:cs typeface="Calibri"/>
                <a:sym typeface="Calibri"/>
              </a:defRPr>
            </a:lvl2pPr>
            <a:lvl3pPr indent="0" lvl="2" marL="0" algn="r">
              <a:spcBef>
                <a:spcPts val="0"/>
              </a:spcBef>
              <a:buNone/>
              <a:defRPr b="0" i="0" sz="1000" u="none" cap="none" strike="noStrike">
                <a:solidFill>
                  <a:srgbClr val="888888"/>
                </a:solidFill>
                <a:latin typeface="Calibri"/>
                <a:ea typeface="Calibri"/>
                <a:cs typeface="Calibri"/>
                <a:sym typeface="Calibri"/>
              </a:defRPr>
            </a:lvl3pPr>
            <a:lvl4pPr indent="0" lvl="3" marL="0" algn="r">
              <a:spcBef>
                <a:spcPts val="0"/>
              </a:spcBef>
              <a:buNone/>
              <a:defRPr b="0" i="0" sz="1000" u="none" cap="none" strike="noStrike">
                <a:solidFill>
                  <a:srgbClr val="888888"/>
                </a:solidFill>
                <a:latin typeface="Calibri"/>
                <a:ea typeface="Calibri"/>
                <a:cs typeface="Calibri"/>
                <a:sym typeface="Calibri"/>
              </a:defRPr>
            </a:lvl4pPr>
            <a:lvl5pPr indent="0" lvl="4" marL="0" algn="r">
              <a:spcBef>
                <a:spcPts val="0"/>
              </a:spcBef>
              <a:buNone/>
              <a:defRPr b="0" i="0" sz="1000" u="none" cap="none" strike="noStrike">
                <a:solidFill>
                  <a:srgbClr val="888888"/>
                </a:solidFill>
                <a:latin typeface="Calibri"/>
                <a:ea typeface="Calibri"/>
                <a:cs typeface="Calibri"/>
                <a:sym typeface="Calibri"/>
              </a:defRPr>
            </a:lvl5pPr>
            <a:lvl6pPr indent="0" lvl="5" marL="0" algn="r">
              <a:spcBef>
                <a:spcPts val="0"/>
              </a:spcBef>
              <a:buNone/>
              <a:defRPr b="0" i="0" sz="1000" u="none" cap="none" strike="noStrike">
                <a:solidFill>
                  <a:srgbClr val="888888"/>
                </a:solidFill>
                <a:latin typeface="Calibri"/>
                <a:ea typeface="Calibri"/>
                <a:cs typeface="Calibri"/>
                <a:sym typeface="Calibri"/>
              </a:defRPr>
            </a:lvl6pPr>
            <a:lvl7pPr indent="0" lvl="6" marL="0" algn="r">
              <a:spcBef>
                <a:spcPts val="0"/>
              </a:spcBef>
              <a:buNone/>
              <a:defRPr b="0" i="0" sz="1000" u="none" cap="none" strike="noStrike">
                <a:solidFill>
                  <a:srgbClr val="888888"/>
                </a:solidFill>
                <a:latin typeface="Calibri"/>
                <a:ea typeface="Calibri"/>
                <a:cs typeface="Calibri"/>
                <a:sym typeface="Calibri"/>
              </a:defRPr>
            </a:lvl7pPr>
            <a:lvl8pPr indent="0" lvl="7" marL="0" algn="r">
              <a:spcBef>
                <a:spcPts val="0"/>
              </a:spcBef>
              <a:buNone/>
              <a:defRPr b="0" i="0" sz="1000" u="none" cap="none" strike="noStrike">
                <a:solidFill>
                  <a:srgbClr val="888888"/>
                </a:solidFill>
                <a:latin typeface="Calibri"/>
                <a:ea typeface="Calibri"/>
                <a:cs typeface="Calibri"/>
                <a:sym typeface="Calibri"/>
              </a:defRPr>
            </a:lvl8pPr>
            <a:lvl9pPr indent="0" lvl="8" mar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8"/>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p:cSld name="Inhalt mit Überschrift">
    <p:spTree>
      <p:nvGrpSpPr>
        <p:cNvPr id="67" name="Shape 67"/>
        <p:cNvGrpSpPr/>
        <p:nvPr/>
      </p:nvGrpSpPr>
      <p:grpSpPr>
        <a:xfrm>
          <a:off x="0" y="0"/>
          <a:ext cx="0" cy="0"/>
          <a:chOff x="0" y="0"/>
          <a:chExt cx="0" cy="0"/>
        </a:xfrm>
      </p:grpSpPr>
      <p:sp>
        <p:nvSpPr>
          <p:cNvPr id="68" name="Google Shape;68;p9"/>
          <p:cNvSpPr txBox="1"/>
          <p:nvPr>
            <p:ph idx="1" type="body"/>
          </p:nvPr>
        </p:nvSpPr>
        <p:spPr>
          <a:xfrm>
            <a:off x="5183187" y="623019"/>
            <a:ext cx="6637337" cy="5685706"/>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chemeClr val="dk1"/>
              </a:buClr>
              <a:buSzPts val="2400"/>
              <a:buChar char="•"/>
              <a:defRPr sz="24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800"/>
              <a:buNone/>
              <a:defRPr sz="1800"/>
            </a:lvl4pPr>
            <a:lvl5pPr indent="-342900" lvl="4" marL="2286000" algn="l">
              <a:lnSpc>
                <a:spcPct val="90000"/>
              </a:lnSpc>
              <a:spcBef>
                <a:spcPts val="500"/>
              </a:spcBef>
              <a:spcAft>
                <a:spcPts val="0"/>
              </a:spcAft>
              <a:buClr>
                <a:schemeClr val="dk1"/>
              </a:buClr>
              <a:buSzPts val="1800"/>
              <a:buChar char="•"/>
              <a:defRPr sz="18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9"/>
          <p:cNvSpPr txBox="1"/>
          <p:nvPr>
            <p:ph idx="2" type="body"/>
          </p:nvPr>
        </p:nvSpPr>
        <p:spPr>
          <a:xfrm>
            <a:off x="371476" y="1449389"/>
            <a:ext cx="4400549" cy="485933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9"/>
          <p:cNvSpPr txBox="1"/>
          <p:nvPr>
            <p:ph idx="10" type="dt"/>
          </p:nvPr>
        </p:nvSpPr>
        <p:spPr>
          <a:xfrm>
            <a:off x="371849" y="6495499"/>
            <a:ext cx="677684" cy="214714"/>
          </a:xfrm>
          <a:prstGeom prst="rect">
            <a:avLst/>
          </a:prstGeom>
          <a:noFill/>
          <a:ln>
            <a:noFill/>
          </a:ln>
        </p:spPr>
        <p:txBody>
          <a:bodyPr anchorCtr="0" anchor="ctr" bIns="45700" lIns="36000" spcFirstLastPara="1" rIns="36000"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1278622" y="6492812"/>
            <a:ext cx="541903" cy="214714"/>
          </a:xfrm>
          <a:prstGeom prst="rect">
            <a:avLst/>
          </a:prstGeom>
          <a:noFill/>
          <a:ln>
            <a:noFill/>
          </a:ln>
        </p:spPr>
        <p:txBody>
          <a:bodyPr anchorCtr="0" anchor="ctr" bIns="45700" lIns="36000" spcFirstLastPara="1" rIns="36000" wrap="square" tIns="45700">
            <a:noAutofit/>
          </a:bodyPr>
          <a:lstStyle>
            <a:lvl1pPr indent="0" lvl="0" marL="0" algn="r">
              <a:spcBef>
                <a:spcPts val="0"/>
              </a:spcBef>
              <a:buNone/>
              <a:defRPr b="0" i="0" sz="1000" u="none" cap="none" strike="noStrike">
                <a:solidFill>
                  <a:srgbClr val="888888"/>
                </a:solidFill>
                <a:latin typeface="Calibri"/>
                <a:ea typeface="Calibri"/>
                <a:cs typeface="Calibri"/>
                <a:sym typeface="Calibri"/>
              </a:defRPr>
            </a:lvl1pPr>
            <a:lvl2pPr indent="0" lvl="1" marL="0" algn="r">
              <a:spcBef>
                <a:spcPts val="0"/>
              </a:spcBef>
              <a:buNone/>
              <a:defRPr b="0" i="0" sz="1000" u="none" cap="none" strike="noStrike">
                <a:solidFill>
                  <a:srgbClr val="888888"/>
                </a:solidFill>
                <a:latin typeface="Calibri"/>
                <a:ea typeface="Calibri"/>
                <a:cs typeface="Calibri"/>
                <a:sym typeface="Calibri"/>
              </a:defRPr>
            </a:lvl2pPr>
            <a:lvl3pPr indent="0" lvl="2" marL="0" algn="r">
              <a:spcBef>
                <a:spcPts val="0"/>
              </a:spcBef>
              <a:buNone/>
              <a:defRPr b="0" i="0" sz="1000" u="none" cap="none" strike="noStrike">
                <a:solidFill>
                  <a:srgbClr val="888888"/>
                </a:solidFill>
                <a:latin typeface="Calibri"/>
                <a:ea typeface="Calibri"/>
                <a:cs typeface="Calibri"/>
                <a:sym typeface="Calibri"/>
              </a:defRPr>
            </a:lvl3pPr>
            <a:lvl4pPr indent="0" lvl="3" marL="0" algn="r">
              <a:spcBef>
                <a:spcPts val="0"/>
              </a:spcBef>
              <a:buNone/>
              <a:defRPr b="0" i="0" sz="1000" u="none" cap="none" strike="noStrike">
                <a:solidFill>
                  <a:srgbClr val="888888"/>
                </a:solidFill>
                <a:latin typeface="Calibri"/>
                <a:ea typeface="Calibri"/>
                <a:cs typeface="Calibri"/>
                <a:sym typeface="Calibri"/>
              </a:defRPr>
            </a:lvl4pPr>
            <a:lvl5pPr indent="0" lvl="4" marL="0" algn="r">
              <a:spcBef>
                <a:spcPts val="0"/>
              </a:spcBef>
              <a:buNone/>
              <a:defRPr b="0" i="0" sz="1000" u="none" cap="none" strike="noStrike">
                <a:solidFill>
                  <a:srgbClr val="888888"/>
                </a:solidFill>
                <a:latin typeface="Calibri"/>
                <a:ea typeface="Calibri"/>
                <a:cs typeface="Calibri"/>
                <a:sym typeface="Calibri"/>
              </a:defRPr>
            </a:lvl5pPr>
            <a:lvl6pPr indent="0" lvl="5" marL="0" algn="r">
              <a:spcBef>
                <a:spcPts val="0"/>
              </a:spcBef>
              <a:buNone/>
              <a:defRPr b="0" i="0" sz="1000" u="none" cap="none" strike="noStrike">
                <a:solidFill>
                  <a:srgbClr val="888888"/>
                </a:solidFill>
                <a:latin typeface="Calibri"/>
                <a:ea typeface="Calibri"/>
                <a:cs typeface="Calibri"/>
                <a:sym typeface="Calibri"/>
              </a:defRPr>
            </a:lvl6pPr>
            <a:lvl7pPr indent="0" lvl="6" marL="0" algn="r">
              <a:spcBef>
                <a:spcPts val="0"/>
              </a:spcBef>
              <a:buNone/>
              <a:defRPr b="0" i="0" sz="1000" u="none" cap="none" strike="noStrike">
                <a:solidFill>
                  <a:srgbClr val="888888"/>
                </a:solidFill>
                <a:latin typeface="Calibri"/>
                <a:ea typeface="Calibri"/>
                <a:cs typeface="Calibri"/>
                <a:sym typeface="Calibri"/>
              </a:defRPr>
            </a:lvl7pPr>
            <a:lvl8pPr indent="0" lvl="7" marL="0" algn="r">
              <a:spcBef>
                <a:spcPts val="0"/>
              </a:spcBef>
              <a:buNone/>
              <a:defRPr b="0" i="0" sz="1000" u="none" cap="none" strike="noStrike">
                <a:solidFill>
                  <a:srgbClr val="888888"/>
                </a:solidFill>
                <a:latin typeface="Calibri"/>
                <a:ea typeface="Calibri"/>
                <a:cs typeface="Calibri"/>
                <a:sym typeface="Calibri"/>
              </a:defRPr>
            </a:lvl8pPr>
            <a:lvl9pPr indent="0" lvl="8" mar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9"/>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type="title"/>
          </p:nvPr>
        </p:nvSpPr>
        <p:spPr>
          <a:xfrm>
            <a:off x="371475" y="623019"/>
            <a:ext cx="4400550" cy="6790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p:cSld name="Bild mit Überschrift">
    <p:spTree>
      <p:nvGrpSpPr>
        <p:cNvPr id="74" name="Shape 74"/>
        <p:cNvGrpSpPr/>
        <p:nvPr/>
      </p:nvGrpSpPr>
      <p:grpSpPr>
        <a:xfrm>
          <a:off x="0" y="0"/>
          <a:ext cx="0" cy="0"/>
          <a:chOff x="0" y="0"/>
          <a:chExt cx="0" cy="0"/>
        </a:xfrm>
      </p:grpSpPr>
      <p:sp>
        <p:nvSpPr>
          <p:cNvPr id="75" name="Google Shape;75;p10"/>
          <p:cNvSpPr/>
          <p:nvPr>
            <p:ph idx="2" type="pic"/>
          </p:nvPr>
        </p:nvSpPr>
        <p:spPr>
          <a:xfrm>
            <a:off x="5183187" y="620713"/>
            <a:ext cx="6637337" cy="5688012"/>
          </a:xfrm>
          <a:prstGeom prst="rect">
            <a:avLst/>
          </a:prstGeom>
          <a:noFill/>
          <a:ln>
            <a:noFill/>
          </a:ln>
        </p:spPr>
      </p:sp>
      <p:sp>
        <p:nvSpPr>
          <p:cNvPr id="76" name="Google Shape;76;p10"/>
          <p:cNvSpPr txBox="1"/>
          <p:nvPr>
            <p:ph idx="1" type="body"/>
          </p:nvPr>
        </p:nvSpPr>
        <p:spPr>
          <a:xfrm>
            <a:off x="371850" y="1449389"/>
            <a:ext cx="4400176" cy="4859336"/>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0"/>
          <p:cNvSpPr txBox="1"/>
          <p:nvPr>
            <p:ph idx="10" type="dt"/>
          </p:nvPr>
        </p:nvSpPr>
        <p:spPr>
          <a:xfrm>
            <a:off x="371849" y="6495499"/>
            <a:ext cx="677684" cy="214714"/>
          </a:xfrm>
          <a:prstGeom prst="rect">
            <a:avLst/>
          </a:prstGeom>
          <a:noFill/>
          <a:ln>
            <a:noFill/>
          </a:ln>
        </p:spPr>
        <p:txBody>
          <a:bodyPr anchorCtr="0" anchor="ctr" bIns="45700" lIns="36000" spcFirstLastPara="1" rIns="36000"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11278622" y="6492812"/>
            <a:ext cx="541903" cy="214714"/>
          </a:xfrm>
          <a:prstGeom prst="rect">
            <a:avLst/>
          </a:prstGeom>
          <a:noFill/>
          <a:ln>
            <a:noFill/>
          </a:ln>
        </p:spPr>
        <p:txBody>
          <a:bodyPr anchorCtr="0" anchor="ctr" bIns="45700" lIns="36000" spcFirstLastPara="1" rIns="36000" wrap="square" tIns="45700">
            <a:noAutofit/>
          </a:bodyPr>
          <a:lstStyle>
            <a:lvl1pPr indent="0" lvl="0" marL="0" algn="r">
              <a:spcBef>
                <a:spcPts val="0"/>
              </a:spcBef>
              <a:buNone/>
              <a:defRPr b="0" i="0" sz="1000" u="none" cap="none" strike="noStrike">
                <a:solidFill>
                  <a:srgbClr val="888888"/>
                </a:solidFill>
                <a:latin typeface="Calibri"/>
                <a:ea typeface="Calibri"/>
                <a:cs typeface="Calibri"/>
                <a:sym typeface="Calibri"/>
              </a:defRPr>
            </a:lvl1pPr>
            <a:lvl2pPr indent="0" lvl="1" marL="0" algn="r">
              <a:spcBef>
                <a:spcPts val="0"/>
              </a:spcBef>
              <a:buNone/>
              <a:defRPr b="0" i="0" sz="1000" u="none" cap="none" strike="noStrike">
                <a:solidFill>
                  <a:srgbClr val="888888"/>
                </a:solidFill>
                <a:latin typeface="Calibri"/>
                <a:ea typeface="Calibri"/>
                <a:cs typeface="Calibri"/>
                <a:sym typeface="Calibri"/>
              </a:defRPr>
            </a:lvl2pPr>
            <a:lvl3pPr indent="0" lvl="2" marL="0" algn="r">
              <a:spcBef>
                <a:spcPts val="0"/>
              </a:spcBef>
              <a:buNone/>
              <a:defRPr b="0" i="0" sz="1000" u="none" cap="none" strike="noStrike">
                <a:solidFill>
                  <a:srgbClr val="888888"/>
                </a:solidFill>
                <a:latin typeface="Calibri"/>
                <a:ea typeface="Calibri"/>
                <a:cs typeface="Calibri"/>
                <a:sym typeface="Calibri"/>
              </a:defRPr>
            </a:lvl3pPr>
            <a:lvl4pPr indent="0" lvl="3" marL="0" algn="r">
              <a:spcBef>
                <a:spcPts val="0"/>
              </a:spcBef>
              <a:buNone/>
              <a:defRPr b="0" i="0" sz="1000" u="none" cap="none" strike="noStrike">
                <a:solidFill>
                  <a:srgbClr val="888888"/>
                </a:solidFill>
                <a:latin typeface="Calibri"/>
                <a:ea typeface="Calibri"/>
                <a:cs typeface="Calibri"/>
                <a:sym typeface="Calibri"/>
              </a:defRPr>
            </a:lvl4pPr>
            <a:lvl5pPr indent="0" lvl="4" marL="0" algn="r">
              <a:spcBef>
                <a:spcPts val="0"/>
              </a:spcBef>
              <a:buNone/>
              <a:defRPr b="0" i="0" sz="1000" u="none" cap="none" strike="noStrike">
                <a:solidFill>
                  <a:srgbClr val="888888"/>
                </a:solidFill>
                <a:latin typeface="Calibri"/>
                <a:ea typeface="Calibri"/>
                <a:cs typeface="Calibri"/>
                <a:sym typeface="Calibri"/>
              </a:defRPr>
            </a:lvl5pPr>
            <a:lvl6pPr indent="0" lvl="5" marL="0" algn="r">
              <a:spcBef>
                <a:spcPts val="0"/>
              </a:spcBef>
              <a:buNone/>
              <a:defRPr b="0" i="0" sz="1000" u="none" cap="none" strike="noStrike">
                <a:solidFill>
                  <a:srgbClr val="888888"/>
                </a:solidFill>
                <a:latin typeface="Calibri"/>
                <a:ea typeface="Calibri"/>
                <a:cs typeface="Calibri"/>
                <a:sym typeface="Calibri"/>
              </a:defRPr>
            </a:lvl6pPr>
            <a:lvl7pPr indent="0" lvl="6" marL="0" algn="r">
              <a:spcBef>
                <a:spcPts val="0"/>
              </a:spcBef>
              <a:buNone/>
              <a:defRPr b="0" i="0" sz="1000" u="none" cap="none" strike="noStrike">
                <a:solidFill>
                  <a:srgbClr val="888888"/>
                </a:solidFill>
                <a:latin typeface="Calibri"/>
                <a:ea typeface="Calibri"/>
                <a:cs typeface="Calibri"/>
                <a:sym typeface="Calibri"/>
              </a:defRPr>
            </a:lvl7pPr>
            <a:lvl8pPr indent="0" lvl="7" marL="0" algn="r">
              <a:spcBef>
                <a:spcPts val="0"/>
              </a:spcBef>
              <a:buNone/>
              <a:defRPr b="0" i="0" sz="1000" u="none" cap="none" strike="noStrike">
                <a:solidFill>
                  <a:srgbClr val="888888"/>
                </a:solidFill>
                <a:latin typeface="Calibri"/>
                <a:ea typeface="Calibri"/>
                <a:cs typeface="Calibri"/>
                <a:sym typeface="Calibri"/>
              </a:defRPr>
            </a:lvl8pPr>
            <a:lvl9pPr indent="0" lvl="8" mar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10"/>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000">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type="title"/>
          </p:nvPr>
        </p:nvSpPr>
        <p:spPr>
          <a:xfrm>
            <a:off x="371475" y="623019"/>
            <a:ext cx="4400551" cy="6790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2"/>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2.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71475" y="623019"/>
            <a:ext cx="11449050" cy="67900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2"/>
              </a:buClr>
              <a:buSzPts val="4400"/>
              <a:buFont typeface="Calibri"/>
              <a:buNone/>
              <a:defRPr b="1" i="0" sz="44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71475" y="1449389"/>
            <a:ext cx="11449050" cy="4859336"/>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371850" y="6495499"/>
            <a:ext cx="700190" cy="2147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1278622" y="6492812"/>
            <a:ext cx="541903" cy="2147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
          <p:cNvCxnSpPr/>
          <p:nvPr/>
        </p:nvCxnSpPr>
        <p:spPr>
          <a:xfrm>
            <a:off x="371475" y="6416675"/>
            <a:ext cx="11449050" cy="0"/>
          </a:xfrm>
          <a:prstGeom prst="straightConnector1">
            <a:avLst/>
          </a:prstGeom>
          <a:noFill/>
          <a:ln cap="flat" cmpd="sng" w="9525">
            <a:solidFill>
              <a:schemeClr val="lt2"/>
            </a:solidFill>
            <a:prstDash val="solid"/>
            <a:miter lim="800000"/>
            <a:headEnd len="sm" w="sm" type="none"/>
            <a:tailEnd len="sm" w="sm" type="none"/>
          </a:ln>
        </p:spPr>
      </p:cxnSp>
      <p:pic>
        <p:nvPicPr>
          <p:cNvPr id="16" name="Google Shape;16;p1"/>
          <p:cNvPicPr preferRelativeResize="0"/>
          <p:nvPr/>
        </p:nvPicPr>
        <p:blipFill rotWithShape="1">
          <a:blip r:embed="rId1">
            <a:alphaModFix/>
          </a:blip>
          <a:srcRect b="0" l="0" r="0" t="0"/>
          <a:stretch/>
        </p:blipFill>
        <p:spPr>
          <a:xfrm>
            <a:off x="11420598" y="206904"/>
            <a:ext cx="400019" cy="206904"/>
          </a:xfrm>
          <a:prstGeom prst="rect">
            <a:avLst/>
          </a:prstGeom>
          <a:noFill/>
          <a:ln>
            <a:noFill/>
          </a:ln>
        </p:spPr>
      </p:pic>
      <p:pic>
        <p:nvPicPr>
          <p:cNvPr id="17" name="Google Shape;17;p1"/>
          <p:cNvPicPr preferRelativeResize="0"/>
          <p:nvPr/>
        </p:nvPicPr>
        <p:blipFill rotWithShape="1">
          <a:blip r:embed="rId2">
            <a:alphaModFix/>
          </a:blip>
          <a:srcRect b="0" l="0" r="0" t="0"/>
          <a:stretch/>
        </p:blipFill>
        <p:spPr>
          <a:xfrm>
            <a:off x="10964684" y="181649"/>
            <a:ext cx="224340" cy="248285"/>
          </a:xfrm>
          <a:prstGeom prst="rect">
            <a:avLst/>
          </a:prstGeom>
          <a:noFill/>
          <a:ln>
            <a:noFill/>
          </a:ln>
        </p:spPr>
      </p:pic>
      <p:sp>
        <p:nvSpPr>
          <p:cNvPr id="18" name="Google Shape;18;p1"/>
          <p:cNvSpPr txBox="1"/>
          <p:nvPr/>
        </p:nvSpPr>
        <p:spPr>
          <a:xfrm>
            <a:off x="371473" y="5715"/>
            <a:ext cx="6862703" cy="620713"/>
          </a:xfrm>
          <a:prstGeom prst="rect">
            <a:avLst/>
          </a:prstGeom>
          <a:noFill/>
          <a:ln>
            <a:noFill/>
          </a:ln>
        </p:spPr>
        <p:txBody>
          <a:bodyPr anchorCtr="0" anchor="t" bIns="45700" lIns="90000" spcFirstLastPara="1" rIns="91425" wrap="square" tIns="234000">
            <a:noAutofit/>
          </a:bodyPr>
          <a:lstStyle/>
          <a:p>
            <a:pPr indent="0" lvl="0" marL="0" marR="0" rtl="0" algn="l">
              <a:spcBef>
                <a:spcPts val="0"/>
              </a:spcBef>
              <a:spcAft>
                <a:spcPts val="0"/>
              </a:spcAft>
              <a:buNone/>
            </a:pPr>
            <a:r>
              <a:rPr b="0" i="0" lang="en-US" sz="1000" u="none" cap="none" strike="noStrike">
                <a:solidFill>
                  <a:srgbClr val="898989"/>
                </a:solidFill>
                <a:latin typeface="Calibri"/>
                <a:ea typeface="Calibri"/>
                <a:cs typeface="Calibri"/>
                <a:sym typeface="Calibri"/>
              </a:rPr>
              <a:t>Robotics, Artificial Intelligence and Real-Time Systems ▪ Technical University of Munich</a:t>
            </a:r>
            <a:endParaRPr b="0" i="0" sz="1000" u="none" cap="none" strike="noStrike">
              <a:solidFill>
                <a:srgbClr val="898989"/>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5.jp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title"/>
          </p:nvPr>
        </p:nvSpPr>
        <p:spPr>
          <a:xfrm>
            <a:off x="371475" y="2560319"/>
            <a:ext cx="11449050" cy="213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2"/>
              </a:buClr>
              <a:buSzPts val="5400"/>
              <a:buFont typeface="Calibri"/>
              <a:buNone/>
            </a:pPr>
            <a:r>
              <a:rPr lang="en-US"/>
              <a:t>Simulation-Based Autonomous Driving in Crowded City</a:t>
            </a:r>
            <a:endParaRPr/>
          </a:p>
        </p:txBody>
      </p:sp>
      <p:sp>
        <p:nvSpPr>
          <p:cNvPr id="98" name="Google Shape;98;p13"/>
          <p:cNvSpPr txBox="1"/>
          <p:nvPr>
            <p:ph idx="1" type="body"/>
          </p:nvPr>
        </p:nvSpPr>
        <p:spPr>
          <a:xfrm>
            <a:off x="371471" y="1563689"/>
            <a:ext cx="11449052" cy="4028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F7F7F"/>
              </a:buClr>
              <a:buSzPts val="2400"/>
              <a:buNone/>
            </a:pPr>
            <a:r>
              <a:rPr lang="en-US"/>
              <a:t>SS 2023</a:t>
            </a:r>
            <a:endParaRPr/>
          </a:p>
        </p:txBody>
      </p:sp>
      <p:sp>
        <p:nvSpPr>
          <p:cNvPr id="99" name="Google Shape;99;p13"/>
          <p:cNvSpPr txBox="1"/>
          <p:nvPr>
            <p:ph idx="2" type="body"/>
          </p:nvPr>
        </p:nvSpPr>
        <p:spPr>
          <a:xfrm>
            <a:off x="371471" y="1993311"/>
            <a:ext cx="11449052" cy="4028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F7F7F"/>
              </a:buClr>
              <a:buSzPts val="2400"/>
              <a:buNone/>
            </a:pPr>
            <a:r>
              <a:rPr lang="en-US"/>
              <a:t>Master Praktikum</a:t>
            </a:r>
            <a:r>
              <a:rPr lang="en-US"/>
              <a:t>:</a:t>
            </a:r>
            <a:endParaRPr/>
          </a:p>
        </p:txBody>
      </p:sp>
      <p:sp>
        <p:nvSpPr>
          <p:cNvPr id="100" name="Google Shape;100;p13"/>
          <p:cNvSpPr txBox="1"/>
          <p:nvPr>
            <p:ph idx="3" type="body"/>
          </p:nvPr>
        </p:nvSpPr>
        <p:spPr>
          <a:xfrm>
            <a:off x="371471" y="5950291"/>
            <a:ext cx="11449052" cy="4683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F7F7F"/>
              </a:buClr>
              <a:buSzPts val="1800"/>
              <a:buNone/>
            </a:pPr>
            <a:r>
              <a:t/>
            </a:r>
            <a:endParaRPr/>
          </a:p>
        </p:txBody>
      </p:sp>
      <p:sp>
        <p:nvSpPr>
          <p:cNvPr id="101" name="Google Shape;101;p13"/>
          <p:cNvSpPr txBox="1"/>
          <p:nvPr>
            <p:ph idx="4" type="body"/>
          </p:nvPr>
        </p:nvSpPr>
        <p:spPr>
          <a:xfrm>
            <a:off x="371472" y="4816128"/>
            <a:ext cx="11449052" cy="9423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7F7F7F"/>
              </a:buClr>
              <a:buSzPts val="1800"/>
              <a:buNone/>
            </a:pPr>
            <a:r>
              <a:rPr lang="en-US"/>
              <a:t>Baran Ekin Özdemir - Team 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Method: Faster R-CNN</a:t>
            </a:r>
            <a:endParaRPr/>
          </a:p>
        </p:txBody>
      </p:sp>
      <p:sp>
        <p:nvSpPr>
          <p:cNvPr id="219" name="Google Shape;219;p22"/>
          <p:cNvSpPr txBox="1"/>
          <p:nvPr>
            <p:ph idx="1" type="body"/>
          </p:nvPr>
        </p:nvSpPr>
        <p:spPr>
          <a:xfrm>
            <a:off x="371475" y="1449401"/>
            <a:ext cx="11449200" cy="2227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R-CNN is an object detection model that </a:t>
            </a:r>
            <a:r>
              <a:rPr lang="en-US">
                <a:solidFill>
                  <a:schemeClr val="lt2"/>
                </a:solidFill>
              </a:rPr>
              <a:t>generates region proposals and classifies objects</a:t>
            </a:r>
            <a:r>
              <a:rPr lang="en-US"/>
              <a:t> using convolutional neural networks.</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Faster R-CNN improves the original R-CNN by introducing an integrated </a:t>
            </a:r>
            <a:r>
              <a:rPr lang="en-US">
                <a:solidFill>
                  <a:schemeClr val="lt2"/>
                </a:solidFill>
              </a:rPr>
              <a:t>region proposal network (RPN)</a:t>
            </a:r>
            <a:r>
              <a:rPr lang="en-US"/>
              <a:t> within, eliminating the need for external proposal generation, ensuring </a:t>
            </a:r>
            <a:r>
              <a:rPr lang="en-US">
                <a:solidFill>
                  <a:schemeClr val="lt2"/>
                </a:solidFill>
              </a:rPr>
              <a:t>real-time capable speeds.</a:t>
            </a:r>
            <a:endParaRPr>
              <a:solidFill>
                <a:schemeClr val="lt2"/>
              </a:solidFill>
            </a:endParaRPr>
          </a:p>
        </p:txBody>
      </p:sp>
      <p:sp>
        <p:nvSpPr>
          <p:cNvPr id="220" name="Google Shape;220;p22"/>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221" name="Google Shape;221;p22"/>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22"/>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pic>
        <p:nvPicPr>
          <p:cNvPr id="223" name="Google Shape;223;p22"/>
          <p:cNvPicPr preferRelativeResize="0"/>
          <p:nvPr/>
        </p:nvPicPr>
        <p:blipFill>
          <a:blip r:embed="rId3">
            <a:alphaModFix/>
          </a:blip>
          <a:stretch>
            <a:fillRect/>
          </a:stretch>
        </p:blipFill>
        <p:spPr>
          <a:xfrm>
            <a:off x="5888450" y="3480675"/>
            <a:ext cx="5932224" cy="2828124"/>
          </a:xfrm>
          <a:prstGeom prst="rect">
            <a:avLst/>
          </a:prstGeom>
          <a:noFill/>
          <a:ln>
            <a:noFill/>
          </a:ln>
        </p:spPr>
      </p:pic>
      <p:pic>
        <p:nvPicPr>
          <p:cNvPr id="224" name="Google Shape;224;p22"/>
          <p:cNvPicPr preferRelativeResize="0"/>
          <p:nvPr/>
        </p:nvPicPr>
        <p:blipFill>
          <a:blip r:embed="rId4">
            <a:alphaModFix/>
          </a:blip>
          <a:stretch>
            <a:fillRect/>
          </a:stretch>
        </p:blipFill>
        <p:spPr>
          <a:xfrm>
            <a:off x="371850" y="4876000"/>
            <a:ext cx="3646349" cy="1432800"/>
          </a:xfrm>
          <a:prstGeom prst="rect">
            <a:avLst/>
          </a:prstGeom>
          <a:noFill/>
          <a:ln>
            <a:noFill/>
          </a:ln>
        </p:spPr>
      </p:pic>
      <p:sp>
        <p:nvSpPr>
          <p:cNvPr id="225" name="Google Shape;225;p22"/>
          <p:cNvSpPr/>
          <p:nvPr/>
        </p:nvSpPr>
        <p:spPr>
          <a:xfrm>
            <a:off x="4147000" y="5357600"/>
            <a:ext cx="2404200" cy="506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lt1"/>
                </a:solidFill>
              </a:rPr>
              <a:t>MobileNetV3 Backbone</a:t>
            </a:r>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Method: Faster R-CNN</a:t>
            </a:r>
            <a:endParaRPr/>
          </a:p>
        </p:txBody>
      </p:sp>
      <p:sp>
        <p:nvSpPr>
          <p:cNvPr id="231" name="Google Shape;231;p23"/>
          <p:cNvSpPr txBox="1"/>
          <p:nvPr>
            <p:ph idx="1" type="body"/>
          </p:nvPr>
        </p:nvSpPr>
        <p:spPr>
          <a:xfrm>
            <a:off x="371475" y="1449401"/>
            <a:ext cx="11449200" cy="2227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Faster R-CNN can work with any convolutional backbone.</a:t>
            </a:r>
            <a:endParaRPr/>
          </a:p>
          <a:p>
            <a:pPr indent="0" lvl="0" marL="0" rtl="0" algn="l">
              <a:lnSpc>
                <a:spcPct val="90000"/>
              </a:lnSpc>
              <a:spcBef>
                <a:spcPts val="0"/>
              </a:spcBef>
              <a:spcAft>
                <a:spcPts val="0"/>
              </a:spcAft>
              <a:buClr>
                <a:schemeClr val="dk1"/>
              </a:buClr>
              <a:buSzPts val="2400"/>
              <a:buNone/>
            </a:pPr>
            <a:r>
              <a:rPr lang="en-US"/>
              <a:t>In this project, </a:t>
            </a:r>
            <a:r>
              <a:rPr lang="en-US">
                <a:solidFill>
                  <a:schemeClr val="lt2"/>
                </a:solidFill>
              </a:rPr>
              <a:t>MobileNetV3</a:t>
            </a:r>
            <a:r>
              <a:rPr lang="en-US"/>
              <a:t> used as a backbone of Faster R-CNN.</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MobileNetV3 is a </a:t>
            </a:r>
            <a:r>
              <a:rPr lang="en-US">
                <a:solidFill>
                  <a:schemeClr val="lt2"/>
                </a:solidFill>
              </a:rPr>
              <a:t>highly efficient</a:t>
            </a:r>
            <a:r>
              <a:rPr lang="en-US"/>
              <a:t> CNN that is designed for mobile and embedded devices.</a:t>
            </a:r>
            <a:endParaRPr/>
          </a:p>
          <a:p>
            <a:pPr indent="0" lvl="0" marL="0" rtl="0" algn="l">
              <a:lnSpc>
                <a:spcPct val="90000"/>
              </a:lnSpc>
              <a:spcBef>
                <a:spcPts val="0"/>
              </a:spcBef>
              <a:spcAft>
                <a:spcPts val="0"/>
              </a:spcAft>
              <a:buClr>
                <a:schemeClr val="dk1"/>
              </a:buClr>
              <a:buSzPts val="2400"/>
              <a:buNone/>
            </a:pPr>
            <a:r>
              <a:rPr lang="en-US"/>
              <a:t>It uses a combination of </a:t>
            </a:r>
            <a:r>
              <a:rPr lang="en-US">
                <a:solidFill>
                  <a:schemeClr val="lt2"/>
                </a:solidFill>
              </a:rPr>
              <a:t>depth-wise separable convolutions, channel-wise and spatial-wise feature fusion</a:t>
            </a:r>
            <a:r>
              <a:rPr lang="en-US"/>
              <a:t> to minimize computational cost.</a:t>
            </a:r>
            <a:endParaRPr/>
          </a:p>
        </p:txBody>
      </p:sp>
      <p:sp>
        <p:nvSpPr>
          <p:cNvPr id="232" name="Google Shape;232;p23"/>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233" name="Google Shape;233;p23"/>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p23"/>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pic>
        <p:nvPicPr>
          <p:cNvPr id="235" name="Google Shape;235;p23"/>
          <p:cNvPicPr preferRelativeResize="0"/>
          <p:nvPr/>
        </p:nvPicPr>
        <p:blipFill>
          <a:blip r:embed="rId3">
            <a:alphaModFix/>
          </a:blip>
          <a:stretch>
            <a:fillRect/>
          </a:stretch>
        </p:blipFill>
        <p:spPr>
          <a:xfrm>
            <a:off x="5876025" y="3474750"/>
            <a:ext cx="5944650" cy="2834050"/>
          </a:xfrm>
          <a:prstGeom prst="rect">
            <a:avLst/>
          </a:prstGeom>
          <a:noFill/>
          <a:ln>
            <a:noFill/>
          </a:ln>
        </p:spPr>
      </p:pic>
      <p:pic>
        <p:nvPicPr>
          <p:cNvPr id="236" name="Google Shape;236;p23"/>
          <p:cNvPicPr preferRelativeResize="0"/>
          <p:nvPr/>
        </p:nvPicPr>
        <p:blipFill>
          <a:blip r:embed="rId4">
            <a:alphaModFix/>
          </a:blip>
          <a:stretch>
            <a:fillRect/>
          </a:stretch>
        </p:blipFill>
        <p:spPr>
          <a:xfrm>
            <a:off x="371850" y="4876000"/>
            <a:ext cx="3646349" cy="1432800"/>
          </a:xfrm>
          <a:prstGeom prst="rect">
            <a:avLst/>
          </a:prstGeom>
          <a:noFill/>
          <a:ln>
            <a:noFill/>
          </a:ln>
        </p:spPr>
      </p:pic>
      <p:sp>
        <p:nvSpPr>
          <p:cNvPr id="237" name="Google Shape;237;p23"/>
          <p:cNvSpPr/>
          <p:nvPr/>
        </p:nvSpPr>
        <p:spPr>
          <a:xfrm>
            <a:off x="4147000" y="5357600"/>
            <a:ext cx="2404200" cy="506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chemeClr val="lt1"/>
                </a:solidFill>
              </a:rPr>
              <a:t>MobileNetV3 Backbone</a:t>
            </a:r>
            <a:endParaRPr b="1">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Method: Driving Logic</a:t>
            </a:r>
            <a:endParaRPr/>
          </a:p>
        </p:txBody>
      </p:sp>
      <p:sp>
        <p:nvSpPr>
          <p:cNvPr id="243" name="Google Shape;243;p24"/>
          <p:cNvSpPr txBox="1"/>
          <p:nvPr>
            <p:ph idx="1" type="body"/>
          </p:nvPr>
        </p:nvSpPr>
        <p:spPr>
          <a:xfrm>
            <a:off x="371475" y="1449406"/>
            <a:ext cx="11449200" cy="1746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Velocity is kept at </a:t>
            </a:r>
            <a:r>
              <a:rPr lang="en-US">
                <a:solidFill>
                  <a:schemeClr val="lt2"/>
                </a:solidFill>
              </a:rPr>
              <a:t>20 km/h</a:t>
            </a:r>
            <a:r>
              <a:rPr lang="en-US"/>
              <a:t> to ensure that the car can safely stop after detecting a vehicle.</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Since training is done at </a:t>
            </a:r>
            <a:r>
              <a:rPr lang="en-US">
                <a:solidFill>
                  <a:schemeClr val="lt2"/>
                </a:solidFill>
              </a:rPr>
              <a:t>30 km/h</a:t>
            </a:r>
            <a:r>
              <a:rPr lang="en-US"/>
              <a:t>, output of the steering model needs to be adapted to the new velocity.</a:t>
            </a:r>
            <a:endParaRPr/>
          </a:p>
        </p:txBody>
      </p:sp>
      <p:sp>
        <p:nvSpPr>
          <p:cNvPr id="244" name="Google Shape;244;p24"/>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245" name="Google Shape;245;p24"/>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24"/>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sp>
        <p:nvSpPr>
          <p:cNvPr id="247" name="Google Shape;247;p24"/>
          <p:cNvSpPr/>
          <p:nvPr/>
        </p:nvSpPr>
        <p:spPr>
          <a:xfrm>
            <a:off x="3379608" y="4158871"/>
            <a:ext cx="1796700" cy="836700"/>
          </a:xfrm>
          <a:prstGeom prst="roundRect">
            <a:avLst>
              <a:gd fmla="val 16667" name="adj"/>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38761D"/>
                </a:solidFill>
              </a:rPr>
              <a:t>Steering Model</a:t>
            </a:r>
            <a:endParaRPr>
              <a:solidFill>
                <a:srgbClr val="38761D"/>
              </a:solidFill>
            </a:endParaRPr>
          </a:p>
          <a:p>
            <a:pPr indent="0" lvl="0" marL="0" rtl="0" algn="ctr">
              <a:spcBef>
                <a:spcPts val="0"/>
              </a:spcBef>
              <a:spcAft>
                <a:spcPts val="0"/>
              </a:spcAft>
              <a:buNone/>
            </a:pPr>
            <a:r>
              <a:rPr lang="en-US">
                <a:solidFill>
                  <a:srgbClr val="38761D"/>
                </a:solidFill>
              </a:rPr>
              <a:t>(ResNetSteer)</a:t>
            </a:r>
            <a:endParaRPr>
              <a:solidFill>
                <a:srgbClr val="38761D"/>
              </a:solidFill>
            </a:endParaRPr>
          </a:p>
        </p:txBody>
      </p:sp>
      <p:sp>
        <p:nvSpPr>
          <p:cNvPr id="248" name="Google Shape;248;p24"/>
          <p:cNvSpPr/>
          <p:nvPr/>
        </p:nvSpPr>
        <p:spPr>
          <a:xfrm>
            <a:off x="3379611" y="5481244"/>
            <a:ext cx="1796700" cy="804300"/>
          </a:xfrm>
          <a:prstGeom prst="roundRect">
            <a:avLst>
              <a:gd fmla="val 16667" name="adj"/>
            </a:avLst>
          </a:prstGeom>
          <a:no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1155CC"/>
                </a:solidFill>
              </a:rPr>
              <a:t>Vehicle Detector Model</a:t>
            </a:r>
            <a:endParaRPr>
              <a:solidFill>
                <a:srgbClr val="1155CC"/>
              </a:solidFill>
            </a:endParaRPr>
          </a:p>
          <a:p>
            <a:pPr indent="0" lvl="0" marL="0" rtl="0" algn="ctr">
              <a:spcBef>
                <a:spcPts val="0"/>
              </a:spcBef>
              <a:spcAft>
                <a:spcPts val="0"/>
              </a:spcAft>
              <a:buNone/>
            </a:pPr>
            <a:r>
              <a:rPr lang="en-US">
                <a:solidFill>
                  <a:srgbClr val="1155CC"/>
                </a:solidFill>
              </a:rPr>
              <a:t>(Faster R-CNN)</a:t>
            </a:r>
            <a:endParaRPr>
              <a:solidFill>
                <a:srgbClr val="1155CC"/>
              </a:solidFill>
            </a:endParaRPr>
          </a:p>
        </p:txBody>
      </p:sp>
      <p:sp>
        <p:nvSpPr>
          <p:cNvPr id="249" name="Google Shape;249;p24"/>
          <p:cNvSpPr/>
          <p:nvPr/>
        </p:nvSpPr>
        <p:spPr>
          <a:xfrm>
            <a:off x="6131400" y="4128389"/>
            <a:ext cx="2233800" cy="920100"/>
          </a:xfrm>
          <a:prstGeom prst="rect">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34343"/>
                </a:solidFill>
              </a:rPr>
              <a:t>Steering Adaptation</a:t>
            </a:r>
            <a:endParaRPr>
              <a:solidFill>
                <a:srgbClr val="434343"/>
              </a:solidFill>
            </a:endParaRPr>
          </a:p>
          <a:p>
            <a:pPr indent="0" lvl="0" marL="0" rtl="0" algn="ctr">
              <a:spcBef>
                <a:spcPts val="0"/>
              </a:spcBef>
              <a:spcAft>
                <a:spcPts val="0"/>
              </a:spcAft>
              <a:buNone/>
            </a:pPr>
            <a:r>
              <a:t/>
            </a:r>
            <a:endParaRPr>
              <a:solidFill>
                <a:srgbClr val="434343"/>
              </a:solidFill>
            </a:endParaRPr>
          </a:p>
          <a:p>
            <a:pPr indent="0" lvl="0" marL="0" rtl="0" algn="ctr">
              <a:spcBef>
                <a:spcPts val="0"/>
              </a:spcBef>
              <a:spcAft>
                <a:spcPts val="0"/>
              </a:spcAft>
              <a:buNone/>
            </a:pPr>
            <a:r>
              <a:rPr lang="en-US" sz="1100">
                <a:solidFill>
                  <a:srgbClr val="434343"/>
                </a:solidFill>
              </a:rPr>
              <a:t>- Training velocity to test velocity</a:t>
            </a:r>
            <a:endParaRPr sz="1100">
              <a:solidFill>
                <a:srgbClr val="434343"/>
              </a:solidFill>
            </a:endParaRPr>
          </a:p>
          <a:p>
            <a:pPr indent="0" lvl="0" marL="0" rtl="0" algn="ctr">
              <a:spcBef>
                <a:spcPts val="0"/>
              </a:spcBef>
              <a:spcAft>
                <a:spcPts val="0"/>
              </a:spcAft>
              <a:buNone/>
            </a:pPr>
            <a:r>
              <a:rPr lang="en-US" sz="1100">
                <a:solidFill>
                  <a:srgbClr val="434343"/>
                </a:solidFill>
              </a:rPr>
              <a:t>- Removing training steer bias</a:t>
            </a:r>
            <a:endParaRPr sz="1100">
              <a:solidFill>
                <a:srgbClr val="434343"/>
              </a:solidFill>
            </a:endParaRPr>
          </a:p>
        </p:txBody>
      </p:sp>
      <p:sp>
        <p:nvSpPr>
          <p:cNvPr id="250" name="Google Shape;250;p24"/>
          <p:cNvSpPr/>
          <p:nvPr/>
        </p:nvSpPr>
        <p:spPr>
          <a:xfrm>
            <a:off x="9054275" y="4717266"/>
            <a:ext cx="2041800" cy="920100"/>
          </a:xfrm>
          <a:prstGeom prst="rect">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34343"/>
                </a:solidFill>
              </a:rPr>
              <a:t>Vehicle Control</a:t>
            </a:r>
            <a:endParaRPr>
              <a:solidFill>
                <a:srgbClr val="434343"/>
              </a:solidFill>
            </a:endParaRPr>
          </a:p>
          <a:p>
            <a:pPr indent="0" lvl="0" marL="0" rtl="0" algn="ctr">
              <a:spcBef>
                <a:spcPts val="0"/>
              </a:spcBef>
              <a:spcAft>
                <a:spcPts val="0"/>
              </a:spcAft>
              <a:buNone/>
            </a:pPr>
            <a:r>
              <a:t/>
            </a:r>
            <a:endParaRPr>
              <a:solidFill>
                <a:srgbClr val="434343"/>
              </a:solidFill>
            </a:endParaRPr>
          </a:p>
          <a:p>
            <a:pPr indent="0" lvl="0" marL="0" rtl="0" algn="l">
              <a:spcBef>
                <a:spcPts val="0"/>
              </a:spcBef>
              <a:spcAft>
                <a:spcPts val="0"/>
              </a:spcAft>
              <a:buNone/>
            </a:pPr>
            <a:r>
              <a:rPr lang="en-US" sz="1100">
                <a:solidFill>
                  <a:srgbClr val="434343"/>
                </a:solidFill>
              </a:rPr>
              <a:t>- </a:t>
            </a:r>
            <a:r>
              <a:rPr lang="en-US" sz="1100">
                <a:solidFill>
                  <a:srgbClr val="434343"/>
                </a:solidFill>
              </a:rPr>
              <a:t>Keeping velocity at 20 km/h</a:t>
            </a:r>
            <a:endParaRPr sz="1100">
              <a:solidFill>
                <a:srgbClr val="434343"/>
              </a:solidFill>
            </a:endParaRPr>
          </a:p>
          <a:p>
            <a:pPr indent="0" lvl="0" marL="0" rtl="0" algn="l">
              <a:spcBef>
                <a:spcPts val="0"/>
              </a:spcBef>
              <a:spcAft>
                <a:spcPts val="0"/>
              </a:spcAft>
              <a:buNone/>
            </a:pPr>
            <a:r>
              <a:rPr lang="en-US" sz="1100">
                <a:solidFill>
                  <a:srgbClr val="434343"/>
                </a:solidFill>
              </a:rPr>
              <a:t>- Ensuring smoother stopping</a:t>
            </a:r>
            <a:endParaRPr sz="1100">
              <a:solidFill>
                <a:srgbClr val="434343"/>
              </a:solidFill>
            </a:endParaRPr>
          </a:p>
        </p:txBody>
      </p:sp>
      <p:sp>
        <p:nvSpPr>
          <p:cNvPr id="251" name="Google Shape;251;p24"/>
          <p:cNvSpPr/>
          <p:nvPr/>
        </p:nvSpPr>
        <p:spPr>
          <a:xfrm>
            <a:off x="6680426" y="5599698"/>
            <a:ext cx="963600" cy="567300"/>
          </a:xfrm>
          <a:prstGeom prst="rect">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434343"/>
                </a:solidFill>
              </a:rPr>
              <a:t>Collision Check</a:t>
            </a:r>
            <a:endParaRPr>
              <a:solidFill>
                <a:srgbClr val="434343"/>
              </a:solidFill>
            </a:endParaRPr>
          </a:p>
        </p:txBody>
      </p:sp>
      <p:sp>
        <p:nvSpPr>
          <p:cNvPr id="252" name="Google Shape;252;p24"/>
          <p:cNvSpPr/>
          <p:nvPr/>
        </p:nvSpPr>
        <p:spPr>
          <a:xfrm>
            <a:off x="1323495" y="4325417"/>
            <a:ext cx="258300" cy="15693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rot="-757034">
            <a:off x="1608583" y="4625517"/>
            <a:ext cx="1792282" cy="282235"/>
          </a:xfrm>
          <a:prstGeom prst="right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(3, 1080, 160) RGB</a:t>
            </a:r>
            <a:endParaRPr sz="1200"/>
          </a:p>
        </p:txBody>
      </p:sp>
      <p:sp>
        <p:nvSpPr>
          <p:cNvPr id="254" name="Google Shape;254;p24"/>
          <p:cNvSpPr txBox="1"/>
          <p:nvPr/>
        </p:nvSpPr>
        <p:spPr>
          <a:xfrm>
            <a:off x="1096075" y="5857497"/>
            <a:ext cx="713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Image</a:t>
            </a:r>
            <a:endParaRPr>
              <a:latin typeface="Calibri"/>
              <a:ea typeface="Calibri"/>
              <a:cs typeface="Calibri"/>
              <a:sym typeface="Calibri"/>
            </a:endParaRPr>
          </a:p>
        </p:txBody>
      </p:sp>
      <p:pic>
        <p:nvPicPr>
          <p:cNvPr id="255" name="Google Shape;255;p24"/>
          <p:cNvPicPr preferRelativeResize="0"/>
          <p:nvPr/>
        </p:nvPicPr>
        <p:blipFill>
          <a:blip r:embed="rId3">
            <a:alphaModFix/>
          </a:blip>
          <a:stretch>
            <a:fillRect/>
          </a:stretch>
        </p:blipFill>
        <p:spPr>
          <a:xfrm rot="-757005">
            <a:off x="1675472" y="4480251"/>
            <a:ext cx="1451419" cy="193706"/>
          </a:xfrm>
          <a:prstGeom prst="rect">
            <a:avLst/>
          </a:prstGeom>
          <a:noFill/>
          <a:ln>
            <a:noFill/>
          </a:ln>
        </p:spPr>
      </p:pic>
      <p:sp>
        <p:nvSpPr>
          <p:cNvPr id="256" name="Google Shape;256;p24"/>
          <p:cNvSpPr/>
          <p:nvPr/>
        </p:nvSpPr>
        <p:spPr>
          <a:xfrm rot="791892">
            <a:off x="1609338" y="5567039"/>
            <a:ext cx="1790905" cy="282665"/>
          </a:xfrm>
          <a:prstGeom prst="right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(3, 1080, 160) RGB</a:t>
            </a:r>
            <a:endParaRPr sz="1200"/>
          </a:p>
        </p:txBody>
      </p:sp>
      <p:pic>
        <p:nvPicPr>
          <p:cNvPr id="257" name="Google Shape;257;p24"/>
          <p:cNvPicPr preferRelativeResize="0"/>
          <p:nvPr/>
        </p:nvPicPr>
        <p:blipFill>
          <a:blip r:embed="rId3">
            <a:alphaModFix/>
          </a:blip>
          <a:stretch>
            <a:fillRect/>
          </a:stretch>
        </p:blipFill>
        <p:spPr>
          <a:xfrm rot="791958">
            <a:off x="1792441" y="5401051"/>
            <a:ext cx="1450573" cy="193845"/>
          </a:xfrm>
          <a:prstGeom prst="rect">
            <a:avLst/>
          </a:prstGeom>
          <a:noFill/>
          <a:ln>
            <a:noFill/>
          </a:ln>
        </p:spPr>
      </p:pic>
      <p:sp>
        <p:nvSpPr>
          <p:cNvPr id="258" name="Google Shape;258;p24"/>
          <p:cNvSpPr/>
          <p:nvPr/>
        </p:nvSpPr>
        <p:spPr>
          <a:xfrm>
            <a:off x="5213077" y="4436945"/>
            <a:ext cx="918300" cy="2805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Raw </a:t>
            </a:r>
            <a:r>
              <a:rPr lang="en-US" sz="1100"/>
              <a:t>Steer</a:t>
            </a:r>
            <a:endParaRPr sz="1100"/>
          </a:p>
        </p:txBody>
      </p:sp>
      <p:sp>
        <p:nvSpPr>
          <p:cNvPr id="259" name="Google Shape;259;p24"/>
          <p:cNvSpPr/>
          <p:nvPr/>
        </p:nvSpPr>
        <p:spPr>
          <a:xfrm>
            <a:off x="5213077" y="5743168"/>
            <a:ext cx="1467300" cy="280500"/>
          </a:xfrm>
          <a:prstGeom prst="rightArrow">
            <a:avLst>
              <a:gd fmla="val 50000" name="adj1"/>
              <a:gd fmla="val 50000" name="adj2"/>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Vehicle Detections</a:t>
            </a:r>
            <a:endParaRPr sz="1100"/>
          </a:p>
        </p:txBody>
      </p:sp>
      <p:sp>
        <p:nvSpPr>
          <p:cNvPr id="260" name="Google Shape;260;p24"/>
          <p:cNvSpPr/>
          <p:nvPr/>
        </p:nvSpPr>
        <p:spPr>
          <a:xfrm rot="-869126">
            <a:off x="7666174" y="5552462"/>
            <a:ext cx="1382859" cy="283471"/>
          </a:xfrm>
          <a:prstGeom prst="right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Stop/Slow Signals</a:t>
            </a:r>
            <a:endParaRPr sz="1100"/>
          </a:p>
        </p:txBody>
      </p:sp>
      <p:sp>
        <p:nvSpPr>
          <p:cNvPr id="261" name="Google Shape;261;p24"/>
          <p:cNvSpPr/>
          <p:nvPr/>
        </p:nvSpPr>
        <p:spPr>
          <a:xfrm rot="913046">
            <a:off x="8409869" y="4584142"/>
            <a:ext cx="600039" cy="283485"/>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Steer</a:t>
            </a:r>
            <a:endParaRPr sz="1100"/>
          </a:p>
        </p:txBody>
      </p:sp>
      <p:sp>
        <p:nvSpPr>
          <p:cNvPr id="262" name="Google Shape;262;p24"/>
          <p:cNvSpPr/>
          <p:nvPr/>
        </p:nvSpPr>
        <p:spPr>
          <a:xfrm>
            <a:off x="3417887" y="3318375"/>
            <a:ext cx="1469100" cy="598800"/>
          </a:xfrm>
          <a:prstGeom prst="bevel">
            <a:avLst>
              <a:gd fmla="val 12500"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Simulator</a:t>
            </a:r>
            <a:endParaRPr/>
          </a:p>
        </p:txBody>
      </p:sp>
      <p:sp>
        <p:nvSpPr>
          <p:cNvPr id="263" name="Google Shape;263;p24"/>
          <p:cNvSpPr/>
          <p:nvPr/>
        </p:nvSpPr>
        <p:spPr>
          <a:xfrm flipH="1" rot="-1183457">
            <a:off x="1666473" y="3966385"/>
            <a:ext cx="1673806" cy="249846"/>
          </a:xfrm>
          <a:prstGeom prst="right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Left/Center/Right Cam</a:t>
            </a:r>
            <a:endParaRPr sz="1000"/>
          </a:p>
        </p:txBody>
      </p:sp>
      <p:sp>
        <p:nvSpPr>
          <p:cNvPr id="264" name="Google Shape;264;p24"/>
          <p:cNvSpPr/>
          <p:nvPr/>
        </p:nvSpPr>
        <p:spPr>
          <a:xfrm rot="1299742">
            <a:off x="4913777" y="3907537"/>
            <a:ext cx="1216624" cy="228348"/>
          </a:xfrm>
          <a:prstGeom prst="right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Velocity</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Limitations</a:t>
            </a:r>
            <a:endParaRPr/>
          </a:p>
        </p:txBody>
      </p:sp>
      <p:sp>
        <p:nvSpPr>
          <p:cNvPr id="270" name="Google Shape;270;p25"/>
          <p:cNvSpPr txBox="1"/>
          <p:nvPr>
            <p:ph idx="1" type="body"/>
          </p:nvPr>
        </p:nvSpPr>
        <p:spPr>
          <a:xfrm>
            <a:off x="371475" y="1449389"/>
            <a:ext cx="11449200" cy="48594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Clr>
                <a:schemeClr val="lt2"/>
              </a:buClr>
              <a:buSzPts val="2400"/>
              <a:buAutoNum type="arabicPeriod"/>
            </a:pPr>
            <a:r>
              <a:rPr lang="en-US">
                <a:solidFill>
                  <a:schemeClr val="lt2"/>
                </a:solidFill>
              </a:rPr>
              <a:t>Path Planning:</a:t>
            </a:r>
            <a:endParaRPr>
              <a:solidFill>
                <a:schemeClr val="lt2"/>
              </a:solidFill>
            </a:endParaRPr>
          </a:p>
          <a:p>
            <a:pPr indent="-381000" lvl="0" marL="457200" rtl="0" algn="l">
              <a:lnSpc>
                <a:spcPct val="90000"/>
              </a:lnSpc>
              <a:spcBef>
                <a:spcPts val="0"/>
              </a:spcBef>
              <a:spcAft>
                <a:spcPts val="0"/>
              </a:spcAft>
              <a:buSzPts val="2400"/>
              <a:buChar char="-"/>
            </a:pPr>
            <a:r>
              <a:rPr lang="en-US"/>
              <a:t>Since this project does not include SLAM nor GPS mapping, long term trajectory can not be planned. Ego vehicle always goes straight until it needs to turn, which results in going through same places if not manually changed.</a:t>
            </a:r>
            <a:endParaRPr/>
          </a:p>
          <a:p>
            <a:pPr indent="0" lvl="0" marL="1371600" rtl="0" algn="l">
              <a:lnSpc>
                <a:spcPct val="90000"/>
              </a:lnSpc>
              <a:spcBef>
                <a:spcPts val="0"/>
              </a:spcBef>
              <a:spcAft>
                <a:spcPts val="0"/>
              </a:spcAft>
              <a:buNone/>
            </a:pPr>
            <a:r>
              <a:t/>
            </a:r>
            <a:endParaRPr/>
          </a:p>
          <a:p>
            <a:pPr indent="-381000" lvl="0" marL="457200" rtl="0" algn="l">
              <a:lnSpc>
                <a:spcPct val="90000"/>
              </a:lnSpc>
              <a:spcBef>
                <a:spcPts val="0"/>
              </a:spcBef>
              <a:spcAft>
                <a:spcPts val="0"/>
              </a:spcAft>
              <a:buClr>
                <a:schemeClr val="lt2"/>
              </a:buClr>
              <a:buSzPts val="2400"/>
              <a:buAutoNum type="arabicPeriod"/>
            </a:pPr>
            <a:r>
              <a:rPr lang="en-US">
                <a:solidFill>
                  <a:schemeClr val="lt2"/>
                </a:solidFill>
              </a:rPr>
              <a:t>Traffic Light Detection/Classification:</a:t>
            </a:r>
            <a:endParaRPr>
              <a:solidFill>
                <a:schemeClr val="lt2"/>
              </a:solidFill>
            </a:endParaRPr>
          </a:p>
          <a:p>
            <a:pPr indent="-381000" lvl="0" marL="457200" rtl="0" algn="l">
              <a:lnSpc>
                <a:spcPct val="90000"/>
              </a:lnSpc>
              <a:spcBef>
                <a:spcPts val="0"/>
              </a:spcBef>
              <a:spcAft>
                <a:spcPts val="0"/>
              </a:spcAft>
              <a:buSzPts val="2400"/>
              <a:buChar char="-"/>
            </a:pPr>
            <a:r>
              <a:rPr lang="en-US"/>
              <a:t>Output resolution of the simulator is very low, resulting in traffic lights not being recognizable at meaningful distances. This results in ego vehicle not honoring traffic rules and possibly being hit at intersections.</a:t>
            </a:r>
            <a:endParaRPr/>
          </a:p>
          <a:p>
            <a:pPr indent="0" lvl="0" marL="914400" rtl="0" algn="l">
              <a:lnSpc>
                <a:spcPct val="90000"/>
              </a:lnSpc>
              <a:spcBef>
                <a:spcPts val="0"/>
              </a:spcBef>
              <a:spcAft>
                <a:spcPts val="0"/>
              </a:spcAft>
              <a:buNone/>
            </a:pPr>
            <a:r>
              <a:t/>
            </a:r>
            <a:endParaRPr/>
          </a:p>
          <a:p>
            <a:pPr indent="-381000" lvl="0" marL="457200" rtl="0" algn="l">
              <a:lnSpc>
                <a:spcPct val="90000"/>
              </a:lnSpc>
              <a:spcBef>
                <a:spcPts val="0"/>
              </a:spcBef>
              <a:spcAft>
                <a:spcPts val="0"/>
              </a:spcAft>
              <a:buClr>
                <a:schemeClr val="lt2"/>
              </a:buClr>
              <a:buSzPts val="2400"/>
              <a:buAutoNum type="arabicPeriod"/>
            </a:pPr>
            <a:r>
              <a:rPr lang="en-US">
                <a:solidFill>
                  <a:schemeClr val="lt2"/>
                </a:solidFill>
              </a:rPr>
              <a:t>Simulated Cars at Intersections:</a:t>
            </a:r>
            <a:endParaRPr>
              <a:solidFill>
                <a:schemeClr val="lt2"/>
              </a:solidFill>
            </a:endParaRPr>
          </a:p>
          <a:p>
            <a:pPr indent="-381000" lvl="0" marL="457200" rtl="0" algn="l">
              <a:lnSpc>
                <a:spcPct val="90000"/>
              </a:lnSpc>
              <a:spcBef>
                <a:spcPts val="0"/>
              </a:spcBef>
              <a:spcAft>
                <a:spcPts val="0"/>
              </a:spcAft>
              <a:buSzPts val="2400"/>
              <a:buChar char="-"/>
            </a:pPr>
            <a:r>
              <a:rPr lang="en-US"/>
              <a:t>Other vehicles in the simulation do not follow turning rules at intersections. Vehicle trying to turn right from the left lane (or turn left from the right lane) directly crashes into ego vehicle, changing its course.</a:t>
            </a:r>
            <a:endParaRPr/>
          </a:p>
        </p:txBody>
      </p:sp>
      <p:sp>
        <p:nvSpPr>
          <p:cNvPr id="271" name="Google Shape;271;p25"/>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272" name="Google Shape;272;p25"/>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25"/>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6"/>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Thank You!</a:t>
            </a:r>
            <a:endParaRPr/>
          </a:p>
        </p:txBody>
      </p:sp>
      <p:sp>
        <p:nvSpPr>
          <p:cNvPr id="279" name="Google Shape;279;p26"/>
          <p:cNvSpPr txBox="1"/>
          <p:nvPr>
            <p:ph idx="1" type="body"/>
          </p:nvPr>
        </p:nvSpPr>
        <p:spPr>
          <a:xfrm>
            <a:off x="371475" y="1449389"/>
            <a:ext cx="11449200" cy="485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Baran Ekin Özdemir - Team 16</a:t>
            </a:r>
            <a:endParaRPr/>
          </a:p>
        </p:txBody>
      </p:sp>
      <p:sp>
        <p:nvSpPr>
          <p:cNvPr id="280" name="Google Shape;280;p26"/>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281" name="Google Shape;281;p26"/>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26"/>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371475" y="623019"/>
            <a:ext cx="11449050" cy="67900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Contents</a:t>
            </a:r>
            <a:endParaRPr/>
          </a:p>
        </p:txBody>
      </p:sp>
      <p:sp>
        <p:nvSpPr>
          <p:cNvPr id="107" name="Google Shape;107;p14"/>
          <p:cNvSpPr txBox="1"/>
          <p:nvPr>
            <p:ph idx="1" type="body"/>
          </p:nvPr>
        </p:nvSpPr>
        <p:spPr>
          <a:xfrm>
            <a:off x="371475" y="1449389"/>
            <a:ext cx="11449050" cy="4859336"/>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AutoNum type="arabicPeriod"/>
            </a:pPr>
            <a:r>
              <a:rPr lang="en-US"/>
              <a:t>Problem Statement</a:t>
            </a:r>
            <a:endParaRPr/>
          </a:p>
          <a:p>
            <a:pPr indent="-381000" lvl="0" marL="457200" rtl="0" algn="l">
              <a:lnSpc>
                <a:spcPct val="90000"/>
              </a:lnSpc>
              <a:spcBef>
                <a:spcPts val="0"/>
              </a:spcBef>
              <a:spcAft>
                <a:spcPts val="0"/>
              </a:spcAft>
              <a:buSzPts val="2400"/>
              <a:buAutoNum type="arabicPeriod"/>
            </a:pPr>
            <a:r>
              <a:rPr lang="en-US"/>
              <a:t>Method</a:t>
            </a:r>
            <a:endParaRPr/>
          </a:p>
          <a:p>
            <a:pPr indent="-342900" lvl="1" marL="914400" rtl="0" algn="l">
              <a:lnSpc>
                <a:spcPct val="90000"/>
              </a:lnSpc>
              <a:spcBef>
                <a:spcPts val="0"/>
              </a:spcBef>
              <a:spcAft>
                <a:spcPts val="0"/>
              </a:spcAft>
              <a:buSzPts val="1800"/>
              <a:buAutoNum type="alphaLcPeriod"/>
            </a:pPr>
            <a:r>
              <a:rPr lang="en-US"/>
              <a:t>Steering Model</a:t>
            </a:r>
            <a:endParaRPr/>
          </a:p>
          <a:p>
            <a:pPr indent="-342900" lvl="2" marL="1371600" rtl="0" algn="l">
              <a:lnSpc>
                <a:spcPct val="90000"/>
              </a:lnSpc>
              <a:spcBef>
                <a:spcPts val="0"/>
              </a:spcBef>
              <a:spcAft>
                <a:spcPts val="0"/>
              </a:spcAft>
              <a:buSzPts val="1800"/>
              <a:buAutoNum type="romanLcPeriod"/>
            </a:pPr>
            <a:r>
              <a:rPr lang="en-US"/>
              <a:t>Model Architecture</a:t>
            </a:r>
            <a:endParaRPr/>
          </a:p>
          <a:p>
            <a:pPr indent="-342900" lvl="2" marL="1371600" rtl="0" algn="l">
              <a:lnSpc>
                <a:spcPct val="90000"/>
              </a:lnSpc>
              <a:spcBef>
                <a:spcPts val="0"/>
              </a:spcBef>
              <a:spcAft>
                <a:spcPts val="0"/>
              </a:spcAft>
              <a:buSzPts val="1800"/>
              <a:buAutoNum type="romanLcPeriod"/>
            </a:pPr>
            <a:r>
              <a:rPr lang="en-US"/>
              <a:t>ResNet Backbone</a:t>
            </a:r>
            <a:endParaRPr/>
          </a:p>
          <a:p>
            <a:pPr indent="-342900" lvl="2" marL="1371600" rtl="0" algn="l">
              <a:lnSpc>
                <a:spcPct val="90000"/>
              </a:lnSpc>
              <a:spcBef>
                <a:spcPts val="0"/>
              </a:spcBef>
              <a:spcAft>
                <a:spcPts val="0"/>
              </a:spcAft>
              <a:buSzPts val="1800"/>
              <a:buAutoNum type="romanLcPeriod"/>
            </a:pPr>
            <a:r>
              <a:rPr lang="en-US"/>
              <a:t>Dataset Acquisition</a:t>
            </a:r>
            <a:endParaRPr/>
          </a:p>
          <a:p>
            <a:pPr indent="-342900" lvl="2" marL="1371600" rtl="0" algn="l">
              <a:lnSpc>
                <a:spcPct val="90000"/>
              </a:lnSpc>
              <a:spcBef>
                <a:spcPts val="0"/>
              </a:spcBef>
              <a:spcAft>
                <a:spcPts val="0"/>
              </a:spcAft>
              <a:buSzPts val="1800"/>
              <a:buAutoNum type="romanLcPeriod"/>
            </a:pPr>
            <a:r>
              <a:rPr lang="en-US"/>
              <a:t>Training</a:t>
            </a:r>
            <a:endParaRPr/>
          </a:p>
          <a:p>
            <a:pPr indent="-342900" lvl="1" marL="914400" rtl="0" algn="l">
              <a:lnSpc>
                <a:spcPct val="90000"/>
              </a:lnSpc>
              <a:spcBef>
                <a:spcPts val="0"/>
              </a:spcBef>
              <a:spcAft>
                <a:spcPts val="0"/>
              </a:spcAft>
              <a:buSzPts val="1800"/>
              <a:buAutoNum type="alphaLcPeriod"/>
            </a:pPr>
            <a:r>
              <a:rPr lang="en-US"/>
              <a:t>Vehicle Detection with Faster R-CNN</a:t>
            </a:r>
            <a:endParaRPr/>
          </a:p>
          <a:p>
            <a:pPr indent="-342900" lvl="1" marL="914400" rtl="0" algn="l">
              <a:lnSpc>
                <a:spcPct val="90000"/>
              </a:lnSpc>
              <a:spcBef>
                <a:spcPts val="0"/>
              </a:spcBef>
              <a:spcAft>
                <a:spcPts val="0"/>
              </a:spcAft>
              <a:buSzPts val="1800"/>
              <a:buAutoNum type="alphaLcPeriod"/>
            </a:pPr>
            <a:r>
              <a:rPr lang="en-US"/>
              <a:t>Driving Logic</a:t>
            </a:r>
            <a:endParaRPr/>
          </a:p>
          <a:p>
            <a:pPr indent="-381000" lvl="0" marL="457200" rtl="0" algn="l">
              <a:lnSpc>
                <a:spcPct val="90000"/>
              </a:lnSpc>
              <a:spcBef>
                <a:spcPts val="0"/>
              </a:spcBef>
              <a:spcAft>
                <a:spcPts val="0"/>
              </a:spcAft>
              <a:buSzPts val="2400"/>
              <a:buAutoNum type="arabicPeriod"/>
            </a:pPr>
            <a:r>
              <a:rPr lang="en-US"/>
              <a:t>Limitations</a:t>
            </a:r>
            <a:endParaRPr/>
          </a:p>
          <a:p>
            <a:pPr indent="-381000" lvl="0" marL="457200" rtl="0" algn="l">
              <a:spcBef>
                <a:spcPts val="0"/>
              </a:spcBef>
              <a:spcAft>
                <a:spcPts val="0"/>
              </a:spcAft>
              <a:buSzPts val="2400"/>
              <a:buAutoNum type="arabicPeriod"/>
            </a:pPr>
            <a:r>
              <a:rPr lang="en-US"/>
              <a:t>Demo</a:t>
            </a:r>
            <a:endParaRPr/>
          </a:p>
          <a:p>
            <a:pPr indent="0" lvl="0" marL="0" rtl="0" algn="l">
              <a:lnSpc>
                <a:spcPct val="90000"/>
              </a:lnSpc>
              <a:spcBef>
                <a:spcPts val="0"/>
              </a:spcBef>
              <a:spcAft>
                <a:spcPts val="0"/>
              </a:spcAft>
              <a:buNone/>
            </a:pPr>
            <a:r>
              <a:rPr lang="en-US" sz="2000"/>
              <a:t>	</a:t>
            </a:r>
            <a:endParaRPr/>
          </a:p>
        </p:txBody>
      </p:sp>
      <p:sp>
        <p:nvSpPr>
          <p:cNvPr id="108" name="Google Shape;108;p14"/>
          <p:cNvSpPr txBox="1"/>
          <p:nvPr>
            <p:ph idx="10" type="dt"/>
          </p:nvPr>
        </p:nvSpPr>
        <p:spPr>
          <a:xfrm>
            <a:off x="371849" y="6495499"/>
            <a:ext cx="677684" cy="214714"/>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109" name="Google Shape;109;p14"/>
          <p:cNvSpPr txBox="1"/>
          <p:nvPr>
            <p:ph idx="12" type="sldNum"/>
          </p:nvPr>
        </p:nvSpPr>
        <p:spPr>
          <a:xfrm>
            <a:off x="11278622" y="6492812"/>
            <a:ext cx="541903" cy="214714"/>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0" name="Google Shape;110;p14"/>
          <p:cNvSpPr txBox="1"/>
          <p:nvPr>
            <p:ph idx="11" type="ftr"/>
          </p:nvPr>
        </p:nvSpPr>
        <p:spPr>
          <a:xfrm>
            <a:off x="1161741" y="6492812"/>
            <a:ext cx="7870128" cy="21782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Problem Statement</a:t>
            </a:r>
            <a:endParaRPr/>
          </a:p>
        </p:txBody>
      </p:sp>
      <p:sp>
        <p:nvSpPr>
          <p:cNvPr id="116" name="Google Shape;116;p15"/>
          <p:cNvSpPr txBox="1"/>
          <p:nvPr>
            <p:ph idx="1" type="body"/>
          </p:nvPr>
        </p:nvSpPr>
        <p:spPr>
          <a:xfrm>
            <a:off x="371475" y="1449394"/>
            <a:ext cx="11449200" cy="21306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0"/>
              </a:spcBef>
              <a:spcAft>
                <a:spcPts val="0"/>
              </a:spcAft>
              <a:buSzPts val="2400"/>
              <a:buChar char="•"/>
            </a:pPr>
            <a:r>
              <a:rPr lang="en-US"/>
              <a:t>We have a </a:t>
            </a:r>
            <a:r>
              <a:rPr lang="en-US">
                <a:solidFill>
                  <a:schemeClr val="lt2"/>
                </a:solidFill>
              </a:rPr>
              <a:t>3D simulated</a:t>
            </a:r>
            <a:r>
              <a:rPr lang="en-US"/>
              <a:t> environment of a city with street roads, buildings, trees and various vehicle agents.</a:t>
            </a:r>
            <a:endParaRPr/>
          </a:p>
          <a:p>
            <a:pPr indent="-381000" lvl="0" marL="457200" rtl="0" algn="l">
              <a:lnSpc>
                <a:spcPct val="90000"/>
              </a:lnSpc>
              <a:spcBef>
                <a:spcPts val="0"/>
              </a:spcBef>
              <a:spcAft>
                <a:spcPts val="0"/>
              </a:spcAft>
              <a:buSzPts val="2400"/>
              <a:buChar char="•"/>
            </a:pPr>
            <a:r>
              <a:rPr lang="en-US"/>
              <a:t>We have an ego car that needs to safely drive on the streets autonomously via </a:t>
            </a:r>
            <a:r>
              <a:rPr lang="en-US">
                <a:solidFill>
                  <a:schemeClr val="lt2"/>
                </a:solidFill>
              </a:rPr>
              <a:t>perception </a:t>
            </a:r>
            <a:r>
              <a:rPr lang="en-US"/>
              <a:t>using its </a:t>
            </a:r>
            <a:r>
              <a:rPr lang="en-US">
                <a:solidFill>
                  <a:schemeClr val="lt2"/>
                </a:solidFill>
              </a:rPr>
              <a:t>three optical cameras</a:t>
            </a:r>
            <a:r>
              <a:rPr lang="en-US"/>
              <a:t> looking forward.</a:t>
            </a:r>
            <a:endParaRPr/>
          </a:p>
          <a:p>
            <a:pPr indent="-381000" lvl="0" marL="457200" rtl="0" algn="l">
              <a:lnSpc>
                <a:spcPct val="90000"/>
              </a:lnSpc>
              <a:spcBef>
                <a:spcPts val="0"/>
              </a:spcBef>
              <a:spcAft>
                <a:spcPts val="0"/>
              </a:spcAft>
              <a:buSzPts val="2400"/>
              <a:buChar char="•"/>
            </a:pPr>
            <a:r>
              <a:rPr lang="en-US"/>
              <a:t>There are no pedestrians or bikers.</a:t>
            </a:r>
            <a:endParaRPr/>
          </a:p>
          <a:p>
            <a:pPr indent="-381000" lvl="0" marL="457200" rtl="0" algn="l">
              <a:lnSpc>
                <a:spcPct val="90000"/>
              </a:lnSpc>
              <a:spcBef>
                <a:spcPts val="0"/>
              </a:spcBef>
              <a:spcAft>
                <a:spcPts val="0"/>
              </a:spcAft>
              <a:buSzPts val="2400"/>
              <a:buChar char="•"/>
            </a:pPr>
            <a:r>
              <a:rPr lang="en-US"/>
              <a:t>There is no destination.</a:t>
            </a:r>
            <a:endParaRPr/>
          </a:p>
        </p:txBody>
      </p:sp>
      <p:sp>
        <p:nvSpPr>
          <p:cNvPr id="117" name="Google Shape;117;p15"/>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118" name="Google Shape;118;p15"/>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15"/>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pic>
        <p:nvPicPr>
          <p:cNvPr id="120" name="Google Shape;120;p15"/>
          <p:cNvPicPr preferRelativeResize="0"/>
          <p:nvPr/>
        </p:nvPicPr>
        <p:blipFill>
          <a:blip r:embed="rId3">
            <a:alphaModFix/>
          </a:blip>
          <a:stretch>
            <a:fillRect/>
          </a:stretch>
        </p:blipFill>
        <p:spPr>
          <a:xfrm>
            <a:off x="371861" y="3770768"/>
            <a:ext cx="8223360" cy="1218288"/>
          </a:xfrm>
          <a:prstGeom prst="rect">
            <a:avLst/>
          </a:prstGeom>
          <a:noFill/>
          <a:ln>
            <a:noFill/>
          </a:ln>
        </p:spPr>
      </p:pic>
      <p:pic>
        <p:nvPicPr>
          <p:cNvPr id="121" name="Google Shape;121;p15"/>
          <p:cNvPicPr preferRelativeResize="0"/>
          <p:nvPr/>
        </p:nvPicPr>
        <p:blipFill>
          <a:blip r:embed="rId4">
            <a:alphaModFix/>
          </a:blip>
          <a:stretch>
            <a:fillRect/>
          </a:stretch>
        </p:blipFill>
        <p:spPr>
          <a:xfrm>
            <a:off x="3597000" y="5079850"/>
            <a:ext cx="8223414" cy="1218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Method: Steering Model</a:t>
            </a:r>
            <a:endParaRPr/>
          </a:p>
        </p:txBody>
      </p:sp>
      <p:sp>
        <p:nvSpPr>
          <p:cNvPr id="127" name="Google Shape;127;p16"/>
          <p:cNvSpPr txBox="1"/>
          <p:nvPr>
            <p:ph idx="1" type="body"/>
          </p:nvPr>
        </p:nvSpPr>
        <p:spPr>
          <a:xfrm>
            <a:off x="371475" y="1449409"/>
            <a:ext cx="11449200" cy="2584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Steering Model is the main component of this projects whole system.</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Essentially it takes a single </a:t>
            </a:r>
            <a:r>
              <a:rPr lang="en-US">
                <a:solidFill>
                  <a:schemeClr val="lt2"/>
                </a:solidFill>
              </a:rPr>
              <a:t>1080x160 RGB</a:t>
            </a:r>
            <a:r>
              <a:rPr lang="en-US"/>
              <a:t> image from all cameras at once and outputs a steering value.</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Steering model has a </a:t>
            </a:r>
            <a:r>
              <a:rPr lang="en-US">
                <a:solidFill>
                  <a:schemeClr val="lt2"/>
                </a:solidFill>
              </a:rPr>
              <a:t>ResNet</a:t>
            </a:r>
            <a:r>
              <a:rPr lang="en-US"/>
              <a:t> backbone. Let’s take a look at it:</a:t>
            </a:r>
            <a:endParaRPr/>
          </a:p>
        </p:txBody>
      </p:sp>
      <p:sp>
        <p:nvSpPr>
          <p:cNvPr id="128" name="Google Shape;128;p16"/>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129" name="Google Shape;129;p16"/>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0" name="Google Shape;130;p16"/>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pic>
        <p:nvPicPr>
          <p:cNvPr id="131" name="Google Shape;131;p16"/>
          <p:cNvPicPr preferRelativeResize="0"/>
          <p:nvPr/>
        </p:nvPicPr>
        <p:blipFill>
          <a:blip r:embed="rId3">
            <a:alphaModFix/>
          </a:blip>
          <a:stretch>
            <a:fillRect/>
          </a:stretch>
        </p:blipFill>
        <p:spPr>
          <a:xfrm>
            <a:off x="9775613" y="4528425"/>
            <a:ext cx="677700" cy="699800"/>
          </a:xfrm>
          <a:prstGeom prst="rect">
            <a:avLst/>
          </a:prstGeom>
          <a:noFill/>
          <a:ln>
            <a:noFill/>
          </a:ln>
        </p:spPr>
      </p:pic>
      <p:sp>
        <p:nvSpPr>
          <p:cNvPr id="132" name="Google Shape;132;p16"/>
          <p:cNvSpPr/>
          <p:nvPr/>
        </p:nvSpPr>
        <p:spPr>
          <a:xfrm>
            <a:off x="6264538" y="4481425"/>
            <a:ext cx="2675100" cy="1353900"/>
          </a:xfrm>
          <a:prstGeom prst="roundRect">
            <a:avLst>
              <a:gd fmla="val 16667" name="adj"/>
            </a:avLst>
          </a:prstGeom>
          <a:solidFill>
            <a:schemeClr val="lt1"/>
          </a:solidFill>
          <a:ln cap="flat" cmpd="sng" w="38100">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rgbClr val="38761D"/>
                </a:solidFill>
              </a:rPr>
              <a:t>Steering Model</a:t>
            </a:r>
            <a:endParaRPr sz="1800">
              <a:solidFill>
                <a:srgbClr val="38761D"/>
              </a:solidFill>
            </a:endParaRPr>
          </a:p>
        </p:txBody>
      </p:sp>
      <p:sp>
        <p:nvSpPr>
          <p:cNvPr id="133" name="Google Shape;133;p16"/>
          <p:cNvSpPr/>
          <p:nvPr/>
        </p:nvSpPr>
        <p:spPr>
          <a:xfrm>
            <a:off x="1902963" y="4244288"/>
            <a:ext cx="260100" cy="17784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2209913" y="4974650"/>
            <a:ext cx="4054500" cy="317700"/>
          </a:xfrm>
          <a:prstGeom prst="right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(3, 1080, 160) RGB</a:t>
            </a:r>
            <a:endParaRPr/>
          </a:p>
        </p:txBody>
      </p:sp>
      <p:sp>
        <p:nvSpPr>
          <p:cNvPr id="135" name="Google Shape;135;p16"/>
          <p:cNvSpPr/>
          <p:nvPr/>
        </p:nvSpPr>
        <p:spPr>
          <a:xfrm>
            <a:off x="8939638" y="4989325"/>
            <a:ext cx="753300" cy="3177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Steer</a:t>
            </a:r>
            <a:endParaRPr/>
          </a:p>
        </p:txBody>
      </p:sp>
      <p:sp>
        <p:nvSpPr>
          <p:cNvPr id="136" name="Google Shape;136;p16"/>
          <p:cNvSpPr txBox="1"/>
          <p:nvPr/>
        </p:nvSpPr>
        <p:spPr>
          <a:xfrm>
            <a:off x="1674063" y="5980663"/>
            <a:ext cx="71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Image</a:t>
            </a:r>
            <a:endParaRPr>
              <a:latin typeface="Calibri"/>
              <a:ea typeface="Calibri"/>
              <a:cs typeface="Calibri"/>
              <a:sym typeface="Calibri"/>
            </a:endParaRPr>
          </a:p>
        </p:txBody>
      </p:sp>
      <p:sp>
        <p:nvSpPr>
          <p:cNvPr id="137" name="Google Shape;137;p16"/>
          <p:cNvSpPr txBox="1"/>
          <p:nvPr/>
        </p:nvSpPr>
        <p:spPr>
          <a:xfrm>
            <a:off x="9692938" y="5119350"/>
            <a:ext cx="82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(-1, 1)</a:t>
            </a:r>
            <a:endParaRPr>
              <a:latin typeface="Calibri"/>
              <a:ea typeface="Calibri"/>
              <a:cs typeface="Calibri"/>
              <a:sym typeface="Calibri"/>
            </a:endParaRPr>
          </a:p>
        </p:txBody>
      </p:sp>
      <p:pic>
        <p:nvPicPr>
          <p:cNvPr id="138" name="Google Shape;138;p16"/>
          <p:cNvPicPr preferRelativeResize="0"/>
          <p:nvPr/>
        </p:nvPicPr>
        <p:blipFill>
          <a:blip r:embed="rId4">
            <a:alphaModFix/>
          </a:blip>
          <a:stretch>
            <a:fillRect/>
          </a:stretch>
        </p:blipFill>
        <p:spPr>
          <a:xfrm>
            <a:off x="2259137" y="4421381"/>
            <a:ext cx="3833600" cy="5679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Method: ResNet Backbone</a:t>
            </a:r>
            <a:endParaRPr/>
          </a:p>
        </p:txBody>
      </p:sp>
      <p:sp>
        <p:nvSpPr>
          <p:cNvPr id="144" name="Google Shape;144;p17"/>
          <p:cNvSpPr txBox="1"/>
          <p:nvPr>
            <p:ph idx="1" type="body"/>
          </p:nvPr>
        </p:nvSpPr>
        <p:spPr>
          <a:xfrm>
            <a:off x="371475" y="1449400"/>
            <a:ext cx="8592300" cy="2855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Steering Model uses ResFirst2 as a convolutional backbone.</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ResFirst2 is the </a:t>
            </a:r>
            <a:r>
              <a:rPr lang="en-US">
                <a:solidFill>
                  <a:schemeClr val="lt2"/>
                </a:solidFill>
              </a:rPr>
              <a:t>first 2 blocks (15 layers) of ResNet-34.</a:t>
            </a:r>
            <a:endParaRPr>
              <a:solidFill>
                <a:schemeClr val="lt2"/>
              </a:solidFill>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ResNet is a deep CNN architecture that employs skip connections to enable training of very deep networks and mitigate the vanishing gradient problem.</a:t>
            </a:r>
            <a:endParaRPr/>
          </a:p>
        </p:txBody>
      </p:sp>
      <p:sp>
        <p:nvSpPr>
          <p:cNvPr id="145" name="Google Shape;145;p17"/>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146" name="Google Shape;146;p17"/>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17"/>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pic>
        <p:nvPicPr>
          <p:cNvPr id="148" name="Google Shape;148;p17"/>
          <p:cNvPicPr preferRelativeResize="0"/>
          <p:nvPr/>
        </p:nvPicPr>
        <p:blipFill rotWithShape="1">
          <a:blip r:embed="rId3">
            <a:alphaModFix/>
          </a:blip>
          <a:srcRect b="67166" l="0" r="0" t="0"/>
          <a:stretch/>
        </p:blipFill>
        <p:spPr>
          <a:xfrm>
            <a:off x="709863" y="4654826"/>
            <a:ext cx="10772274" cy="1653976"/>
          </a:xfrm>
          <a:prstGeom prst="rect">
            <a:avLst/>
          </a:prstGeom>
          <a:noFill/>
          <a:ln>
            <a:noFill/>
          </a:ln>
        </p:spPr>
      </p:pic>
      <p:pic>
        <p:nvPicPr>
          <p:cNvPr id="149" name="Google Shape;149;p17"/>
          <p:cNvPicPr preferRelativeResize="0"/>
          <p:nvPr/>
        </p:nvPicPr>
        <p:blipFill>
          <a:blip r:embed="rId4">
            <a:alphaModFix/>
          </a:blip>
          <a:stretch>
            <a:fillRect/>
          </a:stretch>
        </p:blipFill>
        <p:spPr>
          <a:xfrm>
            <a:off x="9013650" y="1449397"/>
            <a:ext cx="2806776" cy="1577250"/>
          </a:xfrm>
          <a:prstGeom prst="rect">
            <a:avLst/>
          </a:prstGeom>
          <a:noFill/>
          <a:ln>
            <a:noFill/>
          </a:ln>
        </p:spPr>
      </p:pic>
      <p:sp>
        <p:nvSpPr>
          <p:cNvPr id="150" name="Google Shape;150;p17"/>
          <p:cNvSpPr/>
          <p:nvPr/>
        </p:nvSpPr>
        <p:spPr>
          <a:xfrm>
            <a:off x="2249525" y="4705075"/>
            <a:ext cx="4001100" cy="1653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txBox="1"/>
          <p:nvPr/>
        </p:nvSpPr>
        <p:spPr>
          <a:xfrm>
            <a:off x="2249525" y="4304875"/>
            <a:ext cx="400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solidFill>
                  <a:srgbClr val="FF0000"/>
                </a:solidFill>
                <a:latin typeface="Calibri"/>
                <a:ea typeface="Calibri"/>
                <a:cs typeface="Calibri"/>
                <a:sym typeface="Calibri"/>
              </a:rPr>
              <a:t>ResFirst2</a:t>
            </a:r>
            <a:endParaRPr b="1">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18"/>
          <p:cNvPicPr preferRelativeResize="0"/>
          <p:nvPr/>
        </p:nvPicPr>
        <p:blipFill>
          <a:blip r:embed="rId3">
            <a:alphaModFix/>
          </a:blip>
          <a:stretch>
            <a:fillRect/>
          </a:stretch>
        </p:blipFill>
        <p:spPr>
          <a:xfrm>
            <a:off x="11278625" y="4348900"/>
            <a:ext cx="677700" cy="699800"/>
          </a:xfrm>
          <a:prstGeom prst="rect">
            <a:avLst/>
          </a:prstGeom>
          <a:noFill/>
          <a:ln>
            <a:noFill/>
          </a:ln>
        </p:spPr>
      </p:pic>
      <p:sp>
        <p:nvSpPr>
          <p:cNvPr id="157" name="Google Shape;157;p18"/>
          <p:cNvSpPr/>
          <p:nvPr/>
        </p:nvSpPr>
        <p:spPr>
          <a:xfrm>
            <a:off x="2584925" y="3649000"/>
            <a:ext cx="8693700" cy="2754600"/>
          </a:xfrm>
          <a:prstGeom prst="roundRect">
            <a:avLst>
              <a:gd fmla="val 16667" name="adj"/>
            </a:avLst>
          </a:prstGeom>
          <a:solidFill>
            <a:schemeClr val="lt1"/>
          </a:solidFill>
          <a:ln cap="flat" cmpd="sng" w="38100">
            <a:solidFill>
              <a:srgbClr val="B6D7A8"/>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38761D"/>
                </a:solidFill>
              </a:rPr>
              <a:t>Steering Model</a:t>
            </a:r>
            <a:endParaRPr sz="1800">
              <a:solidFill>
                <a:srgbClr val="38761D"/>
              </a:solidFill>
            </a:endParaRPr>
          </a:p>
        </p:txBody>
      </p:sp>
      <p:sp>
        <p:nvSpPr>
          <p:cNvPr id="158" name="Google Shape;158;p18"/>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Method: Steering Model Architecture</a:t>
            </a:r>
            <a:endParaRPr/>
          </a:p>
        </p:txBody>
      </p:sp>
      <p:sp>
        <p:nvSpPr>
          <p:cNvPr id="159" name="Google Shape;159;p18"/>
          <p:cNvSpPr txBox="1"/>
          <p:nvPr>
            <p:ph idx="1" type="body"/>
          </p:nvPr>
        </p:nvSpPr>
        <p:spPr>
          <a:xfrm>
            <a:off x="371475" y="1449446"/>
            <a:ext cx="11449200" cy="2082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Steering Model consists of additional </a:t>
            </a:r>
            <a:r>
              <a:rPr lang="en-US">
                <a:solidFill>
                  <a:schemeClr val="lt2"/>
                </a:solidFill>
              </a:rPr>
              <a:t>3 fully connected layers</a:t>
            </a:r>
            <a:r>
              <a:rPr lang="en-US"/>
              <a:t> on top of ResFirst2 layers.</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ResFirst2 is not pretrained.</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To </a:t>
            </a:r>
            <a:r>
              <a:rPr lang="en-US"/>
              <a:t>achieve</a:t>
            </a:r>
            <a:r>
              <a:rPr lang="en-US"/>
              <a:t> output range of (-1, 1), TanH activation function is used.</a:t>
            </a:r>
            <a:endParaRPr/>
          </a:p>
        </p:txBody>
      </p:sp>
      <p:sp>
        <p:nvSpPr>
          <p:cNvPr id="160" name="Google Shape;160;p18"/>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161" name="Google Shape;161;p18"/>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18"/>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sp>
        <p:nvSpPr>
          <p:cNvPr id="163" name="Google Shape;163;p18"/>
          <p:cNvSpPr/>
          <p:nvPr/>
        </p:nvSpPr>
        <p:spPr>
          <a:xfrm>
            <a:off x="2584950" y="4504325"/>
            <a:ext cx="2958300" cy="13041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600"/>
              <a:t>ResFirst2</a:t>
            </a:r>
            <a:endParaRPr sz="1600"/>
          </a:p>
          <a:p>
            <a:pPr indent="0" lvl="0" marL="0" rtl="0" algn="ctr">
              <a:spcBef>
                <a:spcPts val="0"/>
              </a:spcBef>
              <a:spcAft>
                <a:spcPts val="0"/>
              </a:spcAft>
              <a:buNone/>
            </a:pPr>
            <a:r>
              <a:rPr lang="en-US" sz="1600"/>
              <a:t>(First 2 Blocks of ResNet-34)</a:t>
            </a:r>
            <a:endParaRPr sz="1600"/>
          </a:p>
        </p:txBody>
      </p:sp>
      <p:sp>
        <p:nvSpPr>
          <p:cNvPr id="164" name="Google Shape;164;p18"/>
          <p:cNvSpPr/>
          <p:nvPr/>
        </p:nvSpPr>
        <p:spPr>
          <a:xfrm>
            <a:off x="471400" y="4267175"/>
            <a:ext cx="260100" cy="17784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769625" y="4997525"/>
            <a:ext cx="1815300" cy="317700"/>
          </a:xfrm>
          <a:prstGeom prst="rightArrow">
            <a:avLst>
              <a:gd fmla="val 50000" name="adj1"/>
              <a:gd fmla="val 50000" name="adj2"/>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(3, 1080, 160) RGB</a:t>
            </a:r>
            <a:endParaRPr/>
          </a:p>
        </p:txBody>
      </p:sp>
      <p:pic>
        <p:nvPicPr>
          <p:cNvPr id="166" name="Google Shape;166;p18"/>
          <p:cNvPicPr preferRelativeResize="0"/>
          <p:nvPr/>
        </p:nvPicPr>
        <p:blipFill>
          <a:blip r:embed="rId4">
            <a:alphaModFix/>
          </a:blip>
          <a:stretch>
            <a:fillRect/>
          </a:stretch>
        </p:blipFill>
        <p:spPr>
          <a:xfrm>
            <a:off x="6456025" y="4319600"/>
            <a:ext cx="1096325" cy="1903325"/>
          </a:xfrm>
          <a:prstGeom prst="rect">
            <a:avLst/>
          </a:prstGeom>
          <a:noFill/>
          <a:ln>
            <a:noFill/>
          </a:ln>
        </p:spPr>
      </p:pic>
      <p:sp>
        <p:nvSpPr>
          <p:cNvPr id="167" name="Google Shape;167;p18"/>
          <p:cNvSpPr/>
          <p:nvPr/>
        </p:nvSpPr>
        <p:spPr>
          <a:xfrm>
            <a:off x="6195925" y="4319600"/>
            <a:ext cx="260100" cy="17784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a:off x="7552350" y="4319600"/>
            <a:ext cx="260100" cy="17784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18"/>
          <p:cNvPicPr preferRelativeResize="0"/>
          <p:nvPr/>
        </p:nvPicPr>
        <p:blipFill>
          <a:blip r:embed="rId4">
            <a:alphaModFix/>
          </a:blip>
          <a:stretch>
            <a:fillRect/>
          </a:stretch>
        </p:blipFill>
        <p:spPr>
          <a:xfrm>
            <a:off x="7812450" y="4319600"/>
            <a:ext cx="1096325" cy="1903325"/>
          </a:xfrm>
          <a:prstGeom prst="rect">
            <a:avLst/>
          </a:prstGeom>
          <a:noFill/>
          <a:ln>
            <a:noFill/>
          </a:ln>
        </p:spPr>
      </p:pic>
      <p:sp>
        <p:nvSpPr>
          <p:cNvPr id="170" name="Google Shape;170;p18"/>
          <p:cNvSpPr/>
          <p:nvPr/>
        </p:nvSpPr>
        <p:spPr>
          <a:xfrm>
            <a:off x="10162475" y="5031325"/>
            <a:ext cx="317700" cy="317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18"/>
          <p:cNvCxnSpPr>
            <a:stCxn id="172" idx="0"/>
            <a:endCxn id="170" idx="1"/>
          </p:cNvCxnSpPr>
          <p:nvPr/>
        </p:nvCxnSpPr>
        <p:spPr>
          <a:xfrm>
            <a:off x="9038825" y="4319600"/>
            <a:ext cx="1170300" cy="758400"/>
          </a:xfrm>
          <a:prstGeom prst="straightConnector1">
            <a:avLst/>
          </a:prstGeom>
          <a:noFill/>
          <a:ln cap="flat" cmpd="sng" w="19050">
            <a:solidFill>
              <a:schemeClr val="dk1"/>
            </a:solidFill>
            <a:prstDash val="solid"/>
            <a:round/>
            <a:headEnd len="med" w="med" type="none"/>
            <a:tailEnd len="med" w="med" type="none"/>
          </a:ln>
        </p:spPr>
      </p:cxnSp>
      <p:cxnSp>
        <p:nvCxnSpPr>
          <p:cNvPr id="173" name="Google Shape;173;p18"/>
          <p:cNvCxnSpPr>
            <a:stCxn id="172" idx="3"/>
            <a:endCxn id="170" idx="2"/>
          </p:cNvCxnSpPr>
          <p:nvPr/>
        </p:nvCxnSpPr>
        <p:spPr>
          <a:xfrm flipH="1" rot="10800000">
            <a:off x="9168875" y="5190200"/>
            <a:ext cx="993600" cy="18600"/>
          </a:xfrm>
          <a:prstGeom prst="straightConnector1">
            <a:avLst/>
          </a:prstGeom>
          <a:noFill/>
          <a:ln cap="flat" cmpd="sng" w="19050">
            <a:solidFill>
              <a:schemeClr val="dk1"/>
            </a:solidFill>
            <a:prstDash val="solid"/>
            <a:round/>
            <a:headEnd len="med" w="med" type="none"/>
            <a:tailEnd len="med" w="med" type="none"/>
          </a:ln>
        </p:spPr>
      </p:cxnSp>
      <p:cxnSp>
        <p:nvCxnSpPr>
          <p:cNvPr id="174" name="Google Shape;174;p18"/>
          <p:cNvCxnSpPr>
            <a:stCxn id="172" idx="2"/>
            <a:endCxn id="170" idx="3"/>
          </p:cNvCxnSpPr>
          <p:nvPr/>
        </p:nvCxnSpPr>
        <p:spPr>
          <a:xfrm flipH="1" rot="10800000">
            <a:off x="9038825" y="5302400"/>
            <a:ext cx="1170300" cy="795600"/>
          </a:xfrm>
          <a:prstGeom prst="straightConnector1">
            <a:avLst/>
          </a:prstGeom>
          <a:noFill/>
          <a:ln cap="flat" cmpd="sng" w="19050">
            <a:solidFill>
              <a:schemeClr val="dk1"/>
            </a:solidFill>
            <a:prstDash val="solid"/>
            <a:round/>
            <a:headEnd len="med" w="med" type="none"/>
            <a:tailEnd len="med" w="med" type="none"/>
          </a:ln>
        </p:spPr>
      </p:cxnSp>
      <p:sp>
        <p:nvSpPr>
          <p:cNvPr id="172" name="Google Shape;172;p18"/>
          <p:cNvSpPr/>
          <p:nvPr/>
        </p:nvSpPr>
        <p:spPr>
          <a:xfrm>
            <a:off x="8908775" y="4319600"/>
            <a:ext cx="260100" cy="17784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10525300" y="5031325"/>
            <a:ext cx="753300" cy="3177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TANH</a:t>
            </a:r>
            <a:endParaRPr/>
          </a:p>
        </p:txBody>
      </p:sp>
      <p:sp>
        <p:nvSpPr>
          <p:cNvPr id="176" name="Google Shape;176;p18"/>
          <p:cNvSpPr txBox="1"/>
          <p:nvPr/>
        </p:nvSpPr>
        <p:spPr>
          <a:xfrm>
            <a:off x="6076975" y="6003550"/>
            <a:ext cx="49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128</a:t>
            </a:r>
            <a:endParaRPr>
              <a:latin typeface="Calibri"/>
              <a:ea typeface="Calibri"/>
              <a:cs typeface="Calibri"/>
              <a:sym typeface="Calibri"/>
            </a:endParaRPr>
          </a:p>
        </p:txBody>
      </p:sp>
      <p:sp>
        <p:nvSpPr>
          <p:cNvPr id="177" name="Google Shape;177;p18"/>
          <p:cNvSpPr/>
          <p:nvPr/>
        </p:nvSpPr>
        <p:spPr>
          <a:xfrm>
            <a:off x="5550650" y="4997525"/>
            <a:ext cx="652500" cy="3177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flatten</a:t>
            </a:r>
            <a:endParaRPr sz="1100"/>
          </a:p>
        </p:txBody>
      </p:sp>
      <p:sp>
        <p:nvSpPr>
          <p:cNvPr id="178" name="Google Shape;178;p18"/>
          <p:cNvSpPr txBox="1"/>
          <p:nvPr/>
        </p:nvSpPr>
        <p:spPr>
          <a:xfrm>
            <a:off x="7433400" y="6003550"/>
            <a:ext cx="49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512</a:t>
            </a:r>
            <a:endParaRPr>
              <a:latin typeface="Calibri"/>
              <a:ea typeface="Calibri"/>
              <a:cs typeface="Calibri"/>
              <a:sym typeface="Calibri"/>
            </a:endParaRPr>
          </a:p>
        </p:txBody>
      </p:sp>
      <p:sp>
        <p:nvSpPr>
          <p:cNvPr id="179" name="Google Shape;179;p18"/>
          <p:cNvSpPr txBox="1"/>
          <p:nvPr/>
        </p:nvSpPr>
        <p:spPr>
          <a:xfrm>
            <a:off x="8789825" y="6003550"/>
            <a:ext cx="498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64</a:t>
            </a:r>
            <a:endParaRPr>
              <a:latin typeface="Calibri"/>
              <a:ea typeface="Calibri"/>
              <a:cs typeface="Calibri"/>
              <a:sym typeface="Calibri"/>
            </a:endParaRPr>
          </a:p>
        </p:txBody>
      </p:sp>
      <p:sp>
        <p:nvSpPr>
          <p:cNvPr id="180" name="Google Shape;180;p18"/>
          <p:cNvSpPr txBox="1"/>
          <p:nvPr/>
        </p:nvSpPr>
        <p:spPr>
          <a:xfrm>
            <a:off x="242500" y="6003550"/>
            <a:ext cx="717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Image</a:t>
            </a:r>
            <a:endParaRPr>
              <a:latin typeface="Calibri"/>
              <a:ea typeface="Calibri"/>
              <a:cs typeface="Calibri"/>
              <a:sym typeface="Calibri"/>
            </a:endParaRPr>
          </a:p>
        </p:txBody>
      </p:sp>
      <p:sp>
        <p:nvSpPr>
          <p:cNvPr id="181" name="Google Shape;181;p18"/>
          <p:cNvSpPr txBox="1"/>
          <p:nvPr/>
        </p:nvSpPr>
        <p:spPr>
          <a:xfrm>
            <a:off x="11177975" y="4963450"/>
            <a:ext cx="825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alibri"/>
                <a:ea typeface="Calibri"/>
                <a:cs typeface="Calibri"/>
                <a:sym typeface="Calibri"/>
              </a:rPr>
              <a:t>Steer (-1, 1)</a:t>
            </a:r>
            <a:endParaRPr>
              <a:latin typeface="Calibri"/>
              <a:ea typeface="Calibri"/>
              <a:cs typeface="Calibri"/>
              <a:sym typeface="Calibri"/>
            </a:endParaRPr>
          </a:p>
        </p:txBody>
      </p:sp>
      <p:pic>
        <p:nvPicPr>
          <p:cNvPr id="182" name="Google Shape;182;p18"/>
          <p:cNvPicPr preferRelativeResize="0"/>
          <p:nvPr/>
        </p:nvPicPr>
        <p:blipFill>
          <a:blip r:embed="rId5">
            <a:alphaModFix/>
          </a:blip>
          <a:stretch>
            <a:fillRect/>
          </a:stretch>
        </p:blipFill>
        <p:spPr>
          <a:xfrm>
            <a:off x="893723" y="4813525"/>
            <a:ext cx="1470174" cy="217800"/>
          </a:xfrm>
          <a:prstGeom prst="rect">
            <a:avLst/>
          </a:prstGeom>
          <a:noFill/>
          <a:ln>
            <a:noFill/>
          </a:ln>
        </p:spPr>
      </p:pic>
      <p:pic>
        <p:nvPicPr>
          <p:cNvPr id="183" name="Google Shape;183;p18"/>
          <p:cNvPicPr preferRelativeResize="0"/>
          <p:nvPr/>
        </p:nvPicPr>
        <p:blipFill>
          <a:blip r:embed="rId6">
            <a:alphaModFix/>
          </a:blip>
          <a:stretch>
            <a:fillRect/>
          </a:stretch>
        </p:blipFill>
        <p:spPr>
          <a:xfrm>
            <a:off x="9168875" y="2086787"/>
            <a:ext cx="1945670" cy="14479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Method: Dataset Acquisition</a:t>
            </a:r>
            <a:endParaRPr/>
          </a:p>
        </p:txBody>
      </p:sp>
      <p:sp>
        <p:nvSpPr>
          <p:cNvPr id="189" name="Google Shape;189;p19"/>
          <p:cNvSpPr txBox="1"/>
          <p:nvPr>
            <p:ph idx="1" type="body"/>
          </p:nvPr>
        </p:nvSpPr>
        <p:spPr>
          <a:xfrm>
            <a:off x="371475" y="1449396"/>
            <a:ext cx="11449200" cy="320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Datasets are acquired from the simulator by very long capturing sessions. </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Final dataset is a combination of all runs and consists of around </a:t>
            </a:r>
            <a:r>
              <a:rPr lang="en-US">
                <a:solidFill>
                  <a:schemeClr val="lt2"/>
                </a:solidFill>
              </a:rPr>
              <a:t>86.000 images.</a:t>
            </a:r>
            <a:endParaRPr>
              <a:solidFill>
                <a:schemeClr val="lt2"/>
              </a:solidFill>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solidFill>
                  <a:schemeClr val="lt2"/>
                </a:solidFill>
              </a:rPr>
              <a:t>During data capturing runs:</a:t>
            </a:r>
            <a:endParaRPr>
              <a:solidFill>
                <a:schemeClr val="lt2"/>
              </a:solidFill>
            </a:endParaRPr>
          </a:p>
          <a:p>
            <a:pPr indent="-381000" lvl="0" marL="457200" rtl="0" algn="l">
              <a:lnSpc>
                <a:spcPct val="90000"/>
              </a:lnSpc>
              <a:spcBef>
                <a:spcPts val="0"/>
              </a:spcBef>
              <a:spcAft>
                <a:spcPts val="0"/>
              </a:spcAft>
              <a:buSzPts val="2400"/>
              <a:buChar char="-"/>
            </a:pPr>
            <a:r>
              <a:rPr lang="en-US"/>
              <a:t>Mouse is used as a controller for smooth steering values.</a:t>
            </a:r>
            <a:endParaRPr/>
          </a:p>
          <a:p>
            <a:pPr indent="-381000" lvl="0" marL="457200" rtl="0" algn="l">
              <a:lnSpc>
                <a:spcPct val="90000"/>
              </a:lnSpc>
              <a:spcBef>
                <a:spcPts val="0"/>
              </a:spcBef>
              <a:spcAft>
                <a:spcPts val="0"/>
              </a:spcAft>
              <a:buSzPts val="2400"/>
              <a:buChar char="-"/>
            </a:pPr>
            <a:r>
              <a:rPr lang="en-US"/>
              <a:t>Deterministically went straight at intersections. (Only turned when road turns.)</a:t>
            </a:r>
            <a:endParaRPr/>
          </a:p>
          <a:p>
            <a:pPr indent="-381000" lvl="0" marL="457200" rtl="0" algn="l">
              <a:lnSpc>
                <a:spcPct val="90000"/>
              </a:lnSpc>
              <a:spcBef>
                <a:spcPts val="0"/>
              </a:spcBef>
              <a:spcAft>
                <a:spcPts val="0"/>
              </a:spcAft>
              <a:buSzPts val="2400"/>
              <a:buChar char="-"/>
            </a:pPr>
            <a:r>
              <a:rPr lang="en-US"/>
              <a:t>No traffic rules were followed.</a:t>
            </a:r>
            <a:endParaRPr/>
          </a:p>
          <a:p>
            <a:pPr indent="-381000" lvl="0" marL="457200" rtl="0" algn="l">
              <a:lnSpc>
                <a:spcPct val="90000"/>
              </a:lnSpc>
              <a:spcBef>
                <a:spcPts val="0"/>
              </a:spcBef>
              <a:spcAft>
                <a:spcPts val="0"/>
              </a:spcAft>
              <a:buSzPts val="2400"/>
              <a:buChar char="-"/>
            </a:pPr>
            <a:r>
              <a:rPr lang="en-US"/>
              <a:t>No time wasted waiting behind other vehicles.</a:t>
            </a:r>
            <a:endParaRPr/>
          </a:p>
        </p:txBody>
      </p:sp>
      <p:sp>
        <p:nvSpPr>
          <p:cNvPr id="190" name="Google Shape;190;p19"/>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191" name="Google Shape;191;p19"/>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19"/>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pic>
        <p:nvPicPr>
          <p:cNvPr id="193" name="Google Shape;193;p19"/>
          <p:cNvPicPr preferRelativeResize="0"/>
          <p:nvPr/>
        </p:nvPicPr>
        <p:blipFill>
          <a:blip r:embed="rId3">
            <a:alphaModFix/>
          </a:blip>
          <a:stretch>
            <a:fillRect/>
          </a:stretch>
        </p:blipFill>
        <p:spPr>
          <a:xfrm>
            <a:off x="526450" y="4658575"/>
            <a:ext cx="11139101" cy="165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Method: Training</a:t>
            </a:r>
            <a:endParaRPr/>
          </a:p>
        </p:txBody>
      </p:sp>
      <p:sp>
        <p:nvSpPr>
          <p:cNvPr id="199" name="Google Shape;199;p20"/>
          <p:cNvSpPr txBox="1"/>
          <p:nvPr>
            <p:ph idx="1" type="body"/>
          </p:nvPr>
        </p:nvSpPr>
        <p:spPr>
          <a:xfrm>
            <a:off x="371475" y="1449389"/>
            <a:ext cx="11449200" cy="485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Final dataset with 86.000 images are used for training. Train: 80%, Validation: %20</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As a </a:t>
            </a:r>
            <a:r>
              <a:rPr lang="en-US">
                <a:solidFill>
                  <a:schemeClr val="lt2"/>
                </a:solidFill>
              </a:rPr>
              <a:t>data augmentation</a:t>
            </a:r>
            <a:r>
              <a:rPr lang="en-US"/>
              <a:t> method, all images went through </a:t>
            </a:r>
            <a:r>
              <a:rPr lang="en-US">
                <a:solidFill>
                  <a:schemeClr val="lt2"/>
                </a:solidFill>
              </a:rPr>
              <a:t>“Random Erasing”</a:t>
            </a:r>
            <a:r>
              <a:rPr lang="en-US"/>
              <a:t>, where parts of the input image is randomly deleted and filled with either 0, 255, image mean or random noise.</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This augmentation aims to mimic vehicles that are occluding parts of the camera, to ensure more generalization of the model for different situations.</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Training is done for 2 Epochs, with a batch size of 8, using Adam optimizer with lr=1e-4</a:t>
            </a:r>
            <a:endParaRPr/>
          </a:p>
        </p:txBody>
      </p:sp>
      <p:sp>
        <p:nvSpPr>
          <p:cNvPr id="200" name="Google Shape;200;p20"/>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201" name="Google Shape;201;p20"/>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20"/>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371475" y="623019"/>
            <a:ext cx="11449200" cy="678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2"/>
              </a:buClr>
              <a:buSzPts val="4400"/>
              <a:buFont typeface="Calibri"/>
              <a:buNone/>
            </a:pPr>
            <a:r>
              <a:rPr lang="en-US"/>
              <a:t>Method: Vehicle Detection with Faster R-CNN</a:t>
            </a:r>
            <a:endParaRPr/>
          </a:p>
        </p:txBody>
      </p:sp>
      <p:sp>
        <p:nvSpPr>
          <p:cNvPr id="208" name="Google Shape;208;p21"/>
          <p:cNvSpPr txBox="1"/>
          <p:nvPr>
            <p:ph idx="1" type="body"/>
          </p:nvPr>
        </p:nvSpPr>
        <p:spPr>
          <a:xfrm>
            <a:off x="371475" y="1449394"/>
            <a:ext cx="11449200" cy="206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While Steering Method takes care of the steering, it does not ensure safe driving in an environment where other vehicles exist.</a:t>
            </a:r>
            <a:endParaRPr/>
          </a:p>
          <a:p>
            <a:pPr indent="0" lvl="0" marL="0" rtl="0" algn="l">
              <a:lnSpc>
                <a:spcPct val="90000"/>
              </a:lnSpc>
              <a:spcBef>
                <a:spcPts val="0"/>
              </a:spcBef>
              <a:spcAft>
                <a:spcPts val="0"/>
              </a:spcAft>
              <a:buClr>
                <a:schemeClr val="dk1"/>
              </a:buClr>
              <a:buSzPts val="2400"/>
              <a:buNone/>
            </a:pPr>
            <a:r>
              <a:t/>
            </a:r>
            <a:endParaRPr/>
          </a:p>
          <a:p>
            <a:pPr indent="0" lvl="0" marL="0" rtl="0" algn="l">
              <a:lnSpc>
                <a:spcPct val="90000"/>
              </a:lnSpc>
              <a:spcBef>
                <a:spcPts val="0"/>
              </a:spcBef>
              <a:spcAft>
                <a:spcPts val="0"/>
              </a:spcAft>
              <a:buClr>
                <a:schemeClr val="dk1"/>
              </a:buClr>
              <a:buSzPts val="2400"/>
              <a:buNone/>
            </a:pPr>
            <a:r>
              <a:rPr lang="en-US"/>
              <a:t>To avoid collisions with other vehicles, a </a:t>
            </a:r>
            <a:r>
              <a:rPr lang="en-US">
                <a:solidFill>
                  <a:schemeClr val="lt2"/>
                </a:solidFill>
              </a:rPr>
              <a:t>pre-trained Faster R-CNN</a:t>
            </a:r>
            <a:r>
              <a:rPr lang="en-US"/>
              <a:t> is used as a second network to detect other vehicles around.</a:t>
            </a:r>
            <a:endParaRPr/>
          </a:p>
        </p:txBody>
      </p:sp>
      <p:sp>
        <p:nvSpPr>
          <p:cNvPr id="209" name="Google Shape;209;p21"/>
          <p:cNvSpPr txBox="1"/>
          <p:nvPr>
            <p:ph idx="10" type="dt"/>
          </p:nvPr>
        </p:nvSpPr>
        <p:spPr>
          <a:xfrm>
            <a:off x="371849" y="6495499"/>
            <a:ext cx="677700" cy="214800"/>
          </a:xfrm>
          <a:prstGeom prst="rect">
            <a:avLst/>
          </a:prstGeom>
          <a:noFill/>
          <a:ln>
            <a:noFill/>
          </a:ln>
        </p:spPr>
        <p:txBody>
          <a:bodyPr anchorCtr="0" anchor="ctr" bIns="45700" lIns="36000" spcFirstLastPara="1" rIns="36000" wrap="square" tIns="45700">
            <a:noAutofit/>
          </a:bodyPr>
          <a:lstStyle/>
          <a:p>
            <a:pPr indent="0" lvl="0" marL="0" rtl="0" algn="l">
              <a:spcBef>
                <a:spcPts val="0"/>
              </a:spcBef>
              <a:spcAft>
                <a:spcPts val="0"/>
              </a:spcAft>
              <a:buNone/>
            </a:pPr>
            <a:r>
              <a:rPr lang="en-US"/>
              <a:t>SS 2023</a:t>
            </a:r>
            <a:endParaRPr/>
          </a:p>
        </p:txBody>
      </p:sp>
      <p:sp>
        <p:nvSpPr>
          <p:cNvPr id="210" name="Google Shape;210;p21"/>
          <p:cNvSpPr txBox="1"/>
          <p:nvPr>
            <p:ph idx="12" type="sldNum"/>
          </p:nvPr>
        </p:nvSpPr>
        <p:spPr>
          <a:xfrm>
            <a:off x="11278622" y="6492812"/>
            <a:ext cx="541800" cy="214800"/>
          </a:xfrm>
          <a:prstGeom prst="rect">
            <a:avLst/>
          </a:prstGeom>
          <a:noFill/>
          <a:ln>
            <a:noFill/>
          </a:ln>
        </p:spPr>
        <p:txBody>
          <a:bodyPr anchorCtr="0" anchor="ctr" bIns="45700" lIns="36000" spcFirstLastPara="1" rIns="36000"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21"/>
          <p:cNvSpPr txBox="1"/>
          <p:nvPr>
            <p:ph idx="11" type="ftr"/>
          </p:nvPr>
        </p:nvSpPr>
        <p:spPr>
          <a:xfrm>
            <a:off x="1161741" y="6492812"/>
            <a:ext cx="7870200" cy="21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Simulation-Based Autonomous Driving in Crowded City</a:t>
            </a:r>
            <a:endParaRPr/>
          </a:p>
        </p:txBody>
      </p:sp>
      <p:pic>
        <p:nvPicPr>
          <p:cNvPr id="212" name="Google Shape;212;p21"/>
          <p:cNvPicPr preferRelativeResize="0"/>
          <p:nvPr/>
        </p:nvPicPr>
        <p:blipFill>
          <a:blip r:embed="rId3">
            <a:alphaModFix/>
          </a:blip>
          <a:stretch>
            <a:fillRect/>
          </a:stretch>
        </p:blipFill>
        <p:spPr>
          <a:xfrm>
            <a:off x="7031575" y="3614925"/>
            <a:ext cx="4789101" cy="2693875"/>
          </a:xfrm>
          <a:prstGeom prst="rect">
            <a:avLst/>
          </a:prstGeom>
          <a:noFill/>
          <a:ln>
            <a:noFill/>
          </a:ln>
        </p:spPr>
      </p:pic>
      <p:sp>
        <p:nvSpPr>
          <p:cNvPr id="213" name="Google Shape;213;p21"/>
          <p:cNvSpPr txBox="1"/>
          <p:nvPr>
            <p:ph idx="1" type="body"/>
          </p:nvPr>
        </p:nvSpPr>
        <p:spPr>
          <a:xfrm>
            <a:off x="371850" y="3511000"/>
            <a:ext cx="6150900" cy="252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a:t>Faster R-CNN model is pre-trained for object detection task on COCO dataset. This includes classes such as car, truck and bus that is usable for this project.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TUM">
      <a:dk1>
        <a:srgbClr val="000000"/>
      </a:dk1>
      <a:lt1>
        <a:srgbClr val="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