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a931586b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a931586b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a931586b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a931586b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a931586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a931586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a931586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a931586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a931586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a931586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a931586b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a931586b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a931586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a931586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a931586b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a931586b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a931586b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a931586b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a931586b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a931586b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2PLv8KhfUiE0Mm4AaXb1eljOywWHWHyk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v60mG8NqvCkvkWSylCivauF1ha2NHfDb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Autonomous</a:t>
            </a:r>
            <a:r>
              <a:rPr lang="tr" sz="4200"/>
              <a:t> Driving In a Crowded City</a:t>
            </a:r>
            <a:endParaRPr sz="42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Tarik Isildar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Data </a:t>
            </a:r>
            <a:r>
              <a:rPr lang="tr"/>
              <a:t>Fine Tuning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/>
              <a:t>The Data Fine Tuning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When watching the test runs, I can still give input and correct the behavior.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Those corrected behaviors are the data I need the most. Because they’re where the model performs poorly.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I added some extensions on the drive script to support data recording.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So it records the coming data and manipulated input whenever the user intervenes the test.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And train less </a:t>
            </a:r>
            <a:r>
              <a:rPr lang="tr"/>
              <a:t>epochs / smaller learning rates on the best performing model we have.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 Imitation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Method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It’s good to use all the possible inputs and outputs and hopefully it’ll work like a magic box since it’s end-to-end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But it comes with its own problems. Data-size, bias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Instead I treated every input differently (Throttle, steering angle and brake in our case).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Throttle: Solely rule-based. Trying to keep the vehicle at a certain speed if it’s not braking.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Steering angle: End-to-End DNN training with own dataset and parameters.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Brake: </a:t>
            </a:r>
            <a:r>
              <a:rPr lang="tr"/>
              <a:t>End-to-End DNN training with own dataset and parameters.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Network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Used a ResNet50 architecture with a pre-trained backbone. (PyTorch)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025" y="1695825"/>
            <a:ext cx="7229102" cy="23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Data and Training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20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From the training mode in the simulator I gathered </a:t>
            </a:r>
            <a:r>
              <a:rPr lang="tr"/>
              <a:t>recording footage from all possible scenarios (that I could think of). I had around 20 thousand images that I used as base data And I ran a couple of training on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Graphs seem well-ish behaved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500" y="427998"/>
            <a:ext cx="2954025" cy="42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 title="v24_eGrNoPEpBk - Tri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2925" y="734775"/>
            <a:ext cx="4918375" cy="36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How to Improve</a:t>
            </a:r>
            <a:endParaRPr/>
          </a:p>
        </p:txBody>
      </p:sp>
      <p:sp>
        <p:nvSpPr>
          <p:cNvPr id="98" name="Google Shape;98;p1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Image Segmentation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UNet architecture to mask the needed objects and use this data in end-to-end.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Lack of mask data for my need and problems with the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Discarded.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50" y="2412175"/>
            <a:ext cx="6898551" cy="21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Object Detection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Pre-trained YoloV5 to detect the other cars and have a rule-based braking mechanism.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Not ideal. Good as a backup brake to prevent crashes but in the real world it would be better to rely on the sensor information for that.</a:t>
            </a:r>
            <a:endParaRPr/>
          </a:p>
        </p:txBody>
      </p:sp>
      <p:pic>
        <p:nvPicPr>
          <p:cNvPr id="112" name="Google Shape;112;p21" title="yol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37417"/>
            <a:ext cx="9144001" cy="1354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