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97" autoAdjust="0"/>
  </p:normalViewPr>
  <p:slideViewPr>
    <p:cSldViewPr snapToGrid="0">
      <p:cViewPr varScale="1">
        <p:scale>
          <a:sx n="48" d="100"/>
          <a:sy n="48" d="100"/>
        </p:scale>
        <p:origin x="53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68F91-7C9A-4717-8410-C5ECA9B5F729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AD682-0226-4EFE-8F9E-7EED91E01D3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1111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AD682-0226-4EFE-8F9E-7EED91E01D34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859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5266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379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97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5675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84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4482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634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654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686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4354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7304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512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577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504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719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C95F-F8AC-4EA4-BDE5-FAF2B8683CAF}" type="datetimeFigureOut">
              <a:rPr lang="is-IS" smtClean="0"/>
              <a:t>2.12.2015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965063-53A3-4914-ACA2-00724BC2EA61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223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8" y="1554142"/>
            <a:ext cx="7766936" cy="1646302"/>
          </a:xfrm>
        </p:spPr>
        <p:txBody>
          <a:bodyPr/>
          <a:lstStyle/>
          <a:p>
            <a:r>
              <a:rPr lang="is-IS" dirty="0" smtClean="0"/>
              <a:t>Verklegt námskeið 1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3392" y="3602038"/>
            <a:ext cx="6748272" cy="1006538"/>
          </a:xfrm>
        </p:spPr>
        <p:txBody>
          <a:bodyPr>
            <a:normAutofit/>
          </a:bodyPr>
          <a:lstStyle/>
          <a:p>
            <a:pPr algn="ctr"/>
            <a:r>
              <a:rPr lang="is-IS" dirty="0" smtClean="0"/>
              <a:t>Tumi Guðmundsson, Hafþór Hákonarson, Steinar Snær Guðjónsson og Pétur Axel Jónsson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4331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4000" dirty="0" smtClean="0"/>
              <a:t>Grunnvirkni</a:t>
            </a:r>
            <a:r>
              <a:rPr lang="is-IS" dirty="0" smtClean="0"/>
              <a:t> </a:t>
            </a:r>
            <a:r>
              <a:rPr lang="is-IS" sz="4000" dirty="0" smtClean="0"/>
              <a:t>forritsins</a:t>
            </a:r>
            <a:r>
              <a:rPr lang="is-IS" dirty="0" smtClean="0"/>
              <a:t> 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sz="4000" dirty="0" smtClean="0"/>
              <a:t>Klasarnir okkar:</a:t>
            </a:r>
          </a:p>
          <a:p>
            <a:r>
              <a:rPr lang="is-IS" sz="3600" dirty="0" smtClean="0"/>
              <a:t>Person</a:t>
            </a:r>
          </a:p>
          <a:p>
            <a:r>
              <a:rPr lang="is-IS" sz="3600" dirty="0" smtClean="0"/>
              <a:t>Data </a:t>
            </a:r>
          </a:p>
          <a:p>
            <a:r>
              <a:rPr lang="is-IS" sz="3600" dirty="0" smtClean="0"/>
              <a:t>UI</a:t>
            </a:r>
          </a:p>
          <a:p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50782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sz="4000" dirty="0" smtClean="0"/>
              <a:t/>
            </a:r>
            <a:br>
              <a:rPr lang="is-IS" sz="4000" dirty="0" smtClean="0"/>
            </a:br>
            <a:r>
              <a:rPr lang="is-IS" sz="4000" dirty="0" smtClean="0"/>
              <a:t>Main Fallið </a:t>
            </a:r>
            <a:endParaRPr lang="is-I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200" dirty="0" smtClean="0"/>
              <a:t>Sér um að byrja klasabreytur sem við vinnum með.</a:t>
            </a:r>
          </a:p>
          <a:p>
            <a:r>
              <a:rPr lang="is-IS" sz="3200" dirty="0" smtClean="0"/>
              <a:t>Sér um að byrja notendaviðmótið.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22465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/>
            </a:r>
            <a:br>
              <a:rPr lang="is-IS" dirty="0" smtClean="0"/>
            </a:br>
            <a:r>
              <a:rPr lang="is-IS" sz="4400" dirty="0" smtClean="0"/>
              <a:t>Person klasinn</a:t>
            </a:r>
            <a:r>
              <a:rPr lang="is-IS" dirty="0" smtClean="0"/>
              <a:t/>
            </a:r>
            <a:br>
              <a:rPr lang="is-IS" dirty="0" smtClean="0"/>
            </a:b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sz="3200" dirty="0" smtClean="0"/>
              <a:t>Inniheldur:</a:t>
            </a:r>
          </a:p>
          <a:p>
            <a:r>
              <a:rPr lang="is-IS" sz="3200" dirty="0" smtClean="0"/>
              <a:t>Default constructor </a:t>
            </a:r>
            <a:endParaRPr lang="is-IS" sz="3200" dirty="0"/>
          </a:p>
          <a:p>
            <a:r>
              <a:rPr lang="is-IS" sz="3200" dirty="0" smtClean="0"/>
              <a:t>Person()–</a:t>
            </a:r>
            <a:r>
              <a:rPr lang="is-IS" sz="2400" dirty="0" smtClean="0"/>
              <a:t>tekur við upplýsingum og setur í vector.</a:t>
            </a:r>
          </a:p>
          <a:p>
            <a:r>
              <a:rPr lang="is-IS" sz="3200" dirty="0" smtClean="0"/>
              <a:t>Writer()-</a:t>
            </a:r>
            <a:r>
              <a:rPr lang="is-IS" sz="2400" dirty="0" smtClean="0"/>
              <a:t>skrifar út upplýsingar um manneskjuna.</a:t>
            </a:r>
            <a:endParaRPr lang="is-IS" sz="3200" dirty="0" smtClean="0"/>
          </a:p>
          <a:p>
            <a:r>
              <a:rPr lang="is-IS" sz="3200" dirty="0" smtClean="0"/>
              <a:t>Breytur til að ná í mismunandi gildi úr vectornum.</a:t>
            </a:r>
          </a:p>
        </p:txBody>
      </p:sp>
    </p:spTree>
    <p:extLst>
      <p:ext uri="{BB962C8B-B14F-4D97-AF65-F5344CB8AC3E}">
        <p14:creationId xmlns:p14="http://schemas.microsoft.com/office/powerpoint/2010/main" val="166407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/>
            </a:r>
            <a:br>
              <a:rPr lang="is-IS" dirty="0" smtClean="0"/>
            </a:br>
            <a:r>
              <a:rPr lang="is-IS" sz="4400" dirty="0" smtClean="0"/>
              <a:t>Data klasinn</a:t>
            </a:r>
            <a:r>
              <a:rPr lang="is-IS" sz="4000" dirty="0" smtClean="0"/>
              <a:t/>
            </a:r>
            <a:br>
              <a:rPr lang="is-IS" sz="4000" dirty="0" smtClean="0"/>
            </a:br>
            <a:endParaRPr lang="is-I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sz="2800" dirty="0" smtClean="0"/>
              <a:t>Inniheldur:</a:t>
            </a:r>
          </a:p>
          <a:p>
            <a:r>
              <a:rPr lang="is-IS" sz="2800" dirty="0" smtClean="0"/>
              <a:t>Load()</a:t>
            </a:r>
          </a:p>
          <a:p>
            <a:pPr lvl="1"/>
            <a:r>
              <a:rPr lang="is-IS" sz="2600" dirty="0" smtClean="0"/>
              <a:t>Hleður inn upplýsingum </a:t>
            </a:r>
          </a:p>
          <a:p>
            <a:r>
              <a:rPr lang="is-IS" sz="2800" dirty="0" smtClean="0"/>
              <a:t>Save()</a:t>
            </a:r>
          </a:p>
          <a:p>
            <a:pPr lvl="1"/>
            <a:r>
              <a:rPr lang="is-IS" sz="2600" dirty="0" smtClean="0"/>
              <a:t>Býr til file-inn með nýjum upplýsingum.</a:t>
            </a:r>
          </a:p>
          <a:p>
            <a:pPr lvl="1"/>
            <a:endParaRPr lang="is-IS" sz="2600" dirty="0" smtClean="0"/>
          </a:p>
          <a:p>
            <a:endParaRPr lang="is-IS" sz="2800" dirty="0" smtClean="0"/>
          </a:p>
          <a:p>
            <a:endParaRPr lang="is-IS" dirty="0" smtClean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02611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/>
            </a:r>
            <a:br>
              <a:rPr lang="is-IS" dirty="0" smtClean="0"/>
            </a:br>
            <a:r>
              <a:rPr lang="is-IS" sz="4000" dirty="0" smtClean="0"/>
              <a:t>UI klasinn</a:t>
            </a:r>
            <a:endParaRPr lang="is-I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/>
              <a:t>Inniheldur:</a:t>
            </a:r>
          </a:p>
          <a:p>
            <a:r>
              <a:rPr lang="is-IS" dirty="0" smtClean="0"/>
              <a:t>Starter() –gefur fram header og setur klasann í loop-u þar til notandinn vill hætta</a:t>
            </a:r>
          </a:p>
          <a:p>
            <a:r>
              <a:rPr lang="is-IS" dirty="0" smtClean="0"/>
              <a:t>Chooser()- notandi fær að velja hvað hann vill gera.</a:t>
            </a:r>
          </a:p>
          <a:p>
            <a:pPr lvl="1"/>
            <a:r>
              <a:rPr lang="is-IS" dirty="0" smtClean="0"/>
              <a:t>Writer() – skrifar út á skjáinn úr skjalinu.</a:t>
            </a:r>
          </a:p>
          <a:p>
            <a:pPr lvl="1"/>
            <a:r>
              <a:rPr lang="is-IS" dirty="0" smtClean="0"/>
              <a:t>Insert() – sér um að taka við input-i og vista í skjal.</a:t>
            </a:r>
          </a:p>
          <a:p>
            <a:pPr lvl="2"/>
            <a:r>
              <a:rPr lang="is-IS" dirty="0" smtClean="0"/>
              <a:t>Namechecker() – kíkir hvort að manneskjan sé nú þegar í skjalinu.</a:t>
            </a:r>
          </a:p>
          <a:p>
            <a:pPr lvl="1"/>
            <a:r>
              <a:rPr lang="is-IS" dirty="0" smtClean="0"/>
              <a:t>Searchbyname() – leitar eftir nafni á manneskju sem notandi slær inn.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51132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168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Verklegt námskeið 1</vt:lpstr>
      <vt:lpstr>Grunnvirkni forritsins </vt:lpstr>
      <vt:lpstr> Main Fallið </vt:lpstr>
      <vt:lpstr> Person klasinn </vt:lpstr>
      <vt:lpstr> Data klasinn </vt:lpstr>
      <vt:lpstr> UI klasinn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Verklegt námskeið 1</dc:title>
  <dc:creator>petur axel Jonsson</dc:creator>
  <cp:lastModifiedBy>petur axel Jonsson</cp:lastModifiedBy>
  <cp:revision>7</cp:revision>
  <dcterms:created xsi:type="dcterms:W3CDTF">2015-12-01T22:53:33Z</dcterms:created>
  <dcterms:modified xsi:type="dcterms:W3CDTF">2015-12-02T11:22:50Z</dcterms:modified>
</cp:coreProperties>
</file>