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0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1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294620"/>
            <a:ext cx="243006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945535"/>
            <a:ext cx="243006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023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78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95846"/>
            <a:ext cx="69864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95846"/>
            <a:ext cx="205543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7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663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48807"/>
            <a:ext cx="279457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204734"/>
            <a:ext cx="279457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08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64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95846"/>
            <a:ext cx="279457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41305"/>
            <a:ext cx="137070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657582"/>
            <a:ext cx="137070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41305"/>
            <a:ext cx="13774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657582"/>
            <a:ext cx="137745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413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434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60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59199"/>
            <a:ext cx="164029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180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59199"/>
            <a:ext cx="164029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797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95846"/>
            <a:ext cx="279457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479227"/>
            <a:ext cx="279457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149B-7A24-4A73-8177-F3EA440AE7B3}" type="datetimeFigureOut">
              <a:rPr lang="en-ZA" smtClean="0"/>
              <a:t>2022/11/07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668542"/>
            <a:ext cx="109353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6EE7-1C0B-4752-B84B-053F759A49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4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268A8-10B6-4CCB-8137-ED49F7993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" y="0"/>
            <a:ext cx="3237968" cy="1800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A24D0-428F-405F-9C4C-78E06DFA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258098" y="745841"/>
            <a:ext cx="740932" cy="740932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E4189-9EC3-43DC-950A-1FCC11F44BFB}"/>
              </a:ext>
            </a:extLst>
          </p:cNvPr>
          <p:cNvSpPr txBox="1"/>
          <p:nvPr/>
        </p:nvSpPr>
        <p:spPr>
          <a:xfrm>
            <a:off x="17357" y="268736"/>
            <a:ext cx="19633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900" dirty="0">
              <a:solidFill>
                <a:schemeClr val="bg1"/>
              </a:solidFill>
              <a:latin typeface="Frank Regular" panose="00000500000000000000" pitchFamily="2" charset="0"/>
            </a:endParaRPr>
          </a:p>
          <a:p>
            <a:r>
              <a:rPr lang="en-ZA" sz="900" dirty="0">
                <a:solidFill>
                  <a:schemeClr val="bg1"/>
                </a:solidFill>
                <a:latin typeface="Frank Regular" panose="00000500000000000000" pitchFamily="2" charset="0"/>
              </a:rPr>
              <a:t> Mr moses mashaba</a:t>
            </a:r>
          </a:p>
          <a:p>
            <a:endParaRPr lang="en-ZA" sz="900" dirty="0">
              <a:solidFill>
                <a:schemeClr val="bg1"/>
              </a:solidFill>
              <a:latin typeface="Frank Regular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7D6F3-C3BE-40DD-AE58-9D61E06B48FA}"/>
              </a:ext>
            </a:extLst>
          </p:cNvPr>
          <p:cNvSpPr txBox="1"/>
          <p:nvPr/>
        </p:nvSpPr>
        <p:spPr>
          <a:xfrm>
            <a:off x="1329360" y="369948"/>
            <a:ext cx="19633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>
                <a:solidFill>
                  <a:schemeClr val="bg1"/>
                </a:solidFill>
                <a:latin typeface="Ethnocentric Rg" panose="02000600000000000000" pitchFamily="2" charset="0"/>
              </a:rPr>
              <a:t>Safety </a:t>
            </a:r>
          </a:p>
          <a:p>
            <a:pPr algn="r"/>
            <a:r>
              <a:rPr lang="en-ZA" sz="1000" dirty="0">
                <a:solidFill>
                  <a:schemeClr val="bg1"/>
                </a:solidFill>
                <a:latin typeface="Ethnocentric Rg" panose="02000600000000000000" pitchFamily="2" charset="0"/>
              </a:rPr>
              <a:t>officer</a:t>
            </a:r>
          </a:p>
          <a:p>
            <a:pPr algn="r"/>
            <a:r>
              <a:rPr lang="en-ZA" sz="750" dirty="0">
                <a:solidFill>
                  <a:schemeClr val="bg1"/>
                </a:solidFill>
                <a:latin typeface="Ethnocentric Rg" panose="02000600000000000000" pitchFamily="2" charset="0"/>
              </a:rPr>
              <a:t> </a:t>
            </a:r>
          </a:p>
          <a:p>
            <a:pPr algn="r"/>
            <a:r>
              <a:rPr lang="en-ZA" sz="750" dirty="0">
                <a:solidFill>
                  <a:schemeClr val="bg1"/>
                </a:solidFill>
                <a:latin typeface="Ethnocentric Rg" panose="02000600000000000000" pitchFamily="2" charset="0"/>
              </a:rPr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DB4A7A-8C0D-4666-8752-771B85AD1F92}"/>
              </a:ext>
            </a:extLst>
          </p:cNvPr>
          <p:cNvSpPr/>
          <p:nvPr/>
        </p:nvSpPr>
        <p:spPr>
          <a:xfrm>
            <a:off x="92039" y="101212"/>
            <a:ext cx="3056010" cy="167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1">
                    <a:lumMod val="50000"/>
                  </a:schemeClr>
                </a:solidFill>
                <a:latin typeface="Ethnocentric Rg" panose="02000600000000000000" pitchFamily="2" charset="0"/>
              </a:rPr>
              <a:t>Access card: staff</a:t>
            </a:r>
            <a:endParaRPr lang="en-ZA" sz="1000" dirty="0">
              <a:solidFill>
                <a:schemeClr val="accent1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8E47B9-B3B0-4ABF-B670-B3293B9D62A5}"/>
              </a:ext>
            </a:extLst>
          </p:cNvPr>
          <p:cNvCxnSpPr/>
          <p:nvPr/>
        </p:nvCxnSpPr>
        <p:spPr>
          <a:xfrm>
            <a:off x="0" y="1486773"/>
            <a:ext cx="32400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4171C-DB6E-4E6B-91C8-BA86BA81B5C0}"/>
              </a:ext>
            </a:extLst>
          </p:cNvPr>
          <p:cNvSpPr/>
          <p:nvPr/>
        </p:nvSpPr>
        <p:spPr>
          <a:xfrm>
            <a:off x="0" y="1491550"/>
            <a:ext cx="3237968" cy="30866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340A8-0547-49A2-8659-93560F5904A5}"/>
              </a:ext>
            </a:extLst>
          </p:cNvPr>
          <p:cNvSpPr/>
          <p:nvPr/>
        </p:nvSpPr>
        <p:spPr>
          <a:xfrm rot="1740000">
            <a:off x="1430135" y="1452420"/>
            <a:ext cx="36000" cy="425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812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Ethnocentric Rg</vt:lpstr>
      <vt:lpstr>Frank 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Deléne Van Straten</dc:creator>
  <cp:lastModifiedBy>Itumeleng Oliphant</cp:lastModifiedBy>
  <cp:revision>26</cp:revision>
  <dcterms:created xsi:type="dcterms:W3CDTF">2021-01-20T16:29:56Z</dcterms:created>
  <dcterms:modified xsi:type="dcterms:W3CDTF">2022-11-07T14:43:55Z</dcterms:modified>
</cp:coreProperties>
</file>