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3" r:id="rId10"/>
    <p:sldId id="265" r:id="rId11"/>
    <p:sldId id="264" r:id="rId12"/>
    <p:sldId id="267" r:id="rId13"/>
    <p:sldId id="268" r:id="rId14"/>
    <p:sldId id="271" r:id="rId15"/>
    <p:sldId id="269" r:id="rId16"/>
    <p:sldId id="270" r:id="rId17"/>
    <p:sldId id="272" r:id="rId18"/>
    <p:sldId id="275" r:id="rId19"/>
    <p:sldId id="274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9F841E-8D03-4E62-91C0-B456F59D1C5E}" type="datetimeFigureOut">
              <a:rPr lang="en-PH" smtClean="0"/>
              <a:t>12/10/2012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57716A9-2C6B-4AA0-A0AD-275A49D0D840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AUDIO EQUALIZER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BASCDSP Machine project (group #)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007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VARIABLES LIST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val</a:t>
            </a:r>
            <a:r>
              <a:rPr lang="en-PH" dirty="0" smtClean="0"/>
              <a:t>  </a:t>
            </a:r>
            <a:r>
              <a:rPr lang="en-PH" dirty="0" smtClean="0">
                <a:sym typeface="Wingdings" pitchFamily="2" charset="2"/>
              </a:rPr>
              <a:t> for power gain in volume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693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How to calculate the equalizer GAINS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334000"/>
          </a:xfrm>
        </p:spPr>
        <p:txBody>
          <a:bodyPr>
            <a:normAutofit/>
          </a:bodyPr>
          <a:lstStyle/>
          <a:p>
            <a:r>
              <a:rPr lang="en-PH" dirty="0"/>
              <a:t>1.) Get value </a:t>
            </a:r>
            <a:r>
              <a:rPr lang="en-PH" dirty="0" smtClean="0"/>
              <a:t>‘x[i]’ </a:t>
            </a:r>
            <a:r>
              <a:rPr lang="en-PH" dirty="0"/>
              <a:t>from the slider.</a:t>
            </a:r>
          </a:p>
          <a:p>
            <a:r>
              <a:rPr lang="en-PH" dirty="0"/>
              <a:t>2.) Convert ‘</a:t>
            </a:r>
            <a:r>
              <a:rPr lang="en-PH" dirty="0" smtClean="0"/>
              <a:t>x[i]’ </a:t>
            </a:r>
            <a:r>
              <a:rPr lang="en-PH" dirty="0"/>
              <a:t>to decibel value ‘</a:t>
            </a:r>
            <a:r>
              <a:rPr lang="en-PH" dirty="0" err="1" smtClean="0"/>
              <a:t>dBx</a:t>
            </a:r>
            <a:r>
              <a:rPr lang="en-PH" dirty="0" smtClean="0"/>
              <a:t>[i]’. </a:t>
            </a:r>
            <a:endParaRPr lang="en-PH" dirty="0"/>
          </a:p>
          <a:p>
            <a:r>
              <a:rPr lang="en-PH" dirty="0"/>
              <a:t>3.) Convert ‘</a:t>
            </a:r>
            <a:r>
              <a:rPr lang="en-PH" dirty="0" err="1" smtClean="0"/>
              <a:t>dBx</a:t>
            </a:r>
            <a:r>
              <a:rPr lang="en-PH" dirty="0" smtClean="0"/>
              <a:t>[i]’ </a:t>
            </a:r>
            <a:r>
              <a:rPr lang="en-PH" dirty="0"/>
              <a:t>to power gain value ‘</a:t>
            </a:r>
            <a:r>
              <a:rPr lang="en-PH" dirty="0" err="1" smtClean="0"/>
              <a:t>valeq</a:t>
            </a:r>
            <a:r>
              <a:rPr lang="en-PH" dirty="0" smtClean="0"/>
              <a:t>[i]’ .</a:t>
            </a:r>
          </a:p>
          <a:p>
            <a:r>
              <a:rPr lang="en-PH" dirty="0" smtClean="0"/>
              <a:t>4.) Repeat for other (6) equalizers ‘i’</a:t>
            </a:r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r>
              <a:rPr lang="en-PH" dirty="0" smtClean="0">
                <a:solidFill>
                  <a:schemeClr val="accent4"/>
                </a:solidFill>
              </a:rPr>
              <a:t>Notable Formulas:</a:t>
            </a:r>
            <a:endParaRPr lang="en-PH" dirty="0">
              <a:solidFill>
                <a:schemeClr val="accent4"/>
              </a:solidFill>
            </a:endParaRPr>
          </a:p>
          <a:p>
            <a:r>
              <a:rPr lang="en-PH" dirty="0">
                <a:solidFill>
                  <a:schemeClr val="accent4"/>
                </a:solidFill>
              </a:rPr>
              <a:t>Decibels: </a:t>
            </a:r>
            <a:r>
              <a:rPr lang="en-PH" dirty="0" err="1">
                <a:solidFill>
                  <a:schemeClr val="accent4"/>
                </a:solidFill>
              </a:rPr>
              <a:t>dBx</a:t>
            </a:r>
            <a:r>
              <a:rPr lang="en-PH" dirty="0">
                <a:solidFill>
                  <a:schemeClr val="accent4"/>
                </a:solidFill>
              </a:rPr>
              <a:t> = 40*x-40</a:t>
            </a:r>
          </a:p>
          <a:p>
            <a:r>
              <a:rPr lang="en-PH" dirty="0">
                <a:solidFill>
                  <a:schemeClr val="accent4"/>
                </a:solidFill>
              </a:rPr>
              <a:t>Decibels to Power Gain: </a:t>
            </a:r>
            <a:r>
              <a:rPr lang="en-PH" dirty="0" err="1">
                <a:solidFill>
                  <a:schemeClr val="accent4"/>
                </a:solidFill>
              </a:rPr>
              <a:t>val</a:t>
            </a:r>
            <a:r>
              <a:rPr lang="en-PH" dirty="0">
                <a:solidFill>
                  <a:schemeClr val="accent4"/>
                </a:solidFill>
              </a:rPr>
              <a:t> = 10^(</a:t>
            </a:r>
            <a:r>
              <a:rPr lang="en-PH" dirty="0" err="1">
                <a:solidFill>
                  <a:schemeClr val="accent4"/>
                </a:solidFill>
              </a:rPr>
              <a:t>dBx</a:t>
            </a:r>
            <a:r>
              <a:rPr lang="en-PH" dirty="0">
                <a:solidFill>
                  <a:schemeClr val="accent4"/>
                </a:solidFill>
              </a:rPr>
              <a:t>/10) </a:t>
            </a:r>
          </a:p>
          <a:p>
            <a:endParaRPr lang="en-PH" dirty="0"/>
          </a:p>
          <a:p>
            <a:r>
              <a:rPr lang="en-PH" dirty="0" smtClean="0"/>
              <a:t>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VARIABLES LIST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/>
              <a:t>val</a:t>
            </a:r>
            <a:r>
              <a:rPr lang="en-PH" dirty="0"/>
              <a:t>  </a:t>
            </a:r>
            <a:r>
              <a:rPr lang="en-PH" dirty="0" smtClean="0">
                <a:sym typeface="Wingdings" pitchFamily="2" charset="2"/>
              </a:rPr>
              <a:t></a:t>
            </a:r>
            <a:r>
              <a:rPr lang="en-PH" dirty="0" smtClean="0"/>
              <a:t> </a:t>
            </a:r>
            <a:r>
              <a:rPr lang="en-PH" dirty="0"/>
              <a:t>for power gain in volume</a:t>
            </a:r>
          </a:p>
          <a:p>
            <a:r>
              <a:rPr lang="en-PH" dirty="0" err="1" smtClean="0"/>
              <a:t>valeq</a:t>
            </a:r>
            <a:r>
              <a:rPr lang="en-PH" dirty="0" smtClean="0"/>
              <a:t>[] </a:t>
            </a:r>
            <a:r>
              <a:rPr lang="en-PH" dirty="0" smtClean="0">
                <a:sym typeface="Wingdings" pitchFamily="2" charset="2"/>
              </a:rPr>
              <a:t> for power gain 7 equalizers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53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How to calculate the equalizer </a:t>
            </a:r>
            <a:r>
              <a:rPr lang="en-PH" dirty="0" smtClean="0"/>
              <a:t>VALUES #1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Set: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r>
              <a:rPr lang="en-PH" dirty="0" smtClean="0"/>
              <a:t>Nth order : 100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68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How to calculate the equalizer VALUES </a:t>
            </a:r>
            <a:r>
              <a:rPr lang="en-PH" dirty="0" smtClean="0"/>
              <a:t>#2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Set:</a:t>
            </a:r>
          </a:p>
          <a:p>
            <a:pPr algn="ctr"/>
            <a:endParaRPr lang="en-PH" dirty="0"/>
          </a:p>
          <a:p>
            <a:pPr algn="ctr"/>
            <a:r>
              <a:rPr lang="en-PH" dirty="0" smtClean="0"/>
              <a:t>Low Frequency </a:t>
            </a:r>
            <a:r>
              <a:rPr lang="en-PH" dirty="0" err="1" smtClean="0"/>
              <a:t>Cutoff</a:t>
            </a:r>
            <a:r>
              <a:rPr lang="en-PH" dirty="0" smtClean="0"/>
              <a:t>, </a:t>
            </a:r>
            <a:r>
              <a:rPr lang="en-PH" dirty="0" err="1" smtClean="0"/>
              <a:t>Fl</a:t>
            </a:r>
            <a:r>
              <a:rPr lang="en-PH" dirty="0" smtClean="0"/>
              <a:t>[i]</a:t>
            </a:r>
          </a:p>
          <a:p>
            <a:pPr algn="ctr"/>
            <a:r>
              <a:rPr lang="en-PH" dirty="0" smtClean="0"/>
              <a:t>Higher Frequency </a:t>
            </a:r>
            <a:r>
              <a:rPr lang="en-PH" dirty="0" err="1" smtClean="0"/>
              <a:t>Cutoff</a:t>
            </a:r>
            <a:r>
              <a:rPr lang="en-PH" dirty="0" smtClean="0"/>
              <a:t>, </a:t>
            </a:r>
            <a:r>
              <a:rPr lang="en-PH" dirty="0" err="1" smtClean="0"/>
              <a:t>Fh</a:t>
            </a:r>
            <a:r>
              <a:rPr lang="en-PH" dirty="0" smtClean="0"/>
              <a:t>[i]</a:t>
            </a:r>
          </a:p>
          <a:p>
            <a:pPr algn="ctr"/>
            <a:r>
              <a:rPr lang="en-PH" dirty="0" err="1" smtClean="0"/>
              <a:t>Cuttoff</a:t>
            </a:r>
            <a:r>
              <a:rPr lang="en-PH" dirty="0" smtClean="0"/>
              <a:t> Frequency: </a:t>
            </a:r>
            <a:r>
              <a:rPr lang="en-PH" dirty="0" err="1" smtClean="0"/>
              <a:t>Wn</a:t>
            </a:r>
            <a:r>
              <a:rPr lang="en-PH" dirty="0" smtClean="0"/>
              <a:t>[i] = [ </a:t>
            </a:r>
            <a:r>
              <a:rPr lang="en-PH" dirty="0" err="1" smtClean="0"/>
              <a:t>Fl</a:t>
            </a:r>
            <a:r>
              <a:rPr lang="en-PH" dirty="0" smtClean="0"/>
              <a:t>[i]  </a:t>
            </a:r>
            <a:r>
              <a:rPr lang="en-PH" dirty="0" err="1" smtClean="0"/>
              <a:t>Fh</a:t>
            </a:r>
            <a:r>
              <a:rPr lang="en-PH" dirty="0" smtClean="0"/>
              <a:t>[i] ] / </a:t>
            </a:r>
            <a:r>
              <a:rPr lang="en-PH" dirty="0" err="1" smtClean="0"/>
              <a:t>Fs</a:t>
            </a:r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r>
              <a:rPr lang="en-PH" dirty="0" smtClean="0"/>
              <a:t>in every equalizer values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72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How to calculate the equalizer </a:t>
            </a:r>
            <a:r>
              <a:rPr lang="en-PH" dirty="0" smtClean="0"/>
              <a:t>VALUES #3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181600"/>
          </a:xfrm>
        </p:spPr>
        <p:txBody>
          <a:bodyPr/>
          <a:lstStyle/>
          <a:p>
            <a:r>
              <a:rPr lang="en-PH" dirty="0" smtClean="0"/>
              <a:t>Filter </a:t>
            </a:r>
            <a:r>
              <a:rPr lang="en-PH" dirty="0"/>
              <a:t>Function: </a:t>
            </a:r>
          </a:p>
          <a:p>
            <a:endParaRPr lang="en-PH" dirty="0"/>
          </a:p>
          <a:p>
            <a:pPr algn="ctr"/>
            <a:r>
              <a:rPr lang="en-PH" dirty="0" smtClean="0"/>
              <a:t>F[i] = fir1(</a:t>
            </a:r>
            <a:r>
              <a:rPr lang="en-PH" dirty="0" err="1" smtClean="0"/>
              <a:t>N,Wn</a:t>
            </a:r>
            <a:r>
              <a:rPr lang="en-PH" dirty="0" smtClean="0"/>
              <a:t>[i],</a:t>
            </a:r>
            <a:r>
              <a:rPr lang="en-PH" dirty="0"/>
              <a:t>'</a:t>
            </a:r>
            <a:r>
              <a:rPr lang="en-PH" dirty="0" err="1"/>
              <a:t>ftype</a:t>
            </a:r>
            <a:r>
              <a:rPr lang="en-PH" dirty="0" smtClean="0"/>
              <a:t>');</a:t>
            </a:r>
          </a:p>
          <a:p>
            <a:pPr algn="ctr"/>
            <a:endParaRPr lang="en-PH" dirty="0" smtClean="0"/>
          </a:p>
          <a:p>
            <a:pPr algn="ctr"/>
            <a:endParaRPr lang="en-PH" dirty="0" smtClean="0"/>
          </a:p>
          <a:p>
            <a:r>
              <a:rPr lang="en-PH" dirty="0" smtClean="0"/>
              <a:t>,where</a:t>
            </a:r>
          </a:p>
          <a:p>
            <a:r>
              <a:rPr lang="en-PH" dirty="0" smtClean="0"/>
              <a:t>N = no. of order</a:t>
            </a:r>
            <a:endParaRPr lang="en-PH" dirty="0"/>
          </a:p>
          <a:p>
            <a:r>
              <a:rPr lang="en-PH" dirty="0" err="1" smtClean="0"/>
              <a:t>Wn</a:t>
            </a:r>
            <a:r>
              <a:rPr lang="en-PH" dirty="0" smtClean="0"/>
              <a:t>[i] = </a:t>
            </a:r>
            <a:r>
              <a:rPr lang="en-PH" dirty="0" err="1" smtClean="0"/>
              <a:t>cuttoff</a:t>
            </a:r>
            <a:r>
              <a:rPr lang="en-PH" dirty="0" smtClean="0"/>
              <a:t> frequency</a:t>
            </a:r>
          </a:p>
          <a:p>
            <a:r>
              <a:rPr lang="en-PH" dirty="0" smtClean="0"/>
              <a:t>‘</a:t>
            </a:r>
            <a:r>
              <a:rPr lang="en-PH" dirty="0" err="1" smtClean="0"/>
              <a:t>ftype</a:t>
            </a:r>
            <a:r>
              <a:rPr lang="en-PH" dirty="0" smtClean="0"/>
              <a:t>’ = frequency type;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20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How to calculate the equalizer VALUES </a:t>
            </a:r>
            <a:r>
              <a:rPr lang="en-PH" dirty="0" smtClean="0"/>
              <a:t>#4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Direct Form 2 Filtering:</a:t>
            </a:r>
          </a:p>
          <a:p>
            <a:endParaRPr lang="en-PH" dirty="0"/>
          </a:p>
          <a:p>
            <a:r>
              <a:rPr lang="en-PH" dirty="0" smtClean="0"/>
              <a:t>			</a:t>
            </a:r>
            <a:r>
              <a:rPr lang="en-PH" dirty="0" err="1" smtClean="0"/>
              <a:t>Hd</a:t>
            </a:r>
            <a:r>
              <a:rPr lang="en-PH" dirty="0" smtClean="0"/>
              <a:t> = </a:t>
            </a:r>
            <a:r>
              <a:rPr lang="en-PH" dirty="0" err="1" smtClean="0"/>
              <a:t>dfilt.dffir</a:t>
            </a:r>
            <a:r>
              <a:rPr lang="en-PH" dirty="0" smtClean="0"/>
              <a:t>(F[i])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88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How to calculate the equalizer VALUES </a:t>
            </a:r>
            <a:r>
              <a:rPr lang="en-PH" dirty="0" smtClean="0"/>
              <a:t>#5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Fixed-point Filter:</a:t>
            </a:r>
          </a:p>
          <a:p>
            <a:endParaRPr lang="en-PH" dirty="0" smtClean="0"/>
          </a:p>
          <a:p>
            <a:pPr algn="ctr"/>
            <a:r>
              <a:rPr lang="en-PH" dirty="0"/>
              <a:t>d</a:t>
            </a:r>
            <a:r>
              <a:rPr lang="en-PH" dirty="0" smtClean="0"/>
              <a:t>ata[i] </a:t>
            </a:r>
            <a:r>
              <a:rPr lang="en-PH" dirty="0"/>
              <a:t>= filter(</a:t>
            </a:r>
            <a:r>
              <a:rPr lang="en-PH" dirty="0" err="1"/>
              <a:t>Hd</a:t>
            </a:r>
            <a:r>
              <a:rPr lang="en-PH" dirty="0"/>
              <a:t>, y</a:t>
            </a:r>
            <a:r>
              <a:rPr lang="en-PH" dirty="0" smtClean="0"/>
              <a:t>)*</a:t>
            </a:r>
            <a:r>
              <a:rPr lang="en-PH" dirty="0" err="1" smtClean="0"/>
              <a:t>valeq</a:t>
            </a:r>
            <a:r>
              <a:rPr lang="en-PH" dirty="0" smtClean="0"/>
              <a:t>[i];</a:t>
            </a:r>
          </a:p>
          <a:p>
            <a:endParaRPr lang="en-PH" dirty="0" smtClean="0"/>
          </a:p>
          <a:p>
            <a:r>
              <a:rPr lang="en-PH" dirty="0" smtClean="0"/>
              <a:t>,where</a:t>
            </a:r>
          </a:p>
          <a:p>
            <a:r>
              <a:rPr lang="en-PH" dirty="0" smtClean="0"/>
              <a:t>y = original waveform of sound</a:t>
            </a:r>
          </a:p>
          <a:p>
            <a:r>
              <a:rPr lang="en-PH" dirty="0" err="1"/>
              <a:t>v</a:t>
            </a:r>
            <a:r>
              <a:rPr lang="en-PH" dirty="0" err="1" smtClean="0"/>
              <a:t>aleq</a:t>
            </a:r>
            <a:r>
              <a:rPr lang="en-PH" dirty="0" smtClean="0"/>
              <a:t>[i] = gain of each equalizer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3097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How to calculate the equalizer VALUES </a:t>
            </a:r>
            <a:r>
              <a:rPr lang="en-PH" dirty="0" smtClean="0"/>
              <a:t>#6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Add all data[i] to value z</a:t>
            </a:r>
          </a:p>
          <a:p>
            <a:endParaRPr lang="en-PH" dirty="0" smtClean="0"/>
          </a:p>
          <a:p>
            <a:endParaRPr lang="en-PH" dirty="0"/>
          </a:p>
          <a:p>
            <a:pPr algn="ctr"/>
            <a:r>
              <a:rPr lang="en-PH" dirty="0" smtClean="0"/>
              <a:t>z = data[0]+ data[1]+ data[2]+data[3] +data[4] +data[5]+data[6]</a:t>
            </a:r>
          </a:p>
          <a:p>
            <a:pPr algn="ctr"/>
            <a:endParaRPr lang="en-PH" dirty="0" smtClean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02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VARIABLES LIST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val</a:t>
            </a:r>
            <a:r>
              <a:rPr lang="en-PH" dirty="0" smtClean="0"/>
              <a:t>  </a:t>
            </a:r>
            <a:r>
              <a:rPr lang="en-PH" dirty="0" smtClean="0">
                <a:sym typeface="Wingdings" pitchFamily="2" charset="2"/>
              </a:rPr>
              <a:t> for power gain in volume</a:t>
            </a:r>
          </a:p>
          <a:p>
            <a:r>
              <a:rPr lang="en-PH" dirty="0" err="1"/>
              <a:t>valeq</a:t>
            </a:r>
            <a:r>
              <a:rPr lang="en-PH" dirty="0"/>
              <a:t>[] </a:t>
            </a:r>
            <a:r>
              <a:rPr lang="en-PH" dirty="0" smtClean="0">
                <a:sym typeface="Wingdings" pitchFamily="2" charset="2"/>
              </a:rPr>
              <a:t></a:t>
            </a:r>
            <a:r>
              <a:rPr lang="en-PH" dirty="0" smtClean="0"/>
              <a:t> </a:t>
            </a:r>
            <a:r>
              <a:rPr lang="en-PH" dirty="0"/>
              <a:t>for power gain 7 equalizers </a:t>
            </a:r>
            <a:endParaRPr lang="en-PH" dirty="0" smtClean="0"/>
          </a:p>
          <a:p>
            <a:r>
              <a:rPr lang="en-PH" dirty="0" smtClean="0"/>
              <a:t>z </a:t>
            </a:r>
            <a:r>
              <a:rPr lang="en-PH" dirty="0" smtClean="0">
                <a:sym typeface="Wingdings" pitchFamily="2" charset="2"/>
              </a:rPr>
              <a:t> constructed waveform with filter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14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</a:t>
            </a:r>
            <a:endParaRPr lang="en-PH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58" y="1752600"/>
            <a:ext cx="639968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1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TO ADD ECHO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/>
              <a:t>z</a:t>
            </a:r>
            <a:r>
              <a:rPr lang="en-PH" dirty="0" err="1" smtClean="0"/>
              <a:t>temp</a:t>
            </a:r>
            <a:r>
              <a:rPr lang="en-PH" dirty="0" smtClean="0"/>
              <a:t>=z;</a:t>
            </a:r>
          </a:p>
          <a:p>
            <a:r>
              <a:rPr lang="en-PH" dirty="0" smtClean="0"/>
              <a:t>N </a:t>
            </a:r>
            <a:r>
              <a:rPr lang="en-PH" dirty="0"/>
              <a:t>= 4000;</a:t>
            </a:r>
          </a:p>
          <a:p>
            <a:r>
              <a:rPr lang="en-PH" dirty="0" smtClean="0"/>
              <a:t>for n=N+1:length(</a:t>
            </a:r>
            <a:r>
              <a:rPr lang="en-PH" dirty="0" err="1" smtClean="0"/>
              <a:t>ztemp</a:t>
            </a:r>
            <a:r>
              <a:rPr lang="en-PH" dirty="0" smtClean="0"/>
              <a:t>)</a:t>
            </a:r>
            <a:endParaRPr lang="en-PH" dirty="0"/>
          </a:p>
          <a:p>
            <a:r>
              <a:rPr lang="en-PH" dirty="0" smtClean="0"/>
              <a:t>     </a:t>
            </a:r>
            <a:r>
              <a:rPr lang="en-PH" dirty="0"/>
              <a:t>z(n) = </a:t>
            </a:r>
            <a:r>
              <a:rPr lang="en-PH" dirty="0" smtClean="0"/>
              <a:t>z temp(n</a:t>
            </a:r>
            <a:r>
              <a:rPr lang="en-PH" dirty="0"/>
              <a:t>) + </a:t>
            </a:r>
            <a:r>
              <a:rPr lang="en-PH" dirty="0" err="1" smtClean="0"/>
              <a:t>ztemp</a:t>
            </a:r>
            <a:r>
              <a:rPr lang="en-PH" dirty="0" smtClean="0"/>
              <a:t>(n-N);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58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to set tempo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1.) Get the value ‘</a:t>
            </a:r>
            <a:r>
              <a:rPr lang="en-PH" dirty="0" err="1" smtClean="0"/>
              <a:t>tempval</a:t>
            </a:r>
            <a:r>
              <a:rPr lang="en-PH" dirty="0" smtClean="0"/>
              <a:t>’ from the tempo slider</a:t>
            </a:r>
          </a:p>
          <a:p>
            <a:r>
              <a:rPr lang="en-PH" dirty="0" smtClean="0"/>
              <a:t>2.)  if </a:t>
            </a:r>
            <a:r>
              <a:rPr lang="en-PH" dirty="0" err="1" smtClean="0"/>
              <a:t>tempval</a:t>
            </a:r>
            <a:r>
              <a:rPr lang="en-PH" dirty="0" smtClean="0"/>
              <a:t> &gt; 0:</a:t>
            </a:r>
          </a:p>
          <a:p>
            <a:pPr algn="ctr"/>
            <a:r>
              <a:rPr lang="en-PH" dirty="0"/>
              <a:t>f</a:t>
            </a:r>
            <a:r>
              <a:rPr lang="en-PH" dirty="0" smtClean="0"/>
              <a:t>= f/(</a:t>
            </a:r>
            <a:r>
              <a:rPr lang="en-PH" dirty="0" err="1" smtClean="0"/>
              <a:t>A^abs</a:t>
            </a:r>
            <a:r>
              <a:rPr lang="en-PH" dirty="0" smtClean="0"/>
              <a:t>(</a:t>
            </a:r>
            <a:r>
              <a:rPr lang="en-PH" dirty="0" err="1" smtClean="0"/>
              <a:t>tempval</a:t>
            </a:r>
            <a:r>
              <a:rPr lang="en-PH" dirty="0" smtClean="0"/>
              <a:t>))</a:t>
            </a:r>
          </a:p>
          <a:p>
            <a:r>
              <a:rPr lang="en-PH" dirty="0" smtClean="0"/>
              <a:t>3.) if </a:t>
            </a:r>
            <a:r>
              <a:rPr lang="en-PH" dirty="0" err="1" smtClean="0"/>
              <a:t>tempval</a:t>
            </a:r>
            <a:r>
              <a:rPr lang="en-PH" dirty="0" smtClean="0"/>
              <a:t> &lt;0</a:t>
            </a:r>
          </a:p>
          <a:p>
            <a:pPr algn="ctr"/>
            <a:r>
              <a:rPr lang="en-PH" dirty="0"/>
              <a:t>f</a:t>
            </a:r>
            <a:r>
              <a:rPr lang="en-PH" dirty="0" smtClean="0"/>
              <a:t> = f*(</a:t>
            </a:r>
            <a:r>
              <a:rPr lang="en-PH" dirty="0" err="1" smtClean="0"/>
              <a:t>A^tempval</a:t>
            </a:r>
            <a:r>
              <a:rPr lang="en-P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41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set </a:t>
            </a:r>
            <a:r>
              <a:rPr lang="en-PH" dirty="0" smtClean="0"/>
              <a:t>REVERSE PLAY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PH" b="0" dirty="0" smtClean="0"/>
          </a:p>
          <a:p>
            <a:pPr algn="ctr"/>
            <a:endParaRPr lang="en-PH" b="0" dirty="0"/>
          </a:p>
          <a:p>
            <a:pPr algn="ctr"/>
            <a:endParaRPr lang="en-PH" b="0" dirty="0" smtClean="0"/>
          </a:p>
          <a:p>
            <a:pPr algn="ctr"/>
            <a:r>
              <a:rPr lang="en-PH" b="0" dirty="0" smtClean="0"/>
              <a:t>z=</a:t>
            </a:r>
            <a:r>
              <a:rPr lang="en-PH" b="0" dirty="0" err="1" smtClean="0"/>
              <a:t>flipud</a:t>
            </a:r>
            <a:r>
              <a:rPr lang="en-PH" b="0" dirty="0" smtClean="0"/>
              <a:t>(z</a:t>
            </a:r>
            <a:r>
              <a:rPr lang="en-PH" b="0" dirty="0"/>
              <a:t>);</a:t>
            </a:r>
          </a:p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540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58" y="1752600"/>
            <a:ext cx="639968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PH" dirty="0" smtClean="0"/>
              <a:t>DESIGN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526268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latin typeface="+mj-lt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509573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026932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+mj-lt"/>
              </a:rPr>
              <a:t>3</a:t>
            </a:r>
            <a:endParaRPr lang="en-PH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363998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+mj-lt"/>
              </a:rPr>
              <a:t>4</a:t>
            </a:r>
            <a:endParaRPr lang="en-PH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4419049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>
                <a:latin typeface="+mj-lt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5105400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+mj-lt"/>
              </a:rPr>
              <a:t>5</a:t>
            </a:r>
            <a:endParaRPr lang="en-PH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733330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+mj-lt"/>
              </a:rPr>
              <a:t>7</a:t>
            </a:r>
            <a:endParaRPr lang="en-PH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9391" y="5474732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+mj-lt"/>
              </a:rPr>
              <a:t>8</a:t>
            </a:r>
            <a:endParaRPr lang="en-PH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4209044"/>
            <a:ext cx="381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+mj-lt"/>
              </a:rPr>
              <a:t>9</a:t>
            </a:r>
            <a:endParaRPr lang="en-PH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181" y="3494697"/>
            <a:ext cx="55071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PH" dirty="0" smtClean="0">
                <a:latin typeface="+mj-lt"/>
              </a:rPr>
              <a:t>10</a:t>
            </a:r>
            <a:endParaRPr lang="en-P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7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RATE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Fs</a:t>
            </a:r>
            <a:r>
              <a:rPr lang="en-PH" dirty="0" smtClean="0"/>
              <a:t> = Standard 44100Hz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89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Supported File Types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.wav files only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11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VOLUME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From -40dB to 40dB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08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EQualizer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From -40dB to 40dB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889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VARIABLES LIST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&lt;none&gt;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36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to CALCULATE VOLUME	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4400"/>
          </a:xfrm>
        </p:spPr>
        <p:txBody>
          <a:bodyPr/>
          <a:lstStyle/>
          <a:p>
            <a:r>
              <a:rPr lang="en-PH" dirty="0" smtClean="0"/>
              <a:t>1.) Get value ‘x’ from the slider.</a:t>
            </a:r>
          </a:p>
          <a:p>
            <a:r>
              <a:rPr lang="en-PH" dirty="0" smtClean="0"/>
              <a:t>2.) Convert ‘x’ to decibel value ‘</a:t>
            </a:r>
            <a:r>
              <a:rPr lang="en-PH" dirty="0" err="1" smtClean="0"/>
              <a:t>dBx</a:t>
            </a:r>
            <a:r>
              <a:rPr lang="en-PH" dirty="0" smtClean="0"/>
              <a:t>’. </a:t>
            </a:r>
          </a:p>
          <a:p>
            <a:r>
              <a:rPr lang="en-PH" dirty="0" smtClean="0"/>
              <a:t>3.) Convert ‘</a:t>
            </a:r>
            <a:r>
              <a:rPr lang="en-PH" dirty="0" err="1" smtClean="0"/>
              <a:t>dBx</a:t>
            </a:r>
            <a:r>
              <a:rPr lang="en-PH" dirty="0" smtClean="0"/>
              <a:t>’ to power gain value ‘</a:t>
            </a:r>
            <a:r>
              <a:rPr lang="en-PH" dirty="0" err="1" smtClean="0"/>
              <a:t>val</a:t>
            </a:r>
            <a:r>
              <a:rPr lang="en-PH" dirty="0" smtClean="0"/>
              <a:t>’ . 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  <a:p>
            <a:r>
              <a:rPr lang="en-PH" dirty="0" smtClean="0">
                <a:solidFill>
                  <a:schemeClr val="accent4"/>
                </a:solidFill>
              </a:rPr>
              <a:t>Notable Formulas:</a:t>
            </a:r>
            <a:endParaRPr lang="en-PH" dirty="0">
              <a:solidFill>
                <a:schemeClr val="accent4"/>
              </a:solidFill>
            </a:endParaRPr>
          </a:p>
          <a:p>
            <a:r>
              <a:rPr lang="en-PH" dirty="0" smtClean="0">
                <a:solidFill>
                  <a:schemeClr val="accent4"/>
                </a:solidFill>
              </a:rPr>
              <a:t>Decibels: </a:t>
            </a:r>
            <a:r>
              <a:rPr lang="en-PH" dirty="0" err="1" smtClean="0">
                <a:solidFill>
                  <a:schemeClr val="accent4"/>
                </a:solidFill>
              </a:rPr>
              <a:t>dBx</a:t>
            </a:r>
            <a:r>
              <a:rPr lang="en-PH" dirty="0" smtClean="0">
                <a:solidFill>
                  <a:schemeClr val="accent4"/>
                </a:solidFill>
              </a:rPr>
              <a:t> </a:t>
            </a:r>
            <a:r>
              <a:rPr lang="en-PH" dirty="0">
                <a:solidFill>
                  <a:schemeClr val="accent4"/>
                </a:solidFill>
              </a:rPr>
              <a:t>= </a:t>
            </a:r>
            <a:r>
              <a:rPr lang="en-PH" dirty="0" smtClean="0">
                <a:solidFill>
                  <a:schemeClr val="accent4"/>
                </a:solidFill>
              </a:rPr>
              <a:t>40*x-40</a:t>
            </a:r>
          </a:p>
          <a:p>
            <a:r>
              <a:rPr lang="en-PH" dirty="0" smtClean="0">
                <a:solidFill>
                  <a:schemeClr val="accent4"/>
                </a:solidFill>
              </a:rPr>
              <a:t>Decibels to Power Gain: </a:t>
            </a:r>
            <a:r>
              <a:rPr lang="en-PH" dirty="0" err="1" smtClean="0">
                <a:solidFill>
                  <a:schemeClr val="accent4"/>
                </a:solidFill>
              </a:rPr>
              <a:t>val</a:t>
            </a:r>
            <a:r>
              <a:rPr lang="en-PH" dirty="0" smtClean="0">
                <a:solidFill>
                  <a:schemeClr val="accent4"/>
                </a:solidFill>
              </a:rPr>
              <a:t> </a:t>
            </a:r>
            <a:r>
              <a:rPr lang="en-PH" dirty="0">
                <a:solidFill>
                  <a:schemeClr val="accent4"/>
                </a:solidFill>
              </a:rPr>
              <a:t>= 10^(</a:t>
            </a:r>
            <a:r>
              <a:rPr lang="en-PH" dirty="0" err="1">
                <a:solidFill>
                  <a:schemeClr val="accent4"/>
                </a:solidFill>
              </a:rPr>
              <a:t>dBx</a:t>
            </a:r>
            <a:r>
              <a:rPr lang="en-PH" dirty="0">
                <a:solidFill>
                  <a:schemeClr val="accent4"/>
                </a:solidFill>
              </a:rPr>
              <a:t>/10) </a:t>
            </a:r>
          </a:p>
          <a:p>
            <a:endParaRPr lang="en-PH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1648</TotalTime>
  <Words>478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Essential</vt:lpstr>
      <vt:lpstr>AUDIO EQUALIZER</vt:lpstr>
      <vt:lpstr>DESIGN</vt:lpstr>
      <vt:lpstr>DESIGN</vt:lpstr>
      <vt:lpstr>SAMPLE RATE</vt:lpstr>
      <vt:lpstr>Supported File Types</vt:lpstr>
      <vt:lpstr>VOLUME</vt:lpstr>
      <vt:lpstr>EQualizer</vt:lpstr>
      <vt:lpstr>VARIABLES LIST</vt:lpstr>
      <vt:lpstr>HOW to CALCULATE VOLUME </vt:lpstr>
      <vt:lpstr>VARIABLES LIST</vt:lpstr>
      <vt:lpstr>How to calculate the equalizer GAINS</vt:lpstr>
      <vt:lpstr>VARIABLES LIST</vt:lpstr>
      <vt:lpstr>How to calculate the equalizer VALUES #1</vt:lpstr>
      <vt:lpstr>How to calculate the equalizer VALUES #2</vt:lpstr>
      <vt:lpstr>How to calculate the equalizer VALUES #3</vt:lpstr>
      <vt:lpstr>How to calculate the equalizer VALUES #4</vt:lpstr>
      <vt:lpstr>How to calculate the equalizer VALUES #5</vt:lpstr>
      <vt:lpstr>How to calculate the equalizer VALUES #6</vt:lpstr>
      <vt:lpstr>VARIABLES LIST</vt:lpstr>
      <vt:lpstr>HOW TO ADD ECHO</vt:lpstr>
      <vt:lpstr>HOW to set tempo </vt:lpstr>
      <vt:lpstr>HOW to set REVERSE PLAY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EQUALIZER</dc:title>
  <dc:creator>girlie</dc:creator>
  <cp:lastModifiedBy>girlie</cp:lastModifiedBy>
  <cp:revision>19</cp:revision>
  <dcterms:created xsi:type="dcterms:W3CDTF">2012-12-06T12:38:17Z</dcterms:created>
  <dcterms:modified xsi:type="dcterms:W3CDTF">2012-12-10T11:06:19Z</dcterms:modified>
</cp:coreProperties>
</file>