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761" r:id="rId2"/>
    <p:sldId id="263" r:id="rId3"/>
    <p:sldId id="257" r:id="rId4"/>
    <p:sldId id="264" r:id="rId5"/>
    <p:sldId id="261" r:id="rId6"/>
    <p:sldId id="262" r:id="rId7"/>
    <p:sldId id="266" r:id="rId8"/>
    <p:sldId id="265" r:id="rId9"/>
    <p:sldId id="259" r:id="rId10"/>
    <p:sldId id="258" r:id="rId11"/>
    <p:sldId id="260" r:id="rId12"/>
    <p:sldId id="765" r:id="rId13"/>
    <p:sldId id="762" r:id="rId14"/>
    <p:sldId id="766" r:id="rId15"/>
    <p:sldId id="7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1484F-136C-0A62-3767-47CC524BD546}" v="4" dt="2024-10-29T06:49:58.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wari Ramadasu" userId="S::maheswari.ramadasu@xyenta.com::cb1f7129-b3bd-4f6b-a394-fa90ef8e5d73" providerId="AD" clId="Web-{43A40700-08D6-4B3D-B777-79DED8078DFC}"/>
    <pc:docChg chg="modSld">
      <pc:chgData name="Maheswari Ramadasu" userId="S::maheswari.ramadasu@xyenta.com::cb1f7129-b3bd-4f6b-a394-fa90ef8e5d73" providerId="AD" clId="Web-{43A40700-08D6-4B3D-B777-79DED8078DFC}" dt="2024-09-13T13:57:50.398" v="0" actId="1076"/>
      <pc:docMkLst>
        <pc:docMk/>
      </pc:docMkLst>
      <pc:sldChg chg="modSp">
        <pc:chgData name="Maheswari Ramadasu" userId="S::maheswari.ramadasu@xyenta.com::cb1f7129-b3bd-4f6b-a394-fa90ef8e5d73" providerId="AD" clId="Web-{43A40700-08D6-4B3D-B777-79DED8078DFC}" dt="2024-09-13T13:57:50.398" v="0" actId="1076"/>
        <pc:sldMkLst>
          <pc:docMk/>
          <pc:sldMk cId="4255030604" sldId="260"/>
        </pc:sldMkLst>
        <pc:graphicFrameChg chg="mod">
          <ac:chgData name="Maheswari Ramadasu" userId="S::maheswari.ramadasu@xyenta.com::cb1f7129-b3bd-4f6b-a394-fa90ef8e5d73" providerId="AD" clId="Web-{43A40700-08D6-4B3D-B777-79DED8078DFC}" dt="2024-09-13T13:57:50.398" v="0" actId="1076"/>
          <ac:graphicFrameMkLst>
            <pc:docMk/>
            <pc:sldMk cId="4255030604" sldId="260"/>
            <ac:graphicFrameMk id="4" creationId="{F32CA5BB-308F-C73E-1404-9FD29D2350B3}"/>
          </ac:graphicFrameMkLst>
        </pc:graphicFrameChg>
      </pc:sldChg>
    </pc:docChg>
  </pc:docChgLst>
  <pc:docChgLst>
    <pc:chgData name="Hemanth Reddy Manda" userId="S::hemanth.manda@xyenta.com::3b2858cf-edb9-4110-b5ed-0ab55fbd2d82" providerId="AD" clId="Web-{D591484F-136C-0A62-3767-47CC524BD546}"/>
    <pc:docChg chg="modSld">
      <pc:chgData name="Hemanth Reddy Manda" userId="S::hemanth.manda@xyenta.com::3b2858cf-edb9-4110-b5ed-0ab55fbd2d82" providerId="AD" clId="Web-{D591484F-136C-0A62-3767-47CC524BD546}" dt="2024-10-29T06:49:58.665" v="1" actId="20577"/>
      <pc:docMkLst>
        <pc:docMk/>
      </pc:docMkLst>
      <pc:sldChg chg="modSp">
        <pc:chgData name="Hemanth Reddy Manda" userId="S::hemanth.manda@xyenta.com::3b2858cf-edb9-4110-b5ed-0ab55fbd2d82" providerId="AD" clId="Web-{D591484F-136C-0A62-3767-47CC524BD546}" dt="2024-10-29T06:49:58.665" v="1" actId="20577"/>
        <pc:sldMkLst>
          <pc:docMk/>
          <pc:sldMk cId="1463677636" sldId="762"/>
        </pc:sldMkLst>
        <pc:spChg chg="mod">
          <ac:chgData name="Hemanth Reddy Manda" userId="S::hemanth.manda@xyenta.com::3b2858cf-edb9-4110-b5ed-0ab55fbd2d82" providerId="AD" clId="Web-{D591484F-136C-0A62-3767-47CC524BD546}" dt="2024-10-29T06:49:58.665" v="1" actId="20577"/>
          <ac:spMkLst>
            <pc:docMk/>
            <pc:sldMk cId="1463677636" sldId="762"/>
            <ac:spMk id="30" creationId="{5A5020EB-79AC-D9A4-EE84-5AAD2F8C40FE}"/>
          </ac:spMkLst>
        </pc:spChg>
      </pc:sldChg>
    </pc:docChg>
  </pc:docChgLst>
  <pc:docChgLst>
    <pc:chgData name="Entha Bhargav" userId="38e57d87-a112-4124-b8a0-d5a3756184e9" providerId="ADAL" clId="{59AD0253-F619-4AD5-ABAA-93D92DC16F44}"/>
    <pc:docChg chg="modSld">
      <pc:chgData name="Entha Bhargav" userId="38e57d87-a112-4124-b8a0-d5a3756184e9" providerId="ADAL" clId="{59AD0253-F619-4AD5-ABAA-93D92DC16F44}" dt="2024-10-25T10:15:12.808" v="26" actId="20577"/>
      <pc:docMkLst>
        <pc:docMk/>
      </pc:docMkLst>
      <pc:sldChg chg="modSp mod">
        <pc:chgData name="Entha Bhargav" userId="38e57d87-a112-4124-b8a0-d5a3756184e9" providerId="ADAL" clId="{59AD0253-F619-4AD5-ABAA-93D92DC16F44}" dt="2024-10-25T10:15:12.808" v="26" actId="20577"/>
        <pc:sldMkLst>
          <pc:docMk/>
          <pc:sldMk cId="1769345299" sldId="768"/>
        </pc:sldMkLst>
        <pc:spChg chg="mod">
          <ac:chgData name="Entha Bhargav" userId="38e57d87-a112-4124-b8a0-d5a3756184e9" providerId="ADAL" clId="{59AD0253-F619-4AD5-ABAA-93D92DC16F44}" dt="2024-10-25T10:15:12.808" v="26" actId="20577"/>
          <ac:spMkLst>
            <pc:docMk/>
            <pc:sldMk cId="1769345299" sldId="768"/>
            <ac:spMk id="3" creationId="{6502A9FA-CFCE-E6DA-DEC5-3475E73289F8}"/>
          </ac:spMkLst>
        </pc:spChg>
      </pc:sldChg>
    </pc:docChg>
  </pc:docChgLst>
  <pc:docChgLst>
    <pc:chgData name="Lokeswar Reddy Valluru" userId="S::lokeswar.valluru@xyenta.com::c2e58a91-c8d7-4762-8685-670b085edc60" providerId="AD" clId="Web-{80B414E2-3810-C8F0-17D2-3649AFB43AF4}"/>
    <pc:docChg chg="modSld">
      <pc:chgData name="Lokeswar Reddy Valluru" userId="S::lokeswar.valluru@xyenta.com::c2e58a91-c8d7-4762-8685-670b085edc60" providerId="AD" clId="Web-{80B414E2-3810-C8F0-17D2-3649AFB43AF4}" dt="2024-10-08T06:06:31.460" v="3"/>
      <pc:docMkLst>
        <pc:docMk/>
      </pc:docMkLst>
      <pc:sldChg chg="modSp">
        <pc:chgData name="Lokeswar Reddy Valluru" userId="S::lokeswar.valluru@xyenta.com::c2e58a91-c8d7-4762-8685-670b085edc60" providerId="AD" clId="Web-{80B414E2-3810-C8F0-17D2-3649AFB43AF4}" dt="2024-10-08T05:53:56.828" v="1" actId="14100"/>
        <pc:sldMkLst>
          <pc:docMk/>
          <pc:sldMk cId="1260430366" sldId="265"/>
        </pc:sldMkLst>
        <pc:spChg chg="mod">
          <ac:chgData name="Lokeswar Reddy Valluru" userId="S::lokeswar.valluru@xyenta.com::c2e58a91-c8d7-4762-8685-670b085edc60" providerId="AD" clId="Web-{80B414E2-3810-C8F0-17D2-3649AFB43AF4}" dt="2024-10-08T05:53:56.828" v="1" actId="14100"/>
          <ac:spMkLst>
            <pc:docMk/>
            <pc:sldMk cId="1260430366" sldId="265"/>
            <ac:spMk id="3" creationId="{70CE518A-C845-79BC-B0D9-910B2F7655AE}"/>
          </ac:spMkLst>
        </pc:spChg>
      </pc:sldChg>
      <pc:sldChg chg="modSp">
        <pc:chgData name="Lokeswar Reddy Valluru" userId="S::lokeswar.valluru@xyenta.com::c2e58a91-c8d7-4762-8685-670b085edc60" providerId="AD" clId="Web-{80B414E2-3810-C8F0-17D2-3649AFB43AF4}" dt="2024-10-08T06:06:31.460" v="3"/>
        <pc:sldMkLst>
          <pc:docMk/>
          <pc:sldMk cId="3776868535" sldId="766"/>
        </pc:sldMkLst>
        <pc:graphicFrameChg chg="modGraphic">
          <ac:chgData name="Lokeswar Reddy Valluru" userId="S::lokeswar.valluru@xyenta.com::c2e58a91-c8d7-4762-8685-670b085edc60" providerId="AD" clId="Web-{80B414E2-3810-C8F0-17D2-3649AFB43AF4}" dt="2024-10-08T06:06:31.460" v="3"/>
          <ac:graphicFrameMkLst>
            <pc:docMk/>
            <pc:sldMk cId="3776868535" sldId="766"/>
            <ac:graphicFrameMk id="29" creationId="{2799513A-A352-364E-79AE-D510F376A58D}"/>
          </ac:graphicFrameMkLst>
        </pc:graphicFrameChg>
      </pc:sldChg>
    </pc:docChg>
  </pc:docChgLst>
  <pc:docChgLst>
    <pc:chgData name="Maheswari Ramadasu" userId="S::maheswari.ramadasu@xyenta.com::cb1f7129-b3bd-4f6b-a394-fa90ef8e5d73" providerId="AD" clId="Web-{65163DEE-EADF-406E-B532-3E87CE5ADAC6}"/>
    <pc:docChg chg="addSld delSld">
      <pc:chgData name="Maheswari Ramadasu" userId="S::maheswari.ramadasu@xyenta.com::cb1f7129-b3bd-4f6b-a394-fa90ef8e5d73" providerId="AD" clId="Web-{65163DEE-EADF-406E-B532-3E87CE5ADAC6}" dt="2024-10-03T12:24:35.979" v="1"/>
      <pc:docMkLst>
        <pc:docMk/>
      </pc:docMkLst>
      <pc:sldChg chg="add del">
        <pc:chgData name="Maheswari Ramadasu" userId="S::maheswari.ramadasu@xyenta.com::cb1f7129-b3bd-4f6b-a394-fa90ef8e5d73" providerId="AD" clId="Web-{65163DEE-EADF-406E-B532-3E87CE5ADAC6}" dt="2024-10-03T12:24:35.979" v="1"/>
        <pc:sldMkLst>
          <pc:docMk/>
          <pc:sldMk cId="4255030604" sldId="260"/>
        </pc:sldMkLst>
      </pc:sldChg>
    </pc:docChg>
  </pc:docChgLst>
  <pc:docChgLst>
    <pc:chgData name="Maheswari Ramadasu" userId="S::maheswari.ramadasu@xyenta.com::cb1f7129-b3bd-4f6b-a394-fa90ef8e5d73" providerId="AD" clId="Web-{76892454-DA63-4C3F-9C32-BF584815EEFB}"/>
    <pc:docChg chg="modSld">
      <pc:chgData name="Maheswari Ramadasu" userId="S::maheswari.ramadasu@xyenta.com::cb1f7129-b3bd-4f6b-a394-fa90ef8e5d73" providerId="AD" clId="Web-{76892454-DA63-4C3F-9C32-BF584815EEFB}" dt="2024-10-09T07:52:28.360" v="1"/>
      <pc:docMkLst>
        <pc:docMk/>
      </pc:docMkLst>
      <pc:sldChg chg="modSp">
        <pc:chgData name="Maheswari Ramadasu" userId="S::maheswari.ramadasu@xyenta.com::cb1f7129-b3bd-4f6b-a394-fa90ef8e5d73" providerId="AD" clId="Web-{76892454-DA63-4C3F-9C32-BF584815EEFB}" dt="2024-10-09T07:52:28.360" v="1"/>
        <pc:sldMkLst>
          <pc:docMk/>
          <pc:sldMk cId="1463677636" sldId="762"/>
        </pc:sldMkLst>
        <pc:graphicFrameChg chg="modGraphic">
          <ac:chgData name="Maheswari Ramadasu" userId="S::maheswari.ramadasu@xyenta.com::cb1f7129-b3bd-4f6b-a394-fa90ef8e5d73" providerId="AD" clId="Web-{76892454-DA63-4C3F-9C32-BF584815EEFB}" dt="2024-10-09T07:52:28.360" v="1"/>
          <ac:graphicFrameMkLst>
            <pc:docMk/>
            <pc:sldMk cId="1463677636" sldId="762"/>
            <ac:graphicFrameMk id="29" creationId="{2799513A-A352-364E-79AE-D510F376A58D}"/>
          </ac:graphicFrameMkLst>
        </pc:graphicFrameChg>
      </pc:sldChg>
    </pc:docChg>
  </pc:docChgLst>
  <pc:docChgLst>
    <pc:chgData name="Hemomsu Subodh Lakkaraju" userId="eb88498b-a917-482b-8f8d-fbc1878095b5" providerId="ADAL" clId="{BCB51A85-C015-4B07-B9CD-3D028AF9473C}"/>
    <pc:docChg chg="undo custSel addSld delSld modSld sldOrd">
      <pc:chgData name="Hemomsu Subodh Lakkaraju" userId="eb88498b-a917-482b-8f8d-fbc1878095b5" providerId="ADAL" clId="{BCB51A85-C015-4B07-B9CD-3D028AF9473C}" dt="2024-10-09T17:10:01.721" v="7503" actId="1076"/>
      <pc:docMkLst>
        <pc:docMk/>
      </pc:docMkLst>
      <pc:sldChg chg="addSp modSp del mod">
        <pc:chgData name="Hemomsu Subodh Lakkaraju" userId="eb88498b-a917-482b-8f8d-fbc1878095b5" providerId="ADAL" clId="{BCB51A85-C015-4B07-B9CD-3D028AF9473C}" dt="2024-09-13T19:37:16.765" v="2340" actId="2696"/>
        <pc:sldMkLst>
          <pc:docMk/>
          <pc:sldMk cId="2684617031" sldId="256"/>
        </pc:sldMkLst>
        <pc:spChg chg="mod">
          <ac:chgData name="Hemomsu Subodh Lakkaraju" userId="eb88498b-a917-482b-8f8d-fbc1878095b5" providerId="ADAL" clId="{BCB51A85-C015-4B07-B9CD-3D028AF9473C}" dt="2024-09-13T11:42:56.079" v="1486" actId="1076"/>
          <ac:spMkLst>
            <pc:docMk/>
            <pc:sldMk cId="2684617031" sldId="256"/>
            <ac:spMk id="2" creationId="{DD47D239-3147-1142-10A5-503D13955485}"/>
          </ac:spMkLst>
        </pc:spChg>
        <pc:spChg chg="mod">
          <ac:chgData name="Hemomsu Subodh Lakkaraju" userId="eb88498b-a917-482b-8f8d-fbc1878095b5" providerId="ADAL" clId="{BCB51A85-C015-4B07-B9CD-3D028AF9473C}" dt="2024-09-13T11:42:56.079" v="1486" actId="1076"/>
          <ac:spMkLst>
            <pc:docMk/>
            <pc:sldMk cId="2684617031" sldId="256"/>
            <ac:spMk id="3" creationId="{082C6912-DB3F-78B1-D1C0-51D20830C556}"/>
          </ac:spMkLst>
        </pc:spChg>
        <pc:picChg chg="add mod">
          <ac:chgData name="Hemomsu Subodh Lakkaraju" userId="eb88498b-a917-482b-8f8d-fbc1878095b5" providerId="ADAL" clId="{BCB51A85-C015-4B07-B9CD-3D028AF9473C}" dt="2024-09-13T11:41:46.187" v="1482" actId="1076"/>
          <ac:picMkLst>
            <pc:docMk/>
            <pc:sldMk cId="2684617031" sldId="256"/>
            <ac:picMk id="4" creationId="{6FFAFD41-C62D-0C5B-4990-02657C4E197B}"/>
          </ac:picMkLst>
        </pc:picChg>
      </pc:sldChg>
      <pc:sldChg chg="addSp delSp modSp mod">
        <pc:chgData name="Hemomsu Subodh Lakkaraju" userId="eb88498b-a917-482b-8f8d-fbc1878095b5" providerId="ADAL" clId="{BCB51A85-C015-4B07-B9CD-3D028AF9473C}" dt="2024-09-13T19:40:55.099" v="2556" actId="20577"/>
        <pc:sldMkLst>
          <pc:docMk/>
          <pc:sldMk cId="3608448415" sldId="257"/>
        </pc:sldMkLst>
        <pc:spChg chg="mod">
          <ac:chgData name="Hemomsu Subodh Lakkaraju" userId="eb88498b-a917-482b-8f8d-fbc1878095b5" providerId="ADAL" clId="{BCB51A85-C015-4B07-B9CD-3D028AF9473C}" dt="2024-09-13T19:40:55.099" v="2556" actId="20577"/>
          <ac:spMkLst>
            <pc:docMk/>
            <pc:sldMk cId="3608448415" sldId="257"/>
            <ac:spMk id="2" creationId="{19D5F69D-E71E-2516-6195-7679CABDF7D2}"/>
          </ac:spMkLst>
        </pc:spChg>
        <pc:spChg chg="del mod">
          <ac:chgData name="Hemomsu Subodh Lakkaraju" userId="eb88498b-a917-482b-8f8d-fbc1878095b5" providerId="ADAL" clId="{BCB51A85-C015-4B07-B9CD-3D028AF9473C}" dt="2024-09-13T19:38:26.770" v="2350" actId="478"/>
          <ac:spMkLst>
            <pc:docMk/>
            <pc:sldMk cId="3608448415" sldId="257"/>
            <ac:spMk id="4" creationId="{F95B6586-C833-F8F6-1450-750C8B3A7F3E}"/>
          </ac:spMkLst>
        </pc:spChg>
        <pc:spChg chg="del mod">
          <ac:chgData name="Hemomsu Subodh Lakkaraju" userId="eb88498b-a917-482b-8f8d-fbc1878095b5" providerId="ADAL" clId="{BCB51A85-C015-4B07-B9CD-3D028AF9473C}" dt="2024-09-13T19:38:26.770" v="2350" actId="478"/>
          <ac:spMkLst>
            <pc:docMk/>
            <pc:sldMk cId="3608448415" sldId="257"/>
            <ac:spMk id="5" creationId="{EB8F06FA-6989-4ECB-DA84-52BE0BFB2814}"/>
          </ac:spMkLst>
        </pc:spChg>
        <pc:spChg chg="mod">
          <ac:chgData name="Hemomsu Subodh Lakkaraju" userId="eb88498b-a917-482b-8f8d-fbc1878095b5" providerId="ADAL" clId="{BCB51A85-C015-4B07-B9CD-3D028AF9473C}" dt="2024-09-13T19:37:47.329" v="2341"/>
          <ac:spMkLst>
            <pc:docMk/>
            <pc:sldMk cId="3608448415" sldId="257"/>
            <ac:spMk id="7" creationId="{F9687C78-291A-1D34-376A-43B78805CA56}"/>
          </ac:spMkLst>
        </pc:spChg>
        <pc:spChg chg="del mod">
          <ac:chgData name="Hemomsu Subodh Lakkaraju" userId="eb88498b-a917-482b-8f8d-fbc1878095b5" providerId="ADAL" clId="{BCB51A85-C015-4B07-B9CD-3D028AF9473C}" dt="2024-09-13T19:38:26.770" v="2350" actId="478"/>
          <ac:spMkLst>
            <pc:docMk/>
            <pc:sldMk cId="3608448415" sldId="257"/>
            <ac:spMk id="11" creationId="{57DEB8B3-0964-CDF9-E803-43C3D43A9EAE}"/>
          </ac:spMkLst>
        </pc:spChg>
        <pc:spChg chg="del mod">
          <ac:chgData name="Hemomsu Subodh Lakkaraju" userId="eb88498b-a917-482b-8f8d-fbc1878095b5" providerId="ADAL" clId="{BCB51A85-C015-4B07-B9CD-3D028AF9473C}" dt="2024-09-13T19:38:26.770" v="2350" actId="478"/>
          <ac:spMkLst>
            <pc:docMk/>
            <pc:sldMk cId="3608448415" sldId="257"/>
            <ac:spMk id="12" creationId="{1AC479E8-D3ED-47CA-A0DB-5ECBDF06DF56}"/>
          </ac:spMkLst>
        </pc:spChg>
        <pc:spChg chg="del mod">
          <ac:chgData name="Hemomsu Subodh Lakkaraju" userId="eb88498b-a917-482b-8f8d-fbc1878095b5" providerId="ADAL" clId="{BCB51A85-C015-4B07-B9CD-3D028AF9473C}" dt="2024-09-13T19:38:26.770" v="2350" actId="478"/>
          <ac:spMkLst>
            <pc:docMk/>
            <pc:sldMk cId="3608448415" sldId="257"/>
            <ac:spMk id="13" creationId="{914C9B64-F3D7-AC55-EA3C-8368E7E3EDF4}"/>
          </ac:spMkLst>
        </pc:spChg>
        <pc:spChg chg="mod">
          <ac:chgData name="Hemomsu Subodh Lakkaraju" userId="eb88498b-a917-482b-8f8d-fbc1878095b5" providerId="ADAL" clId="{BCB51A85-C015-4B07-B9CD-3D028AF9473C}" dt="2024-09-13T19:37:47.329" v="2341"/>
          <ac:spMkLst>
            <pc:docMk/>
            <pc:sldMk cId="3608448415" sldId="257"/>
            <ac:spMk id="14" creationId="{E14B4FC7-F4EA-F3F1-88AE-918CB1FFA312}"/>
          </ac:spMkLst>
        </pc:spChg>
        <pc:spChg chg="mod">
          <ac:chgData name="Hemomsu Subodh Lakkaraju" userId="eb88498b-a917-482b-8f8d-fbc1878095b5" providerId="ADAL" clId="{BCB51A85-C015-4B07-B9CD-3D028AF9473C}" dt="2024-09-13T19:37:47.329" v="2341"/>
          <ac:spMkLst>
            <pc:docMk/>
            <pc:sldMk cId="3608448415" sldId="257"/>
            <ac:spMk id="16" creationId="{1B740A56-84AC-D021-6D5D-1C6696789607}"/>
          </ac:spMkLst>
        </pc:spChg>
        <pc:spChg chg="mod">
          <ac:chgData name="Hemomsu Subodh Lakkaraju" userId="eb88498b-a917-482b-8f8d-fbc1878095b5" providerId="ADAL" clId="{BCB51A85-C015-4B07-B9CD-3D028AF9473C}" dt="2024-09-13T19:37:47.329" v="2341"/>
          <ac:spMkLst>
            <pc:docMk/>
            <pc:sldMk cId="3608448415" sldId="257"/>
            <ac:spMk id="17" creationId="{481C055E-5A68-E3DE-B776-C4CA77ADBF16}"/>
          </ac:spMkLst>
        </pc:spChg>
        <pc:spChg chg="mod">
          <ac:chgData name="Hemomsu Subodh Lakkaraju" userId="eb88498b-a917-482b-8f8d-fbc1878095b5" providerId="ADAL" clId="{BCB51A85-C015-4B07-B9CD-3D028AF9473C}" dt="2024-09-13T19:37:47.329" v="2341"/>
          <ac:spMkLst>
            <pc:docMk/>
            <pc:sldMk cId="3608448415" sldId="257"/>
            <ac:spMk id="18" creationId="{52D25BAB-7DAF-B423-B270-008BFB1BD73A}"/>
          </ac:spMkLst>
        </pc:spChg>
        <pc:spChg chg="mod">
          <ac:chgData name="Hemomsu Subodh Lakkaraju" userId="eb88498b-a917-482b-8f8d-fbc1878095b5" providerId="ADAL" clId="{BCB51A85-C015-4B07-B9CD-3D028AF9473C}" dt="2024-09-13T19:37:47.329" v="2341"/>
          <ac:spMkLst>
            <pc:docMk/>
            <pc:sldMk cId="3608448415" sldId="257"/>
            <ac:spMk id="19" creationId="{B99600D0-701E-A804-60DF-C24871ED33F9}"/>
          </ac:spMkLst>
        </pc:spChg>
        <pc:spChg chg="del mod">
          <ac:chgData name="Hemomsu Subodh Lakkaraju" userId="eb88498b-a917-482b-8f8d-fbc1878095b5" providerId="ADAL" clId="{BCB51A85-C015-4B07-B9CD-3D028AF9473C}" dt="2024-09-13T19:38:26.770" v="2350" actId="478"/>
          <ac:spMkLst>
            <pc:docMk/>
            <pc:sldMk cId="3608448415" sldId="257"/>
            <ac:spMk id="21" creationId="{081B95EA-1E60-28FC-EA60-F59F824C711A}"/>
          </ac:spMkLst>
        </pc:spChg>
        <pc:spChg chg="mod">
          <ac:chgData name="Hemomsu Subodh Lakkaraju" userId="eb88498b-a917-482b-8f8d-fbc1878095b5" providerId="ADAL" clId="{BCB51A85-C015-4B07-B9CD-3D028AF9473C}" dt="2024-09-13T19:37:47.329" v="2341"/>
          <ac:spMkLst>
            <pc:docMk/>
            <pc:sldMk cId="3608448415" sldId="257"/>
            <ac:spMk id="23" creationId="{90B04523-0F7F-5E0E-3661-DA5F2840B672}"/>
          </ac:spMkLst>
        </pc:spChg>
        <pc:spChg chg="del mod">
          <ac:chgData name="Hemomsu Subodh Lakkaraju" userId="eb88498b-a917-482b-8f8d-fbc1878095b5" providerId="ADAL" clId="{BCB51A85-C015-4B07-B9CD-3D028AF9473C}" dt="2024-09-13T19:38:26.770" v="2350" actId="478"/>
          <ac:spMkLst>
            <pc:docMk/>
            <pc:sldMk cId="3608448415" sldId="257"/>
            <ac:spMk id="25" creationId="{128F2CFD-6569-EA78-B47E-AD7F1ABB3AA2}"/>
          </ac:spMkLst>
        </pc:spChg>
        <pc:spChg chg="mod">
          <ac:chgData name="Hemomsu Subodh Lakkaraju" userId="eb88498b-a917-482b-8f8d-fbc1878095b5" providerId="ADAL" clId="{BCB51A85-C015-4B07-B9CD-3D028AF9473C}" dt="2024-09-13T19:37:47.329" v="2341"/>
          <ac:spMkLst>
            <pc:docMk/>
            <pc:sldMk cId="3608448415" sldId="257"/>
            <ac:spMk id="26" creationId="{833DFB2B-B788-2621-24E3-3421241EF052}"/>
          </ac:spMkLst>
        </pc:spChg>
        <pc:spChg chg="mod">
          <ac:chgData name="Hemomsu Subodh Lakkaraju" userId="eb88498b-a917-482b-8f8d-fbc1878095b5" providerId="ADAL" clId="{BCB51A85-C015-4B07-B9CD-3D028AF9473C}" dt="2024-09-13T19:37:47.329" v="2341"/>
          <ac:spMkLst>
            <pc:docMk/>
            <pc:sldMk cId="3608448415" sldId="257"/>
            <ac:spMk id="27" creationId="{CD9A2DC1-FF73-CB40-6EF4-6941E2E8F8CF}"/>
          </ac:spMkLst>
        </pc:spChg>
        <pc:spChg chg="mod">
          <ac:chgData name="Hemomsu Subodh Lakkaraju" userId="eb88498b-a917-482b-8f8d-fbc1878095b5" providerId="ADAL" clId="{BCB51A85-C015-4B07-B9CD-3D028AF9473C}" dt="2024-09-13T19:37:47.329" v="2341"/>
          <ac:spMkLst>
            <pc:docMk/>
            <pc:sldMk cId="3608448415" sldId="257"/>
            <ac:spMk id="28" creationId="{613A56A8-A537-888C-21EE-40CEA428ED16}"/>
          </ac:spMkLst>
        </pc:spChg>
        <pc:spChg chg="mod">
          <ac:chgData name="Hemomsu Subodh Lakkaraju" userId="eb88498b-a917-482b-8f8d-fbc1878095b5" providerId="ADAL" clId="{BCB51A85-C015-4B07-B9CD-3D028AF9473C}" dt="2024-09-13T19:37:47.329" v="2341"/>
          <ac:spMkLst>
            <pc:docMk/>
            <pc:sldMk cId="3608448415" sldId="257"/>
            <ac:spMk id="29" creationId="{7D7D5423-BA9F-1172-B349-1BA529FBDF25}"/>
          </ac:spMkLst>
        </pc:spChg>
        <pc:spChg chg="mod">
          <ac:chgData name="Hemomsu Subodh Lakkaraju" userId="eb88498b-a917-482b-8f8d-fbc1878095b5" providerId="ADAL" clId="{BCB51A85-C015-4B07-B9CD-3D028AF9473C}" dt="2024-09-13T19:37:47.329" v="2341"/>
          <ac:spMkLst>
            <pc:docMk/>
            <pc:sldMk cId="3608448415" sldId="257"/>
            <ac:spMk id="30" creationId="{2196A4B7-CA29-2C9F-8C86-7E958C50F316}"/>
          </ac:spMkLst>
        </pc:spChg>
        <pc:spChg chg="mod">
          <ac:chgData name="Hemomsu Subodh Lakkaraju" userId="eb88498b-a917-482b-8f8d-fbc1878095b5" providerId="ADAL" clId="{BCB51A85-C015-4B07-B9CD-3D028AF9473C}" dt="2024-09-13T19:37:47.329" v="2341"/>
          <ac:spMkLst>
            <pc:docMk/>
            <pc:sldMk cId="3608448415" sldId="257"/>
            <ac:spMk id="31" creationId="{235B2729-E520-C38F-99FA-40392C874184}"/>
          </ac:spMkLst>
        </pc:spChg>
        <pc:spChg chg="del mod">
          <ac:chgData name="Hemomsu Subodh Lakkaraju" userId="eb88498b-a917-482b-8f8d-fbc1878095b5" providerId="ADAL" clId="{BCB51A85-C015-4B07-B9CD-3D028AF9473C}" dt="2024-09-13T19:38:26.770" v="2350" actId="478"/>
          <ac:spMkLst>
            <pc:docMk/>
            <pc:sldMk cId="3608448415" sldId="257"/>
            <ac:spMk id="32" creationId="{BA3C87EB-3EC8-942F-7F12-28DE771B9A0B}"/>
          </ac:spMkLst>
        </pc:spChg>
        <pc:spChg chg="add del mod">
          <ac:chgData name="Hemomsu Subodh Lakkaraju" userId="eb88498b-a917-482b-8f8d-fbc1878095b5" providerId="ADAL" clId="{BCB51A85-C015-4B07-B9CD-3D028AF9473C}" dt="2024-09-13T19:38:26.770" v="2350" actId="478"/>
          <ac:spMkLst>
            <pc:docMk/>
            <pc:sldMk cId="3608448415" sldId="257"/>
            <ac:spMk id="33" creationId="{480DDB1D-C619-7E7B-2A6F-B01359AF4B89}"/>
          </ac:spMkLst>
        </pc:spChg>
        <pc:spChg chg="mod">
          <ac:chgData name="Hemomsu Subodh Lakkaraju" userId="eb88498b-a917-482b-8f8d-fbc1878095b5" providerId="ADAL" clId="{BCB51A85-C015-4B07-B9CD-3D028AF9473C}" dt="2024-09-13T19:37:47.329" v="2341"/>
          <ac:spMkLst>
            <pc:docMk/>
            <pc:sldMk cId="3608448415" sldId="257"/>
            <ac:spMk id="34" creationId="{FD392E05-0132-018E-5B2F-9497B5AA0DD8}"/>
          </ac:spMkLst>
        </pc:spChg>
        <pc:spChg chg="del mod">
          <ac:chgData name="Hemomsu Subodh Lakkaraju" userId="eb88498b-a917-482b-8f8d-fbc1878095b5" providerId="ADAL" clId="{BCB51A85-C015-4B07-B9CD-3D028AF9473C}" dt="2024-09-13T19:38:26.770" v="2350" actId="478"/>
          <ac:spMkLst>
            <pc:docMk/>
            <pc:sldMk cId="3608448415" sldId="257"/>
            <ac:spMk id="35" creationId="{5D43D4A3-057F-8484-4EC6-7C7F09AD0D4E}"/>
          </ac:spMkLst>
        </pc:spChg>
        <pc:spChg chg="mod">
          <ac:chgData name="Hemomsu Subodh Lakkaraju" userId="eb88498b-a917-482b-8f8d-fbc1878095b5" providerId="ADAL" clId="{BCB51A85-C015-4B07-B9CD-3D028AF9473C}" dt="2024-09-13T19:37:47.329" v="2341"/>
          <ac:spMkLst>
            <pc:docMk/>
            <pc:sldMk cId="3608448415" sldId="257"/>
            <ac:spMk id="37" creationId="{9EF1514A-B837-A38C-6099-35093B3A4EA3}"/>
          </ac:spMkLst>
        </pc:spChg>
        <pc:spChg chg="mod">
          <ac:chgData name="Hemomsu Subodh Lakkaraju" userId="eb88498b-a917-482b-8f8d-fbc1878095b5" providerId="ADAL" clId="{BCB51A85-C015-4B07-B9CD-3D028AF9473C}" dt="2024-09-13T19:37:47.329" v="2341"/>
          <ac:spMkLst>
            <pc:docMk/>
            <pc:sldMk cId="3608448415" sldId="257"/>
            <ac:spMk id="39" creationId="{4004EED7-6B40-8DA3-D73C-AE8548184D07}"/>
          </ac:spMkLst>
        </pc:spChg>
        <pc:spChg chg="mod">
          <ac:chgData name="Hemomsu Subodh Lakkaraju" userId="eb88498b-a917-482b-8f8d-fbc1878095b5" providerId="ADAL" clId="{BCB51A85-C015-4B07-B9CD-3D028AF9473C}" dt="2024-09-13T19:37:47.329" v="2341"/>
          <ac:spMkLst>
            <pc:docMk/>
            <pc:sldMk cId="3608448415" sldId="257"/>
            <ac:spMk id="41" creationId="{FA18E31E-DD4A-A0E1-C355-88AA8833FBE5}"/>
          </ac:spMkLst>
        </pc:spChg>
        <pc:spChg chg="mod">
          <ac:chgData name="Hemomsu Subodh Lakkaraju" userId="eb88498b-a917-482b-8f8d-fbc1878095b5" providerId="ADAL" clId="{BCB51A85-C015-4B07-B9CD-3D028AF9473C}" dt="2024-09-13T19:37:47.329" v="2341"/>
          <ac:spMkLst>
            <pc:docMk/>
            <pc:sldMk cId="3608448415" sldId="257"/>
            <ac:spMk id="44" creationId="{61A7C8DF-340C-C220-808D-2853C6FB5B04}"/>
          </ac:spMkLst>
        </pc:spChg>
        <pc:spChg chg="add del mod">
          <ac:chgData name="Hemomsu Subodh Lakkaraju" userId="eb88498b-a917-482b-8f8d-fbc1878095b5" providerId="ADAL" clId="{BCB51A85-C015-4B07-B9CD-3D028AF9473C}" dt="2024-09-13T19:38:26.770" v="2350" actId="478"/>
          <ac:spMkLst>
            <pc:docMk/>
            <pc:sldMk cId="3608448415" sldId="257"/>
            <ac:spMk id="45" creationId="{154FEDB2-99B0-AD54-7614-A027E98A0A9B}"/>
          </ac:spMkLst>
        </pc:spChg>
        <pc:spChg chg="add del mod">
          <ac:chgData name="Hemomsu Subodh Lakkaraju" userId="eb88498b-a917-482b-8f8d-fbc1878095b5" providerId="ADAL" clId="{BCB51A85-C015-4B07-B9CD-3D028AF9473C}" dt="2024-09-13T19:38:26.770" v="2350" actId="478"/>
          <ac:spMkLst>
            <pc:docMk/>
            <pc:sldMk cId="3608448415" sldId="257"/>
            <ac:spMk id="46" creationId="{45E3983A-6E33-6D16-7E2D-9AC5AAD080F9}"/>
          </ac:spMkLst>
        </pc:spChg>
        <pc:spChg chg="add del mod">
          <ac:chgData name="Hemomsu Subodh Lakkaraju" userId="eb88498b-a917-482b-8f8d-fbc1878095b5" providerId="ADAL" clId="{BCB51A85-C015-4B07-B9CD-3D028AF9473C}" dt="2024-09-13T19:38:26.770" v="2350" actId="478"/>
          <ac:spMkLst>
            <pc:docMk/>
            <pc:sldMk cId="3608448415" sldId="257"/>
            <ac:spMk id="47" creationId="{7A438D2D-029E-0756-5018-51B450AEDE9D}"/>
          </ac:spMkLst>
        </pc:spChg>
        <pc:spChg chg="add del mod">
          <ac:chgData name="Hemomsu Subodh Lakkaraju" userId="eb88498b-a917-482b-8f8d-fbc1878095b5" providerId="ADAL" clId="{BCB51A85-C015-4B07-B9CD-3D028AF9473C}" dt="2024-09-13T19:38:26.770" v="2350" actId="478"/>
          <ac:spMkLst>
            <pc:docMk/>
            <pc:sldMk cId="3608448415" sldId="257"/>
            <ac:spMk id="48" creationId="{2F891D18-2FC8-38A4-7C28-0B423AEF9BAD}"/>
          </ac:spMkLst>
        </pc:spChg>
        <pc:spChg chg="mod">
          <ac:chgData name="Hemomsu Subodh Lakkaraju" userId="eb88498b-a917-482b-8f8d-fbc1878095b5" providerId="ADAL" clId="{BCB51A85-C015-4B07-B9CD-3D028AF9473C}" dt="2024-09-13T19:37:47.329" v="2341"/>
          <ac:spMkLst>
            <pc:docMk/>
            <pc:sldMk cId="3608448415" sldId="257"/>
            <ac:spMk id="49" creationId="{B5EE30B2-20B0-4FAE-C352-18D736FD2A5B}"/>
          </ac:spMkLst>
        </pc:spChg>
        <pc:spChg chg="mod">
          <ac:chgData name="Hemomsu Subodh Lakkaraju" userId="eb88498b-a917-482b-8f8d-fbc1878095b5" providerId="ADAL" clId="{BCB51A85-C015-4B07-B9CD-3D028AF9473C}" dt="2024-09-13T19:37:47.329" v="2341"/>
          <ac:spMkLst>
            <pc:docMk/>
            <pc:sldMk cId="3608448415" sldId="257"/>
            <ac:spMk id="50" creationId="{9170B35C-92AD-B14D-F150-4E5C1EE52928}"/>
          </ac:spMkLst>
        </pc:spChg>
        <pc:spChg chg="mod">
          <ac:chgData name="Hemomsu Subodh Lakkaraju" userId="eb88498b-a917-482b-8f8d-fbc1878095b5" providerId="ADAL" clId="{BCB51A85-C015-4B07-B9CD-3D028AF9473C}" dt="2024-09-13T19:37:47.329" v="2341"/>
          <ac:spMkLst>
            <pc:docMk/>
            <pc:sldMk cId="3608448415" sldId="257"/>
            <ac:spMk id="51" creationId="{B5E0A72E-D53A-A918-B9CB-20E2EF2F2A88}"/>
          </ac:spMkLst>
        </pc:spChg>
        <pc:spChg chg="mod">
          <ac:chgData name="Hemomsu Subodh Lakkaraju" userId="eb88498b-a917-482b-8f8d-fbc1878095b5" providerId="ADAL" clId="{BCB51A85-C015-4B07-B9CD-3D028AF9473C}" dt="2024-09-13T19:37:47.329" v="2341"/>
          <ac:spMkLst>
            <pc:docMk/>
            <pc:sldMk cId="3608448415" sldId="257"/>
            <ac:spMk id="52" creationId="{E2140972-7ADC-79AA-7FD7-9B9DDF005967}"/>
          </ac:spMkLst>
        </pc:spChg>
        <pc:spChg chg="add mod">
          <ac:chgData name="Hemomsu Subodh Lakkaraju" userId="eb88498b-a917-482b-8f8d-fbc1878095b5" providerId="ADAL" clId="{BCB51A85-C015-4B07-B9CD-3D028AF9473C}" dt="2024-09-13T19:37:47.329" v="2341"/>
          <ac:spMkLst>
            <pc:docMk/>
            <pc:sldMk cId="3608448415" sldId="257"/>
            <ac:spMk id="53" creationId="{2A398FAB-2E04-5C5E-CF99-6D07EC2BC25B}"/>
          </ac:spMkLst>
        </pc:spChg>
        <pc:spChg chg="mod">
          <ac:chgData name="Hemomsu Subodh Lakkaraju" userId="eb88498b-a917-482b-8f8d-fbc1878095b5" providerId="ADAL" clId="{BCB51A85-C015-4B07-B9CD-3D028AF9473C}" dt="2024-09-13T19:38:38.866" v="2353"/>
          <ac:spMkLst>
            <pc:docMk/>
            <pc:sldMk cId="3608448415" sldId="257"/>
            <ac:spMk id="56" creationId="{07A6B31A-8550-82C9-B43E-8C546921950A}"/>
          </ac:spMkLst>
        </pc:spChg>
        <pc:spChg chg="mod">
          <ac:chgData name="Hemomsu Subodh Lakkaraju" userId="eb88498b-a917-482b-8f8d-fbc1878095b5" providerId="ADAL" clId="{BCB51A85-C015-4B07-B9CD-3D028AF9473C}" dt="2024-09-13T19:38:38.866" v="2353"/>
          <ac:spMkLst>
            <pc:docMk/>
            <pc:sldMk cId="3608448415" sldId="257"/>
            <ac:spMk id="57" creationId="{63A0098D-E02A-0E36-FB64-108134546D90}"/>
          </ac:spMkLst>
        </pc:spChg>
        <pc:spChg chg="mod">
          <ac:chgData name="Hemomsu Subodh Lakkaraju" userId="eb88498b-a917-482b-8f8d-fbc1878095b5" providerId="ADAL" clId="{BCB51A85-C015-4B07-B9CD-3D028AF9473C}" dt="2024-09-13T19:38:38.866" v="2353"/>
          <ac:spMkLst>
            <pc:docMk/>
            <pc:sldMk cId="3608448415" sldId="257"/>
            <ac:spMk id="58" creationId="{F4A54996-BAB4-5A4E-C105-DCDC63028F16}"/>
          </ac:spMkLst>
        </pc:spChg>
        <pc:spChg chg="mod">
          <ac:chgData name="Hemomsu Subodh Lakkaraju" userId="eb88498b-a917-482b-8f8d-fbc1878095b5" providerId="ADAL" clId="{BCB51A85-C015-4B07-B9CD-3D028AF9473C}" dt="2024-09-13T19:38:38.866" v="2353"/>
          <ac:spMkLst>
            <pc:docMk/>
            <pc:sldMk cId="3608448415" sldId="257"/>
            <ac:spMk id="59" creationId="{82A38E46-DC07-D374-6542-E1C5D44C8789}"/>
          </ac:spMkLst>
        </pc:spChg>
        <pc:spChg chg="mod">
          <ac:chgData name="Hemomsu Subodh Lakkaraju" userId="eb88498b-a917-482b-8f8d-fbc1878095b5" providerId="ADAL" clId="{BCB51A85-C015-4B07-B9CD-3D028AF9473C}" dt="2024-09-13T19:38:38.866" v="2353"/>
          <ac:spMkLst>
            <pc:docMk/>
            <pc:sldMk cId="3608448415" sldId="257"/>
            <ac:spMk id="60" creationId="{C4AEC6FA-EAB3-A25F-BC80-DFB068AD2608}"/>
          </ac:spMkLst>
        </pc:spChg>
        <pc:spChg chg="mod">
          <ac:chgData name="Hemomsu Subodh Lakkaraju" userId="eb88498b-a917-482b-8f8d-fbc1878095b5" providerId="ADAL" clId="{BCB51A85-C015-4B07-B9CD-3D028AF9473C}" dt="2024-09-13T19:38:38.866" v="2353"/>
          <ac:spMkLst>
            <pc:docMk/>
            <pc:sldMk cId="3608448415" sldId="257"/>
            <ac:spMk id="61" creationId="{A52C3834-219A-E8DE-1F55-34796546997E}"/>
          </ac:spMkLst>
        </pc:spChg>
        <pc:spChg chg="mod">
          <ac:chgData name="Hemomsu Subodh Lakkaraju" userId="eb88498b-a917-482b-8f8d-fbc1878095b5" providerId="ADAL" clId="{BCB51A85-C015-4B07-B9CD-3D028AF9473C}" dt="2024-09-13T19:38:38.866" v="2353"/>
          <ac:spMkLst>
            <pc:docMk/>
            <pc:sldMk cId="3608448415" sldId="257"/>
            <ac:spMk id="62" creationId="{18933FDB-C73B-90D1-F6A3-16423C0F06E0}"/>
          </ac:spMkLst>
        </pc:spChg>
        <pc:spChg chg="mod">
          <ac:chgData name="Hemomsu Subodh Lakkaraju" userId="eb88498b-a917-482b-8f8d-fbc1878095b5" providerId="ADAL" clId="{BCB51A85-C015-4B07-B9CD-3D028AF9473C}" dt="2024-09-13T19:38:38.866" v="2353"/>
          <ac:spMkLst>
            <pc:docMk/>
            <pc:sldMk cId="3608448415" sldId="257"/>
            <ac:spMk id="63" creationId="{6F8F4DE2-9722-242C-5DA5-9AB1B3699CC8}"/>
          </ac:spMkLst>
        </pc:spChg>
        <pc:spChg chg="mod">
          <ac:chgData name="Hemomsu Subodh Lakkaraju" userId="eb88498b-a917-482b-8f8d-fbc1878095b5" providerId="ADAL" clId="{BCB51A85-C015-4B07-B9CD-3D028AF9473C}" dt="2024-09-13T19:38:38.866" v="2353"/>
          <ac:spMkLst>
            <pc:docMk/>
            <pc:sldMk cId="3608448415" sldId="257"/>
            <ac:spMk id="2048" creationId="{936F1D53-47D7-C9A6-9388-BF4B876FF1F0}"/>
          </ac:spMkLst>
        </pc:spChg>
        <pc:spChg chg="mod">
          <ac:chgData name="Hemomsu Subodh Lakkaraju" userId="eb88498b-a917-482b-8f8d-fbc1878095b5" providerId="ADAL" clId="{BCB51A85-C015-4B07-B9CD-3D028AF9473C}" dt="2024-09-13T19:38:38.866" v="2353"/>
          <ac:spMkLst>
            <pc:docMk/>
            <pc:sldMk cId="3608448415" sldId="257"/>
            <ac:spMk id="2049" creationId="{65030432-6A86-5BAD-CC09-A535AE3F0FB1}"/>
          </ac:spMkLst>
        </pc:spChg>
        <pc:spChg chg="mod">
          <ac:chgData name="Hemomsu Subodh Lakkaraju" userId="eb88498b-a917-482b-8f8d-fbc1878095b5" providerId="ADAL" clId="{BCB51A85-C015-4B07-B9CD-3D028AF9473C}" dt="2024-09-13T19:38:38.866" v="2353"/>
          <ac:spMkLst>
            <pc:docMk/>
            <pc:sldMk cId="3608448415" sldId="257"/>
            <ac:spMk id="2051" creationId="{51AC695C-A035-94A9-0417-22D7376E54A7}"/>
          </ac:spMkLst>
        </pc:spChg>
        <pc:spChg chg="mod">
          <ac:chgData name="Hemomsu Subodh Lakkaraju" userId="eb88498b-a917-482b-8f8d-fbc1878095b5" providerId="ADAL" clId="{BCB51A85-C015-4B07-B9CD-3D028AF9473C}" dt="2024-09-13T19:38:38.866" v="2353"/>
          <ac:spMkLst>
            <pc:docMk/>
            <pc:sldMk cId="3608448415" sldId="257"/>
            <ac:spMk id="2052" creationId="{3518CA3C-1DC3-6A20-58AF-D58DA92355AE}"/>
          </ac:spMkLst>
        </pc:spChg>
        <pc:spChg chg="mod">
          <ac:chgData name="Hemomsu Subodh Lakkaraju" userId="eb88498b-a917-482b-8f8d-fbc1878095b5" providerId="ADAL" clId="{BCB51A85-C015-4B07-B9CD-3D028AF9473C}" dt="2024-09-13T19:38:38.866" v="2353"/>
          <ac:spMkLst>
            <pc:docMk/>
            <pc:sldMk cId="3608448415" sldId="257"/>
            <ac:spMk id="2053" creationId="{23477B99-2F63-0C02-31BD-74ABE3D61C1B}"/>
          </ac:spMkLst>
        </pc:spChg>
        <pc:spChg chg="mod">
          <ac:chgData name="Hemomsu Subodh Lakkaraju" userId="eb88498b-a917-482b-8f8d-fbc1878095b5" providerId="ADAL" clId="{BCB51A85-C015-4B07-B9CD-3D028AF9473C}" dt="2024-09-13T19:38:38.866" v="2353"/>
          <ac:spMkLst>
            <pc:docMk/>
            <pc:sldMk cId="3608448415" sldId="257"/>
            <ac:spMk id="2055" creationId="{EEFFDF24-4C41-C3FD-88E3-531E0DF7803B}"/>
          </ac:spMkLst>
        </pc:spChg>
        <pc:spChg chg="mod">
          <ac:chgData name="Hemomsu Subodh Lakkaraju" userId="eb88498b-a917-482b-8f8d-fbc1878095b5" providerId="ADAL" clId="{BCB51A85-C015-4B07-B9CD-3D028AF9473C}" dt="2024-09-13T19:38:38.866" v="2353"/>
          <ac:spMkLst>
            <pc:docMk/>
            <pc:sldMk cId="3608448415" sldId="257"/>
            <ac:spMk id="2056" creationId="{D6ED7B7C-EAF8-5E4A-E9F2-5D16ABFC603A}"/>
          </ac:spMkLst>
        </pc:spChg>
        <pc:spChg chg="mod">
          <ac:chgData name="Hemomsu Subodh Lakkaraju" userId="eb88498b-a917-482b-8f8d-fbc1878095b5" providerId="ADAL" clId="{BCB51A85-C015-4B07-B9CD-3D028AF9473C}" dt="2024-09-13T19:38:38.866" v="2353"/>
          <ac:spMkLst>
            <pc:docMk/>
            <pc:sldMk cId="3608448415" sldId="257"/>
            <ac:spMk id="2057" creationId="{D05A1BD5-47F5-3013-2D39-4156CC95A466}"/>
          </ac:spMkLst>
        </pc:spChg>
        <pc:spChg chg="mod">
          <ac:chgData name="Hemomsu Subodh Lakkaraju" userId="eb88498b-a917-482b-8f8d-fbc1878095b5" providerId="ADAL" clId="{BCB51A85-C015-4B07-B9CD-3D028AF9473C}" dt="2024-09-13T19:38:38.866" v="2353"/>
          <ac:spMkLst>
            <pc:docMk/>
            <pc:sldMk cId="3608448415" sldId="257"/>
            <ac:spMk id="2058" creationId="{255616DE-D3EF-8A34-CD1B-232B2CF49FFC}"/>
          </ac:spMkLst>
        </pc:spChg>
        <pc:spChg chg="mod">
          <ac:chgData name="Hemomsu Subodh Lakkaraju" userId="eb88498b-a917-482b-8f8d-fbc1878095b5" providerId="ADAL" clId="{BCB51A85-C015-4B07-B9CD-3D028AF9473C}" dt="2024-09-13T19:38:38.866" v="2353"/>
          <ac:spMkLst>
            <pc:docMk/>
            <pc:sldMk cId="3608448415" sldId="257"/>
            <ac:spMk id="2059" creationId="{3234C30A-0BA5-B3D6-1840-9C643C1346C7}"/>
          </ac:spMkLst>
        </pc:spChg>
        <pc:spChg chg="mod">
          <ac:chgData name="Hemomsu Subodh Lakkaraju" userId="eb88498b-a917-482b-8f8d-fbc1878095b5" providerId="ADAL" clId="{BCB51A85-C015-4B07-B9CD-3D028AF9473C}" dt="2024-09-13T19:38:38.866" v="2353"/>
          <ac:spMkLst>
            <pc:docMk/>
            <pc:sldMk cId="3608448415" sldId="257"/>
            <ac:spMk id="2060" creationId="{A8D9D2BE-D728-D2BB-0350-189EC1048555}"/>
          </ac:spMkLst>
        </pc:spChg>
        <pc:spChg chg="mod">
          <ac:chgData name="Hemomsu Subodh Lakkaraju" userId="eb88498b-a917-482b-8f8d-fbc1878095b5" providerId="ADAL" clId="{BCB51A85-C015-4B07-B9CD-3D028AF9473C}" dt="2024-09-13T19:38:38.866" v="2353"/>
          <ac:spMkLst>
            <pc:docMk/>
            <pc:sldMk cId="3608448415" sldId="257"/>
            <ac:spMk id="2061" creationId="{00F08792-60C2-719A-E0A5-241890DE3CA9}"/>
          </ac:spMkLst>
        </pc:spChg>
        <pc:spChg chg="mod">
          <ac:chgData name="Hemomsu Subodh Lakkaraju" userId="eb88498b-a917-482b-8f8d-fbc1878095b5" providerId="ADAL" clId="{BCB51A85-C015-4B07-B9CD-3D028AF9473C}" dt="2024-09-13T19:38:38.866" v="2353"/>
          <ac:spMkLst>
            <pc:docMk/>
            <pc:sldMk cId="3608448415" sldId="257"/>
            <ac:spMk id="2062" creationId="{F26553C0-EACA-BB9D-A3FD-8F39CBA6A9CC}"/>
          </ac:spMkLst>
        </pc:spChg>
        <pc:spChg chg="mod">
          <ac:chgData name="Hemomsu Subodh Lakkaraju" userId="eb88498b-a917-482b-8f8d-fbc1878095b5" providerId="ADAL" clId="{BCB51A85-C015-4B07-B9CD-3D028AF9473C}" dt="2024-09-13T19:38:38.866" v="2353"/>
          <ac:spMkLst>
            <pc:docMk/>
            <pc:sldMk cId="3608448415" sldId="257"/>
            <ac:spMk id="2063" creationId="{42D07EFE-48EE-5984-4898-A2156837B9BF}"/>
          </ac:spMkLst>
        </pc:spChg>
        <pc:spChg chg="add mod">
          <ac:chgData name="Hemomsu Subodh Lakkaraju" userId="eb88498b-a917-482b-8f8d-fbc1878095b5" providerId="ADAL" clId="{BCB51A85-C015-4B07-B9CD-3D028AF9473C}" dt="2024-09-13T19:38:38.866" v="2353"/>
          <ac:spMkLst>
            <pc:docMk/>
            <pc:sldMk cId="3608448415" sldId="257"/>
            <ac:spMk id="2064" creationId="{A26CF114-7090-3198-03B2-B4A18C3D9551}"/>
          </ac:spMkLst>
        </pc:spChg>
        <pc:spChg chg="add mod">
          <ac:chgData name="Hemomsu Subodh Lakkaraju" userId="eb88498b-a917-482b-8f8d-fbc1878095b5" providerId="ADAL" clId="{BCB51A85-C015-4B07-B9CD-3D028AF9473C}" dt="2024-09-13T19:40:28.177" v="2521" actId="20577"/>
          <ac:spMkLst>
            <pc:docMk/>
            <pc:sldMk cId="3608448415" sldId="257"/>
            <ac:spMk id="2065" creationId="{6D8FE4E5-0F8F-4CDB-0C5D-E308D3AE8809}"/>
          </ac:spMkLst>
        </pc:spChg>
        <pc:grpChg chg="add mod">
          <ac:chgData name="Hemomsu Subodh Lakkaraju" userId="eb88498b-a917-482b-8f8d-fbc1878095b5" providerId="ADAL" clId="{BCB51A85-C015-4B07-B9CD-3D028AF9473C}" dt="2024-09-13T19:37:47.329" v="2341"/>
          <ac:grpSpMkLst>
            <pc:docMk/>
            <pc:sldMk cId="3608448415" sldId="257"/>
            <ac:grpSpMk id="3" creationId="{D9BF4381-6FC0-C0C4-9E47-CD01A36F2893}"/>
          </ac:grpSpMkLst>
        </pc:grpChg>
        <pc:grpChg chg="add mod">
          <ac:chgData name="Hemomsu Subodh Lakkaraju" userId="eb88498b-a917-482b-8f8d-fbc1878095b5" providerId="ADAL" clId="{BCB51A85-C015-4B07-B9CD-3D028AF9473C}" dt="2024-09-13T19:38:38.866" v="2353"/>
          <ac:grpSpMkLst>
            <pc:docMk/>
            <pc:sldMk cId="3608448415" sldId="257"/>
            <ac:grpSpMk id="55" creationId="{AEEB2F40-83C9-7D85-D5D2-C3F42FECD190}"/>
          </ac:grpSpMkLst>
        </pc:grpChg>
        <pc:picChg chg="del mod">
          <ac:chgData name="Hemomsu Subodh Lakkaraju" userId="eb88498b-a917-482b-8f8d-fbc1878095b5" providerId="ADAL" clId="{BCB51A85-C015-4B07-B9CD-3D028AF9473C}" dt="2024-09-13T19:38:26.770" v="2350" actId="478"/>
          <ac:picMkLst>
            <pc:docMk/>
            <pc:sldMk cId="3608448415" sldId="257"/>
            <ac:picMk id="8" creationId="{2E307CDD-973F-67E6-2717-634F297B7F5E}"/>
          </ac:picMkLst>
        </pc:picChg>
        <pc:picChg chg="del mod">
          <ac:chgData name="Hemomsu Subodh Lakkaraju" userId="eb88498b-a917-482b-8f8d-fbc1878095b5" providerId="ADAL" clId="{BCB51A85-C015-4B07-B9CD-3D028AF9473C}" dt="2024-09-13T19:38:26.770" v="2350" actId="478"/>
          <ac:picMkLst>
            <pc:docMk/>
            <pc:sldMk cId="3608448415" sldId="257"/>
            <ac:picMk id="9" creationId="{2947D7AF-F547-9208-96D7-2D141EF56BB7}"/>
          </ac:picMkLst>
        </pc:picChg>
        <pc:picChg chg="del mod">
          <ac:chgData name="Hemomsu Subodh Lakkaraju" userId="eb88498b-a917-482b-8f8d-fbc1878095b5" providerId="ADAL" clId="{BCB51A85-C015-4B07-B9CD-3D028AF9473C}" dt="2024-09-13T19:38:26.770" v="2350" actId="478"/>
          <ac:picMkLst>
            <pc:docMk/>
            <pc:sldMk cId="3608448415" sldId="257"/>
            <ac:picMk id="10" creationId="{97A02F9C-A9F8-FBC9-E321-E67019424E5A}"/>
          </ac:picMkLst>
        </pc:picChg>
        <pc:picChg chg="del mod">
          <ac:chgData name="Hemomsu Subodh Lakkaraju" userId="eb88498b-a917-482b-8f8d-fbc1878095b5" providerId="ADAL" clId="{BCB51A85-C015-4B07-B9CD-3D028AF9473C}" dt="2024-09-13T19:38:26.770" v="2350" actId="478"/>
          <ac:picMkLst>
            <pc:docMk/>
            <pc:sldMk cId="3608448415" sldId="257"/>
            <ac:picMk id="20" creationId="{775FEA0E-F0EF-F630-DBE5-DC2151CCF6FD}"/>
          </ac:picMkLst>
        </pc:picChg>
        <pc:picChg chg="del mod">
          <ac:chgData name="Hemomsu Subodh Lakkaraju" userId="eb88498b-a917-482b-8f8d-fbc1878095b5" providerId="ADAL" clId="{BCB51A85-C015-4B07-B9CD-3D028AF9473C}" dt="2024-09-13T19:38:26.770" v="2350" actId="478"/>
          <ac:picMkLst>
            <pc:docMk/>
            <pc:sldMk cId="3608448415" sldId="257"/>
            <ac:picMk id="22" creationId="{9145DEAB-0539-B7C0-A9D1-6909DCD892E9}"/>
          </ac:picMkLst>
        </pc:picChg>
        <pc:picChg chg="del mod">
          <ac:chgData name="Hemomsu Subodh Lakkaraju" userId="eb88498b-a917-482b-8f8d-fbc1878095b5" providerId="ADAL" clId="{BCB51A85-C015-4B07-B9CD-3D028AF9473C}" dt="2024-09-13T19:38:26.770" v="2350" actId="478"/>
          <ac:picMkLst>
            <pc:docMk/>
            <pc:sldMk cId="3608448415" sldId="257"/>
            <ac:picMk id="24" creationId="{BD2468FD-6005-696B-7604-2530744DEE7E}"/>
          </ac:picMkLst>
        </pc:picChg>
        <pc:picChg chg="add del mod">
          <ac:chgData name="Hemomsu Subodh Lakkaraju" userId="eb88498b-a917-482b-8f8d-fbc1878095b5" providerId="ADAL" clId="{BCB51A85-C015-4B07-B9CD-3D028AF9473C}" dt="2024-09-13T19:38:26.770" v="2350" actId="478"/>
          <ac:picMkLst>
            <pc:docMk/>
            <pc:sldMk cId="3608448415" sldId="257"/>
            <ac:picMk id="36" creationId="{3EBFC538-96EB-6BF6-5894-7D03113BF48D}"/>
          </ac:picMkLst>
        </pc:picChg>
        <pc:picChg chg="add del">
          <ac:chgData name="Hemomsu Subodh Lakkaraju" userId="eb88498b-a917-482b-8f8d-fbc1878095b5" providerId="ADAL" clId="{BCB51A85-C015-4B07-B9CD-3D028AF9473C}" dt="2024-09-12T13:10:16.545" v="81" actId="478"/>
          <ac:picMkLst>
            <pc:docMk/>
            <pc:sldMk cId="3608448415" sldId="257"/>
            <ac:picMk id="37" creationId="{85AAE703-A3B8-CEEC-77F0-E7DBED8D41C1}"/>
          </ac:picMkLst>
        </pc:picChg>
        <pc:picChg chg="del mod">
          <ac:chgData name="Hemomsu Subodh Lakkaraju" userId="eb88498b-a917-482b-8f8d-fbc1878095b5" providerId="ADAL" clId="{BCB51A85-C015-4B07-B9CD-3D028AF9473C}" dt="2024-09-13T19:38:26.770" v="2350" actId="478"/>
          <ac:picMkLst>
            <pc:docMk/>
            <pc:sldMk cId="3608448415" sldId="257"/>
            <ac:picMk id="38" creationId="{D50D8812-E44B-D47D-00A5-DEA4072F5339}"/>
          </ac:picMkLst>
        </pc:picChg>
        <pc:picChg chg="add del">
          <ac:chgData name="Hemomsu Subodh Lakkaraju" userId="eb88498b-a917-482b-8f8d-fbc1878095b5" providerId="ADAL" clId="{BCB51A85-C015-4B07-B9CD-3D028AF9473C}" dt="2024-09-12T13:10:31.863" v="84" actId="478"/>
          <ac:picMkLst>
            <pc:docMk/>
            <pc:sldMk cId="3608448415" sldId="257"/>
            <ac:picMk id="39" creationId="{578D12EA-A02C-1270-D2EF-8EF16C59E886}"/>
          </ac:picMkLst>
        </pc:picChg>
        <pc:picChg chg="del mod">
          <ac:chgData name="Hemomsu Subodh Lakkaraju" userId="eb88498b-a917-482b-8f8d-fbc1878095b5" providerId="ADAL" clId="{BCB51A85-C015-4B07-B9CD-3D028AF9473C}" dt="2024-09-13T19:38:26.770" v="2350" actId="478"/>
          <ac:picMkLst>
            <pc:docMk/>
            <pc:sldMk cId="3608448415" sldId="257"/>
            <ac:picMk id="43" creationId="{E8070F8E-479A-FD4D-7774-44C6211A6B82}"/>
          </ac:picMkLst>
        </pc:picChg>
        <pc:picChg chg="add mod">
          <ac:chgData name="Hemomsu Subodh Lakkaraju" userId="eb88498b-a917-482b-8f8d-fbc1878095b5" providerId="ADAL" clId="{BCB51A85-C015-4B07-B9CD-3D028AF9473C}" dt="2024-09-13T19:38:48.128" v="2355" actId="1076"/>
          <ac:picMkLst>
            <pc:docMk/>
            <pc:sldMk cId="3608448415" sldId="257"/>
            <ac:picMk id="54" creationId="{B576E053-3240-D4D4-7D37-D503F0C5259F}"/>
          </ac:picMkLst>
        </pc:picChg>
        <pc:picChg chg="del mod">
          <ac:chgData name="Hemomsu Subodh Lakkaraju" userId="eb88498b-a917-482b-8f8d-fbc1878095b5" providerId="ADAL" clId="{BCB51A85-C015-4B07-B9CD-3D028AF9473C}" dt="2024-09-13T19:38:26.770" v="2350" actId="478"/>
          <ac:picMkLst>
            <pc:docMk/>
            <pc:sldMk cId="3608448415" sldId="257"/>
            <ac:picMk id="2050" creationId="{E2F06C2A-0B04-CCBC-3111-0FC13389EB8D}"/>
          </ac:picMkLst>
        </pc:picChg>
        <pc:picChg chg="add">
          <ac:chgData name="Hemomsu Subodh Lakkaraju" userId="eb88498b-a917-482b-8f8d-fbc1878095b5" providerId="ADAL" clId="{BCB51A85-C015-4B07-B9CD-3D028AF9473C}" dt="2024-09-12T13:10:27.191" v="82"/>
          <ac:picMkLst>
            <pc:docMk/>
            <pc:sldMk cId="3608448415" sldId="257"/>
            <ac:picMk id="2052" creationId="{048AA8C8-1017-9925-E314-E075A8B7AC19}"/>
          </ac:picMkLst>
        </pc:picChg>
        <pc:picChg chg="add del mod">
          <ac:chgData name="Hemomsu Subodh Lakkaraju" userId="eb88498b-a917-482b-8f8d-fbc1878095b5" providerId="ADAL" clId="{BCB51A85-C015-4B07-B9CD-3D028AF9473C}" dt="2024-09-13T19:38:26.770" v="2350" actId="478"/>
          <ac:picMkLst>
            <pc:docMk/>
            <pc:sldMk cId="3608448415" sldId="257"/>
            <ac:picMk id="2054" creationId="{AE88E75E-44E8-B2A6-3527-B4398847BA4D}"/>
          </ac:picMkLst>
        </pc:picChg>
        <pc:cxnChg chg="add del mod">
          <ac:chgData name="Hemomsu Subodh Lakkaraju" userId="eb88498b-a917-482b-8f8d-fbc1878095b5" providerId="ADAL" clId="{BCB51A85-C015-4B07-B9CD-3D028AF9473C}" dt="2024-09-13T19:38:26.770" v="2350" actId="478"/>
          <ac:cxnSpMkLst>
            <pc:docMk/>
            <pc:sldMk cId="3608448415" sldId="257"/>
            <ac:cxnSpMk id="6" creationId="{19AB24CD-8F8D-1D93-750D-7891814B28BE}"/>
          </ac:cxnSpMkLst>
        </pc:cxnChg>
        <pc:cxnChg chg="del mod">
          <ac:chgData name="Hemomsu Subodh Lakkaraju" userId="eb88498b-a917-482b-8f8d-fbc1878095b5" providerId="ADAL" clId="{BCB51A85-C015-4B07-B9CD-3D028AF9473C}" dt="2024-09-13T19:38:26.770" v="2350" actId="478"/>
          <ac:cxnSpMkLst>
            <pc:docMk/>
            <pc:sldMk cId="3608448415" sldId="257"/>
            <ac:cxnSpMk id="15" creationId="{A56C6B2B-DF7F-1CF4-276B-68310FDCD7F2}"/>
          </ac:cxnSpMkLst>
        </pc:cxnChg>
        <pc:cxnChg chg="del mod">
          <ac:chgData name="Hemomsu Subodh Lakkaraju" userId="eb88498b-a917-482b-8f8d-fbc1878095b5" providerId="ADAL" clId="{BCB51A85-C015-4B07-B9CD-3D028AF9473C}" dt="2024-09-13T19:38:26.770" v="2350" actId="478"/>
          <ac:cxnSpMkLst>
            <pc:docMk/>
            <pc:sldMk cId="3608448415" sldId="257"/>
            <ac:cxnSpMk id="40" creationId="{2CB32AD8-FECF-DDB0-B6BE-B1ED764A25CF}"/>
          </ac:cxnSpMkLst>
        </pc:cxnChg>
        <pc:cxnChg chg="add del mod">
          <ac:chgData name="Hemomsu Subodh Lakkaraju" userId="eb88498b-a917-482b-8f8d-fbc1878095b5" providerId="ADAL" clId="{BCB51A85-C015-4B07-B9CD-3D028AF9473C}" dt="2024-09-13T19:38:26.770" v="2350" actId="478"/>
          <ac:cxnSpMkLst>
            <pc:docMk/>
            <pc:sldMk cId="3608448415" sldId="257"/>
            <ac:cxnSpMk id="42" creationId="{B5A3368D-D805-E4AF-FDCC-50C89DC0458A}"/>
          </ac:cxnSpMkLst>
        </pc:cxnChg>
      </pc:sldChg>
      <pc:sldChg chg="addSp delSp modSp del mod">
        <pc:chgData name="Hemomsu Subodh Lakkaraju" userId="eb88498b-a917-482b-8f8d-fbc1878095b5" providerId="ADAL" clId="{BCB51A85-C015-4B07-B9CD-3D028AF9473C}" dt="2024-09-12T13:26:16.707" v="247" actId="2696"/>
        <pc:sldMkLst>
          <pc:docMk/>
          <pc:sldMk cId="1367321944" sldId="258"/>
        </pc:sldMkLst>
        <pc:picChg chg="del">
          <ac:chgData name="Hemomsu Subodh Lakkaraju" userId="eb88498b-a917-482b-8f8d-fbc1878095b5" providerId="ADAL" clId="{BCB51A85-C015-4B07-B9CD-3D028AF9473C}" dt="2024-09-12T12:37:34.250" v="34" actId="478"/>
          <ac:picMkLst>
            <pc:docMk/>
            <pc:sldMk cId="1367321944" sldId="258"/>
            <ac:picMk id="5" creationId="{0B77C9BC-03DD-66E6-0BE5-24FD7C7B91FB}"/>
          </ac:picMkLst>
        </pc:picChg>
        <pc:picChg chg="del">
          <ac:chgData name="Hemomsu Subodh Lakkaraju" userId="eb88498b-a917-482b-8f8d-fbc1878095b5" providerId="ADAL" clId="{BCB51A85-C015-4B07-B9CD-3D028AF9473C}" dt="2024-09-12T12:37:34.250" v="34" actId="478"/>
          <ac:picMkLst>
            <pc:docMk/>
            <pc:sldMk cId="1367321944" sldId="258"/>
            <ac:picMk id="7" creationId="{541465F6-B132-B894-899E-AE0B8010624C}"/>
          </ac:picMkLst>
        </pc:picChg>
        <pc:picChg chg="add del mod">
          <ac:chgData name="Hemomsu Subodh Lakkaraju" userId="eb88498b-a917-482b-8f8d-fbc1878095b5" providerId="ADAL" clId="{BCB51A85-C015-4B07-B9CD-3D028AF9473C}" dt="2024-09-12T13:21:20.383" v="246" actId="478"/>
          <ac:picMkLst>
            <pc:docMk/>
            <pc:sldMk cId="1367321944" sldId="258"/>
            <ac:picMk id="1026" creationId="{7DC25B9D-BAA3-44DD-3459-986AD89F2B2A}"/>
          </ac:picMkLst>
        </pc:picChg>
      </pc:sldChg>
      <pc:sldChg chg="addSp delSp modSp new mod">
        <pc:chgData name="Hemomsu Subodh Lakkaraju" userId="eb88498b-a917-482b-8f8d-fbc1878095b5" providerId="ADAL" clId="{BCB51A85-C015-4B07-B9CD-3D028AF9473C}" dt="2024-09-25T07:24:58.715" v="6461"/>
        <pc:sldMkLst>
          <pc:docMk/>
          <pc:sldMk cId="1492124890" sldId="258"/>
        </pc:sldMkLst>
        <pc:spChg chg="mod">
          <ac:chgData name="Hemomsu Subodh Lakkaraju" userId="eb88498b-a917-482b-8f8d-fbc1878095b5" providerId="ADAL" clId="{BCB51A85-C015-4B07-B9CD-3D028AF9473C}" dt="2024-09-13T12:12:16.688" v="1966" actId="20577"/>
          <ac:spMkLst>
            <pc:docMk/>
            <pc:sldMk cId="1492124890" sldId="258"/>
            <ac:spMk id="2" creationId="{CF0C718D-9A94-1271-3037-EA68BA2F9B7D}"/>
          </ac:spMkLst>
        </pc:spChg>
        <pc:spChg chg="del">
          <ac:chgData name="Hemomsu Subodh Lakkaraju" userId="eb88498b-a917-482b-8f8d-fbc1878095b5" providerId="ADAL" clId="{BCB51A85-C015-4B07-B9CD-3D028AF9473C}" dt="2024-09-13T11:13:55.158" v="546" actId="478"/>
          <ac:spMkLst>
            <pc:docMk/>
            <pc:sldMk cId="1492124890" sldId="258"/>
            <ac:spMk id="3" creationId="{9597F950-49CF-AC5A-8FDF-7616B2520B64}"/>
          </ac:spMkLst>
        </pc:spChg>
        <pc:spChg chg="add mod">
          <ac:chgData name="Hemomsu Subodh Lakkaraju" userId="eb88498b-a917-482b-8f8d-fbc1878095b5" providerId="ADAL" clId="{BCB51A85-C015-4B07-B9CD-3D028AF9473C}" dt="2024-09-25T07:23:52.169" v="6444" actId="255"/>
          <ac:spMkLst>
            <pc:docMk/>
            <pc:sldMk cId="1492124890" sldId="258"/>
            <ac:spMk id="5" creationId="{15AC9435-123D-109A-78FC-1376F8F29EE5}"/>
          </ac:spMkLst>
        </pc:spChg>
        <pc:spChg chg="mod">
          <ac:chgData name="Hemomsu Subodh Lakkaraju" userId="eb88498b-a917-482b-8f8d-fbc1878095b5" providerId="ADAL" clId="{BCB51A85-C015-4B07-B9CD-3D028AF9473C}" dt="2024-09-13T19:43:47.571" v="2689"/>
          <ac:spMkLst>
            <pc:docMk/>
            <pc:sldMk cId="1492124890" sldId="258"/>
            <ac:spMk id="6" creationId="{579DDBF1-F91D-F77F-CDEF-AA7743F4118E}"/>
          </ac:spMkLst>
        </pc:spChg>
        <pc:spChg chg="mod">
          <ac:chgData name="Hemomsu Subodh Lakkaraju" userId="eb88498b-a917-482b-8f8d-fbc1878095b5" providerId="ADAL" clId="{BCB51A85-C015-4B07-B9CD-3D028AF9473C}" dt="2024-09-13T19:43:47.571" v="2689"/>
          <ac:spMkLst>
            <pc:docMk/>
            <pc:sldMk cId="1492124890" sldId="258"/>
            <ac:spMk id="7" creationId="{2E779AA9-69D4-2DFF-04D1-9FBE62059F8B}"/>
          </ac:spMkLst>
        </pc:spChg>
        <pc:spChg chg="mod">
          <ac:chgData name="Hemomsu Subodh Lakkaraju" userId="eb88498b-a917-482b-8f8d-fbc1878095b5" providerId="ADAL" clId="{BCB51A85-C015-4B07-B9CD-3D028AF9473C}" dt="2024-09-13T19:43:47.571" v="2689"/>
          <ac:spMkLst>
            <pc:docMk/>
            <pc:sldMk cId="1492124890" sldId="258"/>
            <ac:spMk id="8" creationId="{394EF14E-5D3F-F0EE-D987-153B7FA55A5E}"/>
          </ac:spMkLst>
        </pc:spChg>
        <pc:spChg chg="mod">
          <ac:chgData name="Hemomsu Subodh Lakkaraju" userId="eb88498b-a917-482b-8f8d-fbc1878095b5" providerId="ADAL" clId="{BCB51A85-C015-4B07-B9CD-3D028AF9473C}" dt="2024-09-13T19:43:47.571" v="2689"/>
          <ac:spMkLst>
            <pc:docMk/>
            <pc:sldMk cId="1492124890" sldId="258"/>
            <ac:spMk id="9" creationId="{EC6A8362-C500-650F-2720-D8F8213572F4}"/>
          </ac:spMkLst>
        </pc:spChg>
        <pc:spChg chg="mod">
          <ac:chgData name="Hemomsu Subodh Lakkaraju" userId="eb88498b-a917-482b-8f8d-fbc1878095b5" providerId="ADAL" clId="{BCB51A85-C015-4B07-B9CD-3D028AF9473C}" dt="2024-09-13T19:43:47.571" v="2689"/>
          <ac:spMkLst>
            <pc:docMk/>
            <pc:sldMk cId="1492124890" sldId="258"/>
            <ac:spMk id="10" creationId="{D9F5E3E4-0EEA-72DC-A6E3-6AE6425630B4}"/>
          </ac:spMkLst>
        </pc:spChg>
        <pc:spChg chg="mod">
          <ac:chgData name="Hemomsu Subodh Lakkaraju" userId="eb88498b-a917-482b-8f8d-fbc1878095b5" providerId="ADAL" clId="{BCB51A85-C015-4B07-B9CD-3D028AF9473C}" dt="2024-09-13T19:43:47.571" v="2689"/>
          <ac:spMkLst>
            <pc:docMk/>
            <pc:sldMk cId="1492124890" sldId="258"/>
            <ac:spMk id="11" creationId="{C9C0E584-E8FC-7059-1F7E-096B3809BAF9}"/>
          </ac:spMkLst>
        </pc:spChg>
        <pc:spChg chg="mod">
          <ac:chgData name="Hemomsu Subodh Lakkaraju" userId="eb88498b-a917-482b-8f8d-fbc1878095b5" providerId="ADAL" clId="{BCB51A85-C015-4B07-B9CD-3D028AF9473C}" dt="2024-09-13T19:43:47.571" v="2689"/>
          <ac:spMkLst>
            <pc:docMk/>
            <pc:sldMk cId="1492124890" sldId="258"/>
            <ac:spMk id="12" creationId="{5E1DA47C-2004-A715-F20A-ADFD25E281D2}"/>
          </ac:spMkLst>
        </pc:spChg>
        <pc:spChg chg="mod">
          <ac:chgData name="Hemomsu Subodh Lakkaraju" userId="eb88498b-a917-482b-8f8d-fbc1878095b5" providerId="ADAL" clId="{BCB51A85-C015-4B07-B9CD-3D028AF9473C}" dt="2024-09-13T19:43:47.571" v="2689"/>
          <ac:spMkLst>
            <pc:docMk/>
            <pc:sldMk cId="1492124890" sldId="258"/>
            <ac:spMk id="13" creationId="{AADA6455-1E11-60CB-3E32-260A31CF15E4}"/>
          </ac:spMkLst>
        </pc:spChg>
        <pc:spChg chg="mod">
          <ac:chgData name="Hemomsu Subodh Lakkaraju" userId="eb88498b-a917-482b-8f8d-fbc1878095b5" providerId="ADAL" clId="{BCB51A85-C015-4B07-B9CD-3D028AF9473C}" dt="2024-09-13T19:43:47.571" v="2689"/>
          <ac:spMkLst>
            <pc:docMk/>
            <pc:sldMk cId="1492124890" sldId="258"/>
            <ac:spMk id="14" creationId="{623CFA7D-8125-114A-B3FC-41A4ED515303}"/>
          </ac:spMkLst>
        </pc:spChg>
        <pc:spChg chg="mod">
          <ac:chgData name="Hemomsu Subodh Lakkaraju" userId="eb88498b-a917-482b-8f8d-fbc1878095b5" providerId="ADAL" clId="{BCB51A85-C015-4B07-B9CD-3D028AF9473C}" dt="2024-09-13T19:43:47.571" v="2689"/>
          <ac:spMkLst>
            <pc:docMk/>
            <pc:sldMk cId="1492124890" sldId="258"/>
            <ac:spMk id="15" creationId="{DB90E326-E7E3-C6B0-63BE-158C4294B9DD}"/>
          </ac:spMkLst>
        </pc:spChg>
        <pc:spChg chg="mod">
          <ac:chgData name="Hemomsu Subodh Lakkaraju" userId="eb88498b-a917-482b-8f8d-fbc1878095b5" providerId="ADAL" clId="{BCB51A85-C015-4B07-B9CD-3D028AF9473C}" dt="2024-09-13T19:43:47.571" v="2689"/>
          <ac:spMkLst>
            <pc:docMk/>
            <pc:sldMk cId="1492124890" sldId="258"/>
            <ac:spMk id="16" creationId="{17CC120C-2E5F-92A2-5B9D-53B4A562D424}"/>
          </ac:spMkLst>
        </pc:spChg>
        <pc:spChg chg="mod">
          <ac:chgData name="Hemomsu Subodh Lakkaraju" userId="eb88498b-a917-482b-8f8d-fbc1878095b5" providerId="ADAL" clId="{BCB51A85-C015-4B07-B9CD-3D028AF9473C}" dt="2024-09-13T19:43:47.571" v="2689"/>
          <ac:spMkLst>
            <pc:docMk/>
            <pc:sldMk cId="1492124890" sldId="258"/>
            <ac:spMk id="17" creationId="{35B0622E-96E3-8758-A7F4-8066064EF3DA}"/>
          </ac:spMkLst>
        </pc:spChg>
        <pc:spChg chg="mod">
          <ac:chgData name="Hemomsu Subodh Lakkaraju" userId="eb88498b-a917-482b-8f8d-fbc1878095b5" providerId="ADAL" clId="{BCB51A85-C015-4B07-B9CD-3D028AF9473C}" dt="2024-09-13T19:43:47.571" v="2689"/>
          <ac:spMkLst>
            <pc:docMk/>
            <pc:sldMk cId="1492124890" sldId="258"/>
            <ac:spMk id="18" creationId="{D9AEFB6C-53F4-5840-D1AA-D5FFA044E3B2}"/>
          </ac:spMkLst>
        </pc:spChg>
        <pc:spChg chg="mod">
          <ac:chgData name="Hemomsu Subodh Lakkaraju" userId="eb88498b-a917-482b-8f8d-fbc1878095b5" providerId="ADAL" clId="{BCB51A85-C015-4B07-B9CD-3D028AF9473C}" dt="2024-09-13T19:43:47.571" v="2689"/>
          <ac:spMkLst>
            <pc:docMk/>
            <pc:sldMk cId="1492124890" sldId="258"/>
            <ac:spMk id="19" creationId="{6A990355-3DAC-D649-34DD-1A305C1C16E6}"/>
          </ac:spMkLst>
        </pc:spChg>
        <pc:spChg chg="mod">
          <ac:chgData name="Hemomsu Subodh Lakkaraju" userId="eb88498b-a917-482b-8f8d-fbc1878095b5" providerId="ADAL" clId="{BCB51A85-C015-4B07-B9CD-3D028AF9473C}" dt="2024-09-13T19:43:47.571" v="2689"/>
          <ac:spMkLst>
            <pc:docMk/>
            <pc:sldMk cId="1492124890" sldId="258"/>
            <ac:spMk id="20" creationId="{72521ABD-614D-6184-3A83-A1CFD6FD6E47}"/>
          </ac:spMkLst>
        </pc:spChg>
        <pc:spChg chg="mod">
          <ac:chgData name="Hemomsu Subodh Lakkaraju" userId="eb88498b-a917-482b-8f8d-fbc1878095b5" providerId="ADAL" clId="{BCB51A85-C015-4B07-B9CD-3D028AF9473C}" dt="2024-09-13T19:43:47.571" v="2689"/>
          <ac:spMkLst>
            <pc:docMk/>
            <pc:sldMk cId="1492124890" sldId="258"/>
            <ac:spMk id="21" creationId="{219E71BB-A89F-1770-9AC2-6CD768BBAFA1}"/>
          </ac:spMkLst>
        </pc:spChg>
        <pc:spChg chg="mod">
          <ac:chgData name="Hemomsu Subodh Lakkaraju" userId="eb88498b-a917-482b-8f8d-fbc1878095b5" providerId="ADAL" clId="{BCB51A85-C015-4B07-B9CD-3D028AF9473C}" dt="2024-09-13T19:43:47.571" v="2689"/>
          <ac:spMkLst>
            <pc:docMk/>
            <pc:sldMk cId="1492124890" sldId="258"/>
            <ac:spMk id="22" creationId="{AEC0A2C6-30EC-5DB6-9236-86E333155192}"/>
          </ac:spMkLst>
        </pc:spChg>
        <pc:spChg chg="mod">
          <ac:chgData name="Hemomsu Subodh Lakkaraju" userId="eb88498b-a917-482b-8f8d-fbc1878095b5" providerId="ADAL" clId="{BCB51A85-C015-4B07-B9CD-3D028AF9473C}" dt="2024-09-13T19:43:47.571" v="2689"/>
          <ac:spMkLst>
            <pc:docMk/>
            <pc:sldMk cId="1492124890" sldId="258"/>
            <ac:spMk id="23" creationId="{F5083838-9757-0A77-0C17-35414BAEA153}"/>
          </ac:spMkLst>
        </pc:spChg>
        <pc:spChg chg="mod">
          <ac:chgData name="Hemomsu Subodh Lakkaraju" userId="eb88498b-a917-482b-8f8d-fbc1878095b5" providerId="ADAL" clId="{BCB51A85-C015-4B07-B9CD-3D028AF9473C}" dt="2024-09-13T19:43:47.571" v="2689"/>
          <ac:spMkLst>
            <pc:docMk/>
            <pc:sldMk cId="1492124890" sldId="258"/>
            <ac:spMk id="24" creationId="{5C8A0363-06C1-D4D0-D0D8-BA861BEFEB3B}"/>
          </ac:spMkLst>
        </pc:spChg>
        <pc:spChg chg="mod">
          <ac:chgData name="Hemomsu Subodh Lakkaraju" userId="eb88498b-a917-482b-8f8d-fbc1878095b5" providerId="ADAL" clId="{BCB51A85-C015-4B07-B9CD-3D028AF9473C}" dt="2024-09-13T19:43:47.571" v="2689"/>
          <ac:spMkLst>
            <pc:docMk/>
            <pc:sldMk cId="1492124890" sldId="258"/>
            <ac:spMk id="25" creationId="{23BDE09D-9968-B6D3-E546-8C450E77B201}"/>
          </ac:spMkLst>
        </pc:spChg>
        <pc:spChg chg="mod">
          <ac:chgData name="Hemomsu Subodh Lakkaraju" userId="eb88498b-a917-482b-8f8d-fbc1878095b5" providerId="ADAL" clId="{BCB51A85-C015-4B07-B9CD-3D028AF9473C}" dt="2024-09-13T19:43:47.571" v="2689"/>
          <ac:spMkLst>
            <pc:docMk/>
            <pc:sldMk cId="1492124890" sldId="258"/>
            <ac:spMk id="26" creationId="{F9437E7F-2B41-D047-32C4-9BDB1A722159}"/>
          </ac:spMkLst>
        </pc:spChg>
        <pc:spChg chg="mod">
          <ac:chgData name="Hemomsu Subodh Lakkaraju" userId="eb88498b-a917-482b-8f8d-fbc1878095b5" providerId="ADAL" clId="{BCB51A85-C015-4B07-B9CD-3D028AF9473C}" dt="2024-09-13T19:43:47.571" v="2689"/>
          <ac:spMkLst>
            <pc:docMk/>
            <pc:sldMk cId="1492124890" sldId="258"/>
            <ac:spMk id="27" creationId="{401CBFC7-47CC-8182-5F87-33215A0C2651}"/>
          </ac:spMkLst>
        </pc:spChg>
        <pc:spChg chg="add mod">
          <ac:chgData name="Hemomsu Subodh Lakkaraju" userId="eb88498b-a917-482b-8f8d-fbc1878095b5" providerId="ADAL" clId="{BCB51A85-C015-4B07-B9CD-3D028AF9473C}" dt="2024-09-13T19:43:47.571" v="2689"/>
          <ac:spMkLst>
            <pc:docMk/>
            <pc:sldMk cId="1492124890" sldId="258"/>
            <ac:spMk id="28" creationId="{779069D3-C1AC-1B51-3589-AA1CE9BA9344}"/>
          </ac:spMkLst>
        </pc:spChg>
        <pc:grpChg chg="add mod">
          <ac:chgData name="Hemomsu Subodh Lakkaraju" userId="eb88498b-a917-482b-8f8d-fbc1878095b5" providerId="ADAL" clId="{BCB51A85-C015-4B07-B9CD-3D028AF9473C}" dt="2024-09-13T19:43:47.571" v="2689"/>
          <ac:grpSpMkLst>
            <pc:docMk/>
            <pc:sldMk cId="1492124890" sldId="258"/>
            <ac:grpSpMk id="3" creationId="{A8D19849-F639-3862-66FA-1E4B4F4A4830}"/>
          </ac:grpSpMkLst>
        </pc:grpChg>
        <pc:graphicFrameChg chg="add mod modGraphic">
          <ac:chgData name="Hemomsu Subodh Lakkaraju" userId="eb88498b-a917-482b-8f8d-fbc1878095b5" providerId="ADAL" clId="{BCB51A85-C015-4B07-B9CD-3D028AF9473C}" dt="2024-09-25T07:24:58.715" v="6461"/>
          <ac:graphicFrameMkLst>
            <pc:docMk/>
            <pc:sldMk cId="1492124890" sldId="258"/>
            <ac:graphicFrameMk id="4" creationId="{837898A2-7AAF-FA79-E094-532005EB6673}"/>
          </ac:graphicFrameMkLst>
        </pc:graphicFrameChg>
      </pc:sldChg>
      <pc:sldChg chg="addSp modSp new mod ord">
        <pc:chgData name="Hemomsu Subodh Lakkaraju" userId="eb88498b-a917-482b-8f8d-fbc1878095b5" providerId="ADAL" clId="{BCB51A85-C015-4B07-B9CD-3D028AF9473C}" dt="2024-09-20T11:20:01.710" v="5224" actId="20577"/>
        <pc:sldMkLst>
          <pc:docMk/>
          <pc:sldMk cId="1024893453" sldId="259"/>
        </pc:sldMkLst>
        <pc:spChg chg="mod">
          <ac:chgData name="Hemomsu Subodh Lakkaraju" userId="eb88498b-a917-482b-8f8d-fbc1878095b5" providerId="ADAL" clId="{BCB51A85-C015-4B07-B9CD-3D028AF9473C}" dt="2024-09-13T12:12:33.016" v="1967" actId="6549"/>
          <ac:spMkLst>
            <pc:docMk/>
            <pc:sldMk cId="1024893453" sldId="259"/>
            <ac:spMk id="2" creationId="{D202C99B-87E6-26AC-AA36-CA9D7AFFFF36}"/>
          </ac:spMkLst>
        </pc:spChg>
        <pc:spChg chg="mod">
          <ac:chgData name="Hemomsu Subodh Lakkaraju" userId="eb88498b-a917-482b-8f8d-fbc1878095b5" providerId="ADAL" clId="{BCB51A85-C015-4B07-B9CD-3D028AF9473C}" dt="2024-09-20T11:20:01.710" v="5224" actId="20577"/>
          <ac:spMkLst>
            <pc:docMk/>
            <pc:sldMk cId="1024893453" sldId="259"/>
            <ac:spMk id="3" creationId="{51A27248-8ACB-4A69-4DB8-163F15CFBC31}"/>
          </ac:spMkLst>
        </pc:spChg>
        <pc:spChg chg="mod">
          <ac:chgData name="Hemomsu Subodh Lakkaraju" userId="eb88498b-a917-482b-8f8d-fbc1878095b5" providerId="ADAL" clId="{BCB51A85-C015-4B07-B9CD-3D028AF9473C}" dt="2024-09-13T19:43:41.221" v="2688"/>
          <ac:spMkLst>
            <pc:docMk/>
            <pc:sldMk cId="1024893453" sldId="259"/>
            <ac:spMk id="5" creationId="{86096035-01E1-A7AA-600E-E29641C7E99F}"/>
          </ac:spMkLst>
        </pc:spChg>
        <pc:spChg chg="mod">
          <ac:chgData name="Hemomsu Subodh Lakkaraju" userId="eb88498b-a917-482b-8f8d-fbc1878095b5" providerId="ADAL" clId="{BCB51A85-C015-4B07-B9CD-3D028AF9473C}" dt="2024-09-13T19:43:41.221" v="2688"/>
          <ac:spMkLst>
            <pc:docMk/>
            <pc:sldMk cId="1024893453" sldId="259"/>
            <ac:spMk id="6" creationId="{3914810C-6B7C-2F9E-4171-DED3A6A142FF}"/>
          </ac:spMkLst>
        </pc:spChg>
        <pc:spChg chg="mod">
          <ac:chgData name="Hemomsu Subodh Lakkaraju" userId="eb88498b-a917-482b-8f8d-fbc1878095b5" providerId="ADAL" clId="{BCB51A85-C015-4B07-B9CD-3D028AF9473C}" dt="2024-09-13T19:43:41.221" v="2688"/>
          <ac:spMkLst>
            <pc:docMk/>
            <pc:sldMk cId="1024893453" sldId="259"/>
            <ac:spMk id="7" creationId="{A04BC56D-F6DB-3B65-1A88-9E56E812B2B4}"/>
          </ac:spMkLst>
        </pc:spChg>
        <pc:spChg chg="mod">
          <ac:chgData name="Hemomsu Subodh Lakkaraju" userId="eb88498b-a917-482b-8f8d-fbc1878095b5" providerId="ADAL" clId="{BCB51A85-C015-4B07-B9CD-3D028AF9473C}" dt="2024-09-13T19:43:41.221" v="2688"/>
          <ac:spMkLst>
            <pc:docMk/>
            <pc:sldMk cId="1024893453" sldId="259"/>
            <ac:spMk id="8" creationId="{D38368FB-3B14-F718-6E22-2504D281DF4B}"/>
          </ac:spMkLst>
        </pc:spChg>
        <pc:spChg chg="mod">
          <ac:chgData name="Hemomsu Subodh Lakkaraju" userId="eb88498b-a917-482b-8f8d-fbc1878095b5" providerId="ADAL" clId="{BCB51A85-C015-4B07-B9CD-3D028AF9473C}" dt="2024-09-13T19:43:41.221" v="2688"/>
          <ac:spMkLst>
            <pc:docMk/>
            <pc:sldMk cId="1024893453" sldId="259"/>
            <ac:spMk id="9" creationId="{B6AA4DB9-7F5F-F873-2753-A733AF7B6F67}"/>
          </ac:spMkLst>
        </pc:spChg>
        <pc:spChg chg="mod">
          <ac:chgData name="Hemomsu Subodh Lakkaraju" userId="eb88498b-a917-482b-8f8d-fbc1878095b5" providerId="ADAL" clId="{BCB51A85-C015-4B07-B9CD-3D028AF9473C}" dt="2024-09-13T19:43:41.221" v="2688"/>
          <ac:spMkLst>
            <pc:docMk/>
            <pc:sldMk cId="1024893453" sldId="259"/>
            <ac:spMk id="10" creationId="{841B52B6-54D4-8976-414C-8B2C78F3F2FC}"/>
          </ac:spMkLst>
        </pc:spChg>
        <pc:spChg chg="mod">
          <ac:chgData name="Hemomsu Subodh Lakkaraju" userId="eb88498b-a917-482b-8f8d-fbc1878095b5" providerId="ADAL" clId="{BCB51A85-C015-4B07-B9CD-3D028AF9473C}" dt="2024-09-13T19:43:41.221" v="2688"/>
          <ac:spMkLst>
            <pc:docMk/>
            <pc:sldMk cId="1024893453" sldId="259"/>
            <ac:spMk id="11" creationId="{9AAA5A2F-82CA-93C9-BA54-5840D67D8050}"/>
          </ac:spMkLst>
        </pc:spChg>
        <pc:spChg chg="mod">
          <ac:chgData name="Hemomsu Subodh Lakkaraju" userId="eb88498b-a917-482b-8f8d-fbc1878095b5" providerId="ADAL" clId="{BCB51A85-C015-4B07-B9CD-3D028AF9473C}" dt="2024-09-13T19:43:41.221" v="2688"/>
          <ac:spMkLst>
            <pc:docMk/>
            <pc:sldMk cId="1024893453" sldId="259"/>
            <ac:spMk id="12" creationId="{875CB075-9AAE-08EE-D538-DFCCB21B8832}"/>
          </ac:spMkLst>
        </pc:spChg>
        <pc:spChg chg="mod">
          <ac:chgData name="Hemomsu Subodh Lakkaraju" userId="eb88498b-a917-482b-8f8d-fbc1878095b5" providerId="ADAL" clId="{BCB51A85-C015-4B07-B9CD-3D028AF9473C}" dt="2024-09-13T19:43:41.221" v="2688"/>
          <ac:spMkLst>
            <pc:docMk/>
            <pc:sldMk cId="1024893453" sldId="259"/>
            <ac:spMk id="13" creationId="{B6EF33E6-6260-88C7-2EE1-4D0D097ADE73}"/>
          </ac:spMkLst>
        </pc:spChg>
        <pc:spChg chg="mod">
          <ac:chgData name="Hemomsu Subodh Lakkaraju" userId="eb88498b-a917-482b-8f8d-fbc1878095b5" providerId="ADAL" clId="{BCB51A85-C015-4B07-B9CD-3D028AF9473C}" dt="2024-09-13T19:43:41.221" v="2688"/>
          <ac:spMkLst>
            <pc:docMk/>
            <pc:sldMk cId="1024893453" sldId="259"/>
            <ac:spMk id="14" creationId="{A44A4C9F-C0F4-16EB-EF12-13BE2BDA4DB0}"/>
          </ac:spMkLst>
        </pc:spChg>
        <pc:spChg chg="mod">
          <ac:chgData name="Hemomsu Subodh Lakkaraju" userId="eb88498b-a917-482b-8f8d-fbc1878095b5" providerId="ADAL" clId="{BCB51A85-C015-4B07-B9CD-3D028AF9473C}" dt="2024-09-13T19:43:41.221" v="2688"/>
          <ac:spMkLst>
            <pc:docMk/>
            <pc:sldMk cId="1024893453" sldId="259"/>
            <ac:spMk id="15" creationId="{E2872DD4-93FF-ED5D-A15E-9E53869F92C5}"/>
          </ac:spMkLst>
        </pc:spChg>
        <pc:spChg chg="mod">
          <ac:chgData name="Hemomsu Subodh Lakkaraju" userId="eb88498b-a917-482b-8f8d-fbc1878095b5" providerId="ADAL" clId="{BCB51A85-C015-4B07-B9CD-3D028AF9473C}" dt="2024-09-13T19:43:41.221" v="2688"/>
          <ac:spMkLst>
            <pc:docMk/>
            <pc:sldMk cId="1024893453" sldId="259"/>
            <ac:spMk id="16" creationId="{CAB0EF56-18A7-3719-D78A-EB2A28BC63A0}"/>
          </ac:spMkLst>
        </pc:spChg>
        <pc:spChg chg="mod">
          <ac:chgData name="Hemomsu Subodh Lakkaraju" userId="eb88498b-a917-482b-8f8d-fbc1878095b5" providerId="ADAL" clId="{BCB51A85-C015-4B07-B9CD-3D028AF9473C}" dt="2024-09-13T19:43:41.221" v="2688"/>
          <ac:spMkLst>
            <pc:docMk/>
            <pc:sldMk cId="1024893453" sldId="259"/>
            <ac:spMk id="17" creationId="{85F77761-8F63-3DB9-B1BC-55CCE51AAADA}"/>
          </ac:spMkLst>
        </pc:spChg>
        <pc:spChg chg="mod">
          <ac:chgData name="Hemomsu Subodh Lakkaraju" userId="eb88498b-a917-482b-8f8d-fbc1878095b5" providerId="ADAL" clId="{BCB51A85-C015-4B07-B9CD-3D028AF9473C}" dt="2024-09-13T19:43:41.221" v="2688"/>
          <ac:spMkLst>
            <pc:docMk/>
            <pc:sldMk cId="1024893453" sldId="259"/>
            <ac:spMk id="18" creationId="{AF4D9478-E6EB-6BC5-DD81-58E305471A09}"/>
          </ac:spMkLst>
        </pc:spChg>
        <pc:spChg chg="mod">
          <ac:chgData name="Hemomsu Subodh Lakkaraju" userId="eb88498b-a917-482b-8f8d-fbc1878095b5" providerId="ADAL" clId="{BCB51A85-C015-4B07-B9CD-3D028AF9473C}" dt="2024-09-13T19:43:41.221" v="2688"/>
          <ac:spMkLst>
            <pc:docMk/>
            <pc:sldMk cId="1024893453" sldId="259"/>
            <ac:spMk id="19" creationId="{F74DA1EE-4B6B-F262-85A5-8C2467ADB86B}"/>
          </ac:spMkLst>
        </pc:spChg>
        <pc:spChg chg="mod">
          <ac:chgData name="Hemomsu Subodh Lakkaraju" userId="eb88498b-a917-482b-8f8d-fbc1878095b5" providerId="ADAL" clId="{BCB51A85-C015-4B07-B9CD-3D028AF9473C}" dt="2024-09-13T19:43:41.221" v="2688"/>
          <ac:spMkLst>
            <pc:docMk/>
            <pc:sldMk cId="1024893453" sldId="259"/>
            <ac:spMk id="20" creationId="{116271F9-6330-96F9-FD81-8AD581C6FB34}"/>
          </ac:spMkLst>
        </pc:spChg>
        <pc:spChg chg="mod">
          <ac:chgData name="Hemomsu Subodh Lakkaraju" userId="eb88498b-a917-482b-8f8d-fbc1878095b5" providerId="ADAL" clId="{BCB51A85-C015-4B07-B9CD-3D028AF9473C}" dt="2024-09-13T19:43:41.221" v="2688"/>
          <ac:spMkLst>
            <pc:docMk/>
            <pc:sldMk cId="1024893453" sldId="259"/>
            <ac:spMk id="21" creationId="{FC7A1F65-E793-4698-0286-DC484B0E21A7}"/>
          </ac:spMkLst>
        </pc:spChg>
        <pc:spChg chg="mod">
          <ac:chgData name="Hemomsu Subodh Lakkaraju" userId="eb88498b-a917-482b-8f8d-fbc1878095b5" providerId="ADAL" clId="{BCB51A85-C015-4B07-B9CD-3D028AF9473C}" dt="2024-09-13T19:43:41.221" v="2688"/>
          <ac:spMkLst>
            <pc:docMk/>
            <pc:sldMk cId="1024893453" sldId="259"/>
            <ac:spMk id="22" creationId="{EDDDA4DF-E05D-AB4E-1998-E8C3414E5CBA}"/>
          </ac:spMkLst>
        </pc:spChg>
        <pc:spChg chg="mod">
          <ac:chgData name="Hemomsu Subodh Lakkaraju" userId="eb88498b-a917-482b-8f8d-fbc1878095b5" providerId="ADAL" clId="{BCB51A85-C015-4B07-B9CD-3D028AF9473C}" dt="2024-09-13T19:43:41.221" v="2688"/>
          <ac:spMkLst>
            <pc:docMk/>
            <pc:sldMk cId="1024893453" sldId="259"/>
            <ac:spMk id="23" creationId="{A4CD9C45-B1A9-ED1B-3BB7-ED5DB1B23565}"/>
          </ac:spMkLst>
        </pc:spChg>
        <pc:spChg chg="mod">
          <ac:chgData name="Hemomsu Subodh Lakkaraju" userId="eb88498b-a917-482b-8f8d-fbc1878095b5" providerId="ADAL" clId="{BCB51A85-C015-4B07-B9CD-3D028AF9473C}" dt="2024-09-13T19:43:41.221" v="2688"/>
          <ac:spMkLst>
            <pc:docMk/>
            <pc:sldMk cId="1024893453" sldId="259"/>
            <ac:spMk id="24" creationId="{6E51DADD-C38C-F1D7-A3D3-398C51F75ED0}"/>
          </ac:spMkLst>
        </pc:spChg>
        <pc:spChg chg="mod">
          <ac:chgData name="Hemomsu Subodh Lakkaraju" userId="eb88498b-a917-482b-8f8d-fbc1878095b5" providerId="ADAL" clId="{BCB51A85-C015-4B07-B9CD-3D028AF9473C}" dt="2024-09-13T19:43:41.221" v="2688"/>
          <ac:spMkLst>
            <pc:docMk/>
            <pc:sldMk cId="1024893453" sldId="259"/>
            <ac:spMk id="25" creationId="{0F1C9C74-E39F-58E2-39BC-0C79AAA61E29}"/>
          </ac:spMkLst>
        </pc:spChg>
        <pc:spChg chg="mod">
          <ac:chgData name="Hemomsu Subodh Lakkaraju" userId="eb88498b-a917-482b-8f8d-fbc1878095b5" providerId="ADAL" clId="{BCB51A85-C015-4B07-B9CD-3D028AF9473C}" dt="2024-09-13T19:43:41.221" v="2688"/>
          <ac:spMkLst>
            <pc:docMk/>
            <pc:sldMk cId="1024893453" sldId="259"/>
            <ac:spMk id="26" creationId="{BCB550D6-C3C2-4593-9B86-7BBAFED43498}"/>
          </ac:spMkLst>
        </pc:spChg>
        <pc:spChg chg="add mod">
          <ac:chgData name="Hemomsu Subodh Lakkaraju" userId="eb88498b-a917-482b-8f8d-fbc1878095b5" providerId="ADAL" clId="{BCB51A85-C015-4B07-B9CD-3D028AF9473C}" dt="2024-09-13T19:43:41.221" v="2688"/>
          <ac:spMkLst>
            <pc:docMk/>
            <pc:sldMk cId="1024893453" sldId="259"/>
            <ac:spMk id="27" creationId="{C2288019-A5BC-23C6-C951-E742D3A5BA83}"/>
          </ac:spMkLst>
        </pc:spChg>
        <pc:grpChg chg="add mod">
          <ac:chgData name="Hemomsu Subodh Lakkaraju" userId="eb88498b-a917-482b-8f8d-fbc1878095b5" providerId="ADAL" clId="{BCB51A85-C015-4B07-B9CD-3D028AF9473C}" dt="2024-09-13T19:43:41.221" v="2688"/>
          <ac:grpSpMkLst>
            <pc:docMk/>
            <pc:sldMk cId="1024893453" sldId="259"/>
            <ac:grpSpMk id="4" creationId="{AE9F99C9-8429-B834-B294-6131B35B6F2C}"/>
          </ac:grpSpMkLst>
        </pc:grpChg>
      </pc:sldChg>
      <pc:sldChg chg="addSp delSp modSp new mod">
        <pc:chgData name="Hemomsu Subodh Lakkaraju" userId="eb88498b-a917-482b-8f8d-fbc1878095b5" providerId="ADAL" clId="{BCB51A85-C015-4B07-B9CD-3D028AF9473C}" dt="2024-09-25T14:00:11.928" v="6467" actId="113"/>
        <pc:sldMkLst>
          <pc:docMk/>
          <pc:sldMk cId="4255030604" sldId="260"/>
        </pc:sldMkLst>
        <pc:spChg chg="mod">
          <ac:chgData name="Hemomsu Subodh Lakkaraju" userId="eb88498b-a917-482b-8f8d-fbc1878095b5" providerId="ADAL" clId="{BCB51A85-C015-4B07-B9CD-3D028AF9473C}" dt="2024-09-13T12:12:02.091" v="1958" actId="255"/>
          <ac:spMkLst>
            <pc:docMk/>
            <pc:sldMk cId="4255030604" sldId="260"/>
            <ac:spMk id="2" creationId="{2894C947-ADA5-C9A3-AFEE-797A15C8AAC0}"/>
          </ac:spMkLst>
        </pc:spChg>
        <pc:spChg chg="del mod">
          <ac:chgData name="Hemomsu Subodh Lakkaraju" userId="eb88498b-a917-482b-8f8d-fbc1878095b5" providerId="ADAL" clId="{BCB51A85-C015-4B07-B9CD-3D028AF9473C}" dt="2024-09-13T11:30:07.567" v="1076" actId="478"/>
          <ac:spMkLst>
            <pc:docMk/>
            <pc:sldMk cId="4255030604" sldId="260"/>
            <ac:spMk id="3" creationId="{70B15B61-6124-7CAB-2625-447C6EFFB77B}"/>
          </ac:spMkLst>
        </pc:spChg>
        <pc:spChg chg="mod">
          <ac:chgData name="Hemomsu Subodh Lakkaraju" userId="eb88498b-a917-482b-8f8d-fbc1878095b5" providerId="ADAL" clId="{BCB51A85-C015-4B07-B9CD-3D028AF9473C}" dt="2024-09-13T19:43:56.490" v="2691"/>
          <ac:spMkLst>
            <pc:docMk/>
            <pc:sldMk cId="4255030604" sldId="260"/>
            <ac:spMk id="5" creationId="{2C6B1291-689F-5E11-9F06-A47E36997C6E}"/>
          </ac:spMkLst>
        </pc:spChg>
        <pc:spChg chg="mod">
          <ac:chgData name="Hemomsu Subodh Lakkaraju" userId="eb88498b-a917-482b-8f8d-fbc1878095b5" providerId="ADAL" clId="{BCB51A85-C015-4B07-B9CD-3D028AF9473C}" dt="2024-09-13T19:43:56.490" v="2691"/>
          <ac:spMkLst>
            <pc:docMk/>
            <pc:sldMk cId="4255030604" sldId="260"/>
            <ac:spMk id="6" creationId="{9E001201-F1B8-0DF7-6771-4DDDFB0949AA}"/>
          </ac:spMkLst>
        </pc:spChg>
        <pc:spChg chg="mod">
          <ac:chgData name="Hemomsu Subodh Lakkaraju" userId="eb88498b-a917-482b-8f8d-fbc1878095b5" providerId="ADAL" clId="{BCB51A85-C015-4B07-B9CD-3D028AF9473C}" dt="2024-09-13T19:43:56.490" v="2691"/>
          <ac:spMkLst>
            <pc:docMk/>
            <pc:sldMk cId="4255030604" sldId="260"/>
            <ac:spMk id="7" creationId="{974DB5E8-2EF0-4F9D-31DB-FEC0E8BFB7F3}"/>
          </ac:spMkLst>
        </pc:spChg>
        <pc:spChg chg="mod">
          <ac:chgData name="Hemomsu Subodh Lakkaraju" userId="eb88498b-a917-482b-8f8d-fbc1878095b5" providerId="ADAL" clId="{BCB51A85-C015-4B07-B9CD-3D028AF9473C}" dt="2024-09-13T19:43:56.490" v="2691"/>
          <ac:spMkLst>
            <pc:docMk/>
            <pc:sldMk cId="4255030604" sldId="260"/>
            <ac:spMk id="8" creationId="{0EA95431-FD9D-C63D-AB6D-52DA02B25C84}"/>
          </ac:spMkLst>
        </pc:spChg>
        <pc:spChg chg="mod">
          <ac:chgData name="Hemomsu Subodh Lakkaraju" userId="eb88498b-a917-482b-8f8d-fbc1878095b5" providerId="ADAL" clId="{BCB51A85-C015-4B07-B9CD-3D028AF9473C}" dt="2024-09-13T19:43:56.490" v="2691"/>
          <ac:spMkLst>
            <pc:docMk/>
            <pc:sldMk cId="4255030604" sldId="260"/>
            <ac:spMk id="9" creationId="{1C2BA82B-DDF1-43BC-E0F9-B4EB47DA63D2}"/>
          </ac:spMkLst>
        </pc:spChg>
        <pc:spChg chg="mod">
          <ac:chgData name="Hemomsu Subodh Lakkaraju" userId="eb88498b-a917-482b-8f8d-fbc1878095b5" providerId="ADAL" clId="{BCB51A85-C015-4B07-B9CD-3D028AF9473C}" dt="2024-09-13T19:43:56.490" v="2691"/>
          <ac:spMkLst>
            <pc:docMk/>
            <pc:sldMk cId="4255030604" sldId="260"/>
            <ac:spMk id="10" creationId="{B95FE817-05E4-EA07-C7A5-AE3B1A9F869E}"/>
          </ac:spMkLst>
        </pc:spChg>
        <pc:spChg chg="mod">
          <ac:chgData name="Hemomsu Subodh Lakkaraju" userId="eb88498b-a917-482b-8f8d-fbc1878095b5" providerId="ADAL" clId="{BCB51A85-C015-4B07-B9CD-3D028AF9473C}" dt="2024-09-13T19:43:56.490" v="2691"/>
          <ac:spMkLst>
            <pc:docMk/>
            <pc:sldMk cId="4255030604" sldId="260"/>
            <ac:spMk id="11" creationId="{BEDBAC72-0B53-C39A-7EC2-E88BED271B1F}"/>
          </ac:spMkLst>
        </pc:spChg>
        <pc:spChg chg="mod">
          <ac:chgData name="Hemomsu Subodh Lakkaraju" userId="eb88498b-a917-482b-8f8d-fbc1878095b5" providerId="ADAL" clId="{BCB51A85-C015-4B07-B9CD-3D028AF9473C}" dt="2024-09-13T19:43:56.490" v="2691"/>
          <ac:spMkLst>
            <pc:docMk/>
            <pc:sldMk cId="4255030604" sldId="260"/>
            <ac:spMk id="12" creationId="{7AD83528-9E00-FC4E-0462-881F48C9B55E}"/>
          </ac:spMkLst>
        </pc:spChg>
        <pc:spChg chg="mod">
          <ac:chgData name="Hemomsu Subodh Lakkaraju" userId="eb88498b-a917-482b-8f8d-fbc1878095b5" providerId="ADAL" clId="{BCB51A85-C015-4B07-B9CD-3D028AF9473C}" dt="2024-09-13T19:43:56.490" v="2691"/>
          <ac:spMkLst>
            <pc:docMk/>
            <pc:sldMk cId="4255030604" sldId="260"/>
            <ac:spMk id="13" creationId="{75E19C3A-9B90-735E-81B4-F53BADD798F1}"/>
          </ac:spMkLst>
        </pc:spChg>
        <pc:spChg chg="mod">
          <ac:chgData name="Hemomsu Subodh Lakkaraju" userId="eb88498b-a917-482b-8f8d-fbc1878095b5" providerId="ADAL" clId="{BCB51A85-C015-4B07-B9CD-3D028AF9473C}" dt="2024-09-13T19:43:56.490" v="2691"/>
          <ac:spMkLst>
            <pc:docMk/>
            <pc:sldMk cId="4255030604" sldId="260"/>
            <ac:spMk id="14" creationId="{69A4ED1B-BF4E-BAF6-3D79-F1B0C68F89FB}"/>
          </ac:spMkLst>
        </pc:spChg>
        <pc:spChg chg="mod">
          <ac:chgData name="Hemomsu Subodh Lakkaraju" userId="eb88498b-a917-482b-8f8d-fbc1878095b5" providerId="ADAL" clId="{BCB51A85-C015-4B07-B9CD-3D028AF9473C}" dt="2024-09-13T19:43:56.490" v="2691"/>
          <ac:spMkLst>
            <pc:docMk/>
            <pc:sldMk cId="4255030604" sldId="260"/>
            <ac:spMk id="15" creationId="{192FC769-730A-5B50-EE7A-7A1BBB7567A2}"/>
          </ac:spMkLst>
        </pc:spChg>
        <pc:spChg chg="mod">
          <ac:chgData name="Hemomsu Subodh Lakkaraju" userId="eb88498b-a917-482b-8f8d-fbc1878095b5" providerId="ADAL" clId="{BCB51A85-C015-4B07-B9CD-3D028AF9473C}" dt="2024-09-13T19:43:56.490" v="2691"/>
          <ac:spMkLst>
            <pc:docMk/>
            <pc:sldMk cId="4255030604" sldId="260"/>
            <ac:spMk id="16" creationId="{1ACAF2B5-FE4A-4EB6-4C02-C779D0DA9587}"/>
          </ac:spMkLst>
        </pc:spChg>
        <pc:spChg chg="mod">
          <ac:chgData name="Hemomsu Subodh Lakkaraju" userId="eb88498b-a917-482b-8f8d-fbc1878095b5" providerId="ADAL" clId="{BCB51A85-C015-4B07-B9CD-3D028AF9473C}" dt="2024-09-13T19:43:56.490" v="2691"/>
          <ac:spMkLst>
            <pc:docMk/>
            <pc:sldMk cId="4255030604" sldId="260"/>
            <ac:spMk id="17" creationId="{F1B18DA6-A9DE-441D-AD9F-132EE321C252}"/>
          </ac:spMkLst>
        </pc:spChg>
        <pc:spChg chg="mod">
          <ac:chgData name="Hemomsu Subodh Lakkaraju" userId="eb88498b-a917-482b-8f8d-fbc1878095b5" providerId="ADAL" clId="{BCB51A85-C015-4B07-B9CD-3D028AF9473C}" dt="2024-09-13T19:43:56.490" v="2691"/>
          <ac:spMkLst>
            <pc:docMk/>
            <pc:sldMk cId="4255030604" sldId="260"/>
            <ac:spMk id="18" creationId="{6B9D8512-B1C1-0D10-4296-B539B3F720E0}"/>
          </ac:spMkLst>
        </pc:spChg>
        <pc:spChg chg="mod">
          <ac:chgData name="Hemomsu Subodh Lakkaraju" userId="eb88498b-a917-482b-8f8d-fbc1878095b5" providerId="ADAL" clId="{BCB51A85-C015-4B07-B9CD-3D028AF9473C}" dt="2024-09-13T19:43:56.490" v="2691"/>
          <ac:spMkLst>
            <pc:docMk/>
            <pc:sldMk cId="4255030604" sldId="260"/>
            <ac:spMk id="19" creationId="{EC51B6F9-DEB0-72E0-AA31-4ABB1BB5E3D1}"/>
          </ac:spMkLst>
        </pc:spChg>
        <pc:spChg chg="mod">
          <ac:chgData name="Hemomsu Subodh Lakkaraju" userId="eb88498b-a917-482b-8f8d-fbc1878095b5" providerId="ADAL" clId="{BCB51A85-C015-4B07-B9CD-3D028AF9473C}" dt="2024-09-13T19:43:56.490" v="2691"/>
          <ac:spMkLst>
            <pc:docMk/>
            <pc:sldMk cId="4255030604" sldId="260"/>
            <ac:spMk id="20" creationId="{1CE57992-942A-31A2-5CCE-AB94D876E659}"/>
          </ac:spMkLst>
        </pc:spChg>
        <pc:spChg chg="mod">
          <ac:chgData name="Hemomsu Subodh Lakkaraju" userId="eb88498b-a917-482b-8f8d-fbc1878095b5" providerId="ADAL" clId="{BCB51A85-C015-4B07-B9CD-3D028AF9473C}" dt="2024-09-13T19:43:56.490" v="2691"/>
          <ac:spMkLst>
            <pc:docMk/>
            <pc:sldMk cId="4255030604" sldId="260"/>
            <ac:spMk id="21" creationId="{2476E93A-43EC-6F4A-F9BE-A74D83BA97BA}"/>
          </ac:spMkLst>
        </pc:spChg>
        <pc:spChg chg="mod">
          <ac:chgData name="Hemomsu Subodh Lakkaraju" userId="eb88498b-a917-482b-8f8d-fbc1878095b5" providerId="ADAL" clId="{BCB51A85-C015-4B07-B9CD-3D028AF9473C}" dt="2024-09-13T19:43:56.490" v="2691"/>
          <ac:spMkLst>
            <pc:docMk/>
            <pc:sldMk cId="4255030604" sldId="260"/>
            <ac:spMk id="22" creationId="{684406F1-D142-DCC9-1A29-517A91C6F108}"/>
          </ac:spMkLst>
        </pc:spChg>
        <pc:spChg chg="mod">
          <ac:chgData name="Hemomsu Subodh Lakkaraju" userId="eb88498b-a917-482b-8f8d-fbc1878095b5" providerId="ADAL" clId="{BCB51A85-C015-4B07-B9CD-3D028AF9473C}" dt="2024-09-13T19:43:56.490" v="2691"/>
          <ac:spMkLst>
            <pc:docMk/>
            <pc:sldMk cId="4255030604" sldId="260"/>
            <ac:spMk id="23" creationId="{4E489C5F-44A0-028F-4EF1-20E67D24D669}"/>
          </ac:spMkLst>
        </pc:spChg>
        <pc:spChg chg="mod">
          <ac:chgData name="Hemomsu Subodh Lakkaraju" userId="eb88498b-a917-482b-8f8d-fbc1878095b5" providerId="ADAL" clId="{BCB51A85-C015-4B07-B9CD-3D028AF9473C}" dt="2024-09-13T19:43:56.490" v="2691"/>
          <ac:spMkLst>
            <pc:docMk/>
            <pc:sldMk cId="4255030604" sldId="260"/>
            <ac:spMk id="24" creationId="{F5BC2037-3009-08C4-6034-F53A5005B3B4}"/>
          </ac:spMkLst>
        </pc:spChg>
        <pc:spChg chg="mod">
          <ac:chgData name="Hemomsu Subodh Lakkaraju" userId="eb88498b-a917-482b-8f8d-fbc1878095b5" providerId="ADAL" clId="{BCB51A85-C015-4B07-B9CD-3D028AF9473C}" dt="2024-09-13T19:43:56.490" v="2691"/>
          <ac:spMkLst>
            <pc:docMk/>
            <pc:sldMk cId="4255030604" sldId="260"/>
            <ac:spMk id="25" creationId="{ED3E70C9-2DF9-664F-134E-3F270EF50F52}"/>
          </ac:spMkLst>
        </pc:spChg>
        <pc:spChg chg="mod">
          <ac:chgData name="Hemomsu Subodh Lakkaraju" userId="eb88498b-a917-482b-8f8d-fbc1878095b5" providerId="ADAL" clId="{BCB51A85-C015-4B07-B9CD-3D028AF9473C}" dt="2024-09-13T19:43:56.490" v="2691"/>
          <ac:spMkLst>
            <pc:docMk/>
            <pc:sldMk cId="4255030604" sldId="260"/>
            <ac:spMk id="26" creationId="{00E596AD-CD1A-763B-3DA5-3F1DBA07BF57}"/>
          </ac:spMkLst>
        </pc:spChg>
        <pc:spChg chg="add mod">
          <ac:chgData name="Hemomsu Subodh Lakkaraju" userId="eb88498b-a917-482b-8f8d-fbc1878095b5" providerId="ADAL" clId="{BCB51A85-C015-4B07-B9CD-3D028AF9473C}" dt="2024-09-13T19:43:56.490" v="2691"/>
          <ac:spMkLst>
            <pc:docMk/>
            <pc:sldMk cId="4255030604" sldId="260"/>
            <ac:spMk id="27" creationId="{AFC9A26F-DD22-7A0F-4226-18DDDA0E9CAD}"/>
          </ac:spMkLst>
        </pc:spChg>
        <pc:grpChg chg="add mod">
          <ac:chgData name="Hemomsu Subodh Lakkaraju" userId="eb88498b-a917-482b-8f8d-fbc1878095b5" providerId="ADAL" clId="{BCB51A85-C015-4B07-B9CD-3D028AF9473C}" dt="2024-09-13T19:43:56.490" v="2691"/>
          <ac:grpSpMkLst>
            <pc:docMk/>
            <pc:sldMk cId="4255030604" sldId="260"/>
            <ac:grpSpMk id="3" creationId="{53D781A3-DABF-85CD-5BB8-2F1BBF06E3BC}"/>
          </ac:grpSpMkLst>
        </pc:grpChg>
        <pc:graphicFrameChg chg="add mod modGraphic">
          <ac:chgData name="Hemomsu Subodh Lakkaraju" userId="eb88498b-a917-482b-8f8d-fbc1878095b5" providerId="ADAL" clId="{BCB51A85-C015-4B07-B9CD-3D028AF9473C}" dt="2024-09-25T14:00:11.928" v="6467" actId="113"/>
          <ac:graphicFrameMkLst>
            <pc:docMk/>
            <pc:sldMk cId="4255030604" sldId="260"/>
            <ac:graphicFrameMk id="4" creationId="{F32CA5BB-308F-C73E-1404-9FD29D2350B3}"/>
          </ac:graphicFrameMkLst>
        </pc:graphicFrameChg>
      </pc:sldChg>
      <pc:sldChg chg="addSp delSp modSp mod">
        <pc:chgData name="Hemomsu Subodh Lakkaraju" userId="eb88498b-a917-482b-8f8d-fbc1878095b5" providerId="ADAL" clId="{BCB51A85-C015-4B07-B9CD-3D028AF9473C}" dt="2024-09-20T11:20:18.462" v="5226" actId="255"/>
        <pc:sldMkLst>
          <pc:docMk/>
          <pc:sldMk cId="1013543713" sldId="261"/>
        </pc:sldMkLst>
        <pc:spChg chg="mod">
          <ac:chgData name="Hemomsu Subodh Lakkaraju" userId="eb88498b-a917-482b-8f8d-fbc1878095b5" providerId="ADAL" clId="{BCB51A85-C015-4B07-B9CD-3D028AF9473C}" dt="2024-09-13T19:44:45.161" v="2736" actId="20577"/>
          <ac:spMkLst>
            <pc:docMk/>
            <pc:sldMk cId="1013543713" sldId="261"/>
            <ac:spMk id="2" creationId="{04E75185-D89A-A9F4-8D44-BAF6CD6A7D5B}"/>
          </ac:spMkLst>
        </pc:spChg>
        <pc:spChg chg="mod">
          <ac:chgData name="Hemomsu Subodh Lakkaraju" userId="eb88498b-a917-482b-8f8d-fbc1878095b5" providerId="ADAL" clId="{BCB51A85-C015-4B07-B9CD-3D028AF9473C}" dt="2024-09-20T11:20:18.462" v="5226" actId="255"/>
          <ac:spMkLst>
            <pc:docMk/>
            <pc:sldMk cId="1013543713" sldId="261"/>
            <ac:spMk id="3" creationId="{20B21A87-5343-0945-E8A1-BA6060D9BD33}"/>
          </ac:spMkLst>
        </pc:spChg>
        <pc:spChg chg="mod">
          <ac:chgData name="Hemomsu Subodh Lakkaraju" userId="eb88498b-a917-482b-8f8d-fbc1878095b5" providerId="ADAL" clId="{BCB51A85-C015-4B07-B9CD-3D028AF9473C}" dt="2024-09-13T19:42:58.073" v="2678"/>
          <ac:spMkLst>
            <pc:docMk/>
            <pc:sldMk cId="1013543713" sldId="261"/>
            <ac:spMk id="5" creationId="{AE416B5E-D669-EF3C-4F6A-F490AAF2818D}"/>
          </ac:spMkLst>
        </pc:spChg>
        <pc:spChg chg="mod">
          <ac:chgData name="Hemomsu Subodh Lakkaraju" userId="eb88498b-a917-482b-8f8d-fbc1878095b5" providerId="ADAL" clId="{BCB51A85-C015-4B07-B9CD-3D028AF9473C}" dt="2024-09-13T19:42:58.073" v="2678"/>
          <ac:spMkLst>
            <pc:docMk/>
            <pc:sldMk cId="1013543713" sldId="261"/>
            <ac:spMk id="6" creationId="{ECB682CB-6E32-C647-2479-A4DB03D8E5A7}"/>
          </ac:spMkLst>
        </pc:spChg>
        <pc:spChg chg="mod">
          <ac:chgData name="Hemomsu Subodh Lakkaraju" userId="eb88498b-a917-482b-8f8d-fbc1878095b5" providerId="ADAL" clId="{BCB51A85-C015-4B07-B9CD-3D028AF9473C}" dt="2024-09-13T19:42:58.073" v="2678"/>
          <ac:spMkLst>
            <pc:docMk/>
            <pc:sldMk cId="1013543713" sldId="261"/>
            <ac:spMk id="7" creationId="{12E59B58-D64E-BAB7-4C8F-8DB059B4DB54}"/>
          </ac:spMkLst>
        </pc:spChg>
        <pc:spChg chg="mod">
          <ac:chgData name="Hemomsu Subodh Lakkaraju" userId="eb88498b-a917-482b-8f8d-fbc1878095b5" providerId="ADAL" clId="{BCB51A85-C015-4B07-B9CD-3D028AF9473C}" dt="2024-09-13T19:42:58.073" v="2678"/>
          <ac:spMkLst>
            <pc:docMk/>
            <pc:sldMk cId="1013543713" sldId="261"/>
            <ac:spMk id="8" creationId="{80D4126E-E0AF-E26B-C5FD-AAF75A3D1EFF}"/>
          </ac:spMkLst>
        </pc:spChg>
        <pc:spChg chg="mod">
          <ac:chgData name="Hemomsu Subodh Lakkaraju" userId="eb88498b-a917-482b-8f8d-fbc1878095b5" providerId="ADAL" clId="{BCB51A85-C015-4B07-B9CD-3D028AF9473C}" dt="2024-09-13T19:42:58.073" v="2678"/>
          <ac:spMkLst>
            <pc:docMk/>
            <pc:sldMk cId="1013543713" sldId="261"/>
            <ac:spMk id="9" creationId="{BE6212EB-4D51-DEB9-6BD8-08DCF2BAB154}"/>
          </ac:spMkLst>
        </pc:spChg>
        <pc:spChg chg="mod">
          <ac:chgData name="Hemomsu Subodh Lakkaraju" userId="eb88498b-a917-482b-8f8d-fbc1878095b5" providerId="ADAL" clId="{BCB51A85-C015-4B07-B9CD-3D028AF9473C}" dt="2024-09-13T19:42:58.073" v="2678"/>
          <ac:spMkLst>
            <pc:docMk/>
            <pc:sldMk cId="1013543713" sldId="261"/>
            <ac:spMk id="10" creationId="{BBF00D6F-5620-BCFE-32C3-CEB5CEFB758E}"/>
          </ac:spMkLst>
        </pc:spChg>
        <pc:spChg chg="mod">
          <ac:chgData name="Hemomsu Subodh Lakkaraju" userId="eb88498b-a917-482b-8f8d-fbc1878095b5" providerId="ADAL" clId="{BCB51A85-C015-4B07-B9CD-3D028AF9473C}" dt="2024-09-13T19:42:58.073" v="2678"/>
          <ac:spMkLst>
            <pc:docMk/>
            <pc:sldMk cId="1013543713" sldId="261"/>
            <ac:spMk id="11" creationId="{6B94DAFD-9856-D5BB-1B51-1B1174FBB7B6}"/>
          </ac:spMkLst>
        </pc:spChg>
        <pc:spChg chg="mod">
          <ac:chgData name="Hemomsu Subodh Lakkaraju" userId="eb88498b-a917-482b-8f8d-fbc1878095b5" providerId="ADAL" clId="{BCB51A85-C015-4B07-B9CD-3D028AF9473C}" dt="2024-09-13T19:42:58.073" v="2678"/>
          <ac:spMkLst>
            <pc:docMk/>
            <pc:sldMk cId="1013543713" sldId="261"/>
            <ac:spMk id="12" creationId="{76522EFC-1FB6-23EE-4278-2E5A70127E48}"/>
          </ac:spMkLst>
        </pc:spChg>
        <pc:spChg chg="mod">
          <ac:chgData name="Hemomsu Subodh Lakkaraju" userId="eb88498b-a917-482b-8f8d-fbc1878095b5" providerId="ADAL" clId="{BCB51A85-C015-4B07-B9CD-3D028AF9473C}" dt="2024-09-13T19:42:58.073" v="2678"/>
          <ac:spMkLst>
            <pc:docMk/>
            <pc:sldMk cId="1013543713" sldId="261"/>
            <ac:spMk id="13" creationId="{05DA29A1-C3D3-414D-065A-B34F3F106473}"/>
          </ac:spMkLst>
        </pc:spChg>
        <pc:spChg chg="mod">
          <ac:chgData name="Hemomsu Subodh Lakkaraju" userId="eb88498b-a917-482b-8f8d-fbc1878095b5" providerId="ADAL" clId="{BCB51A85-C015-4B07-B9CD-3D028AF9473C}" dt="2024-09-13T19:42:58.073" v="2678"/>
          <ac:spMkLst>
            <pc:docMk/>
            <pc:sldMk cId="1013543713" sldId="261"/>
            <ac:spMk id="14" creationId="{9E793B4A-C2FF-3FD2-9D24-51678DD955C0}"/>
          </ac:spMkLst>
        </pc:spChg>
        <pc:spChg chg="mod">
          <ac:chgData name="Hemomsu Subodh Lakkaraju" userId="eb88498b-a917-482b-8f8d-fbc1878095b5" providerId="ADAL" clId="{BCB51A85-C015-4B07-B9CD-3D028AF9473C}" dt="2024-09-13T19:42:58.073" v="2678"/>
          <ac:spMkLst>
            <pc:docMk/>
            <pc:sldMk cId="1013543713" sldId="261"/>
            <ac:spMk id="15" creationId="{5F2F26B1-24D3-968A-C848-2ED3E8F11661}"/>
          </ac:spMkLst>
        </pc:spChg>
        <pc:spChg chg="mod">
          <ac:chgData name="Hemomsu Subodh Lakkaraju" userId="eb88498b-a917-482b-8f8d-fbc1878095b5" providerId="ADAL" clId="{BCB51A85-C015-4B07-B9CD-3D028AF9473C}" dt="2024-09-13T19:42:58.073" v="2678"/>
          <ac:spMkLst>
            <pc:docMk/>
            <pc:sldMk cId="1013543713" sldId="261"/>
            <ac:spMk id="16" creationId="{DE16BF83-1375-47BF-E9CD-4C5473D96FDE}"/>
          </ac:spMkLst>
        </pc:spChg>
        <pc:spChg chg="mod">
          <ac:chgData name="Hemomsu Subodh Lakkaraju" userId="eb88498b-a917-482b-8f8d-fbc1878095b5" providerId="ADAL" clId="{BCB51A85-C015-4B07-B9CD-3D028AF9473C}" dt="2024-09-13T19:42:58.073" v="2678"/>
          <ac:spMkLst>
            <pc:docMk/>
            <pc:sldMk cId="1013543713" sldId="261"/>
            <ac:spMk id="17" creationId="{1BDFC272-FF47-9CB2-E35E-023AF78B0EFF}"/>
          </ac:spMkLst>
        </pc:spChg>
        <pc:spChg chg="mod">
          <ac:chgData name="Hemomsu Subodh Lakkaraju" userId="eb88498b-a917-482b-8f8d-fbc1878095b5" providerId="ADAL" clId="{BCB51A85-C015-4B07-B9CD-3D028AF9473C}" dt="2024-09-13T19:42:58.073" v="2678"/>
          <ac:spMkLst>
            <pc:docMk/>
            <pc:sldMk cId="1013543713" sldId="261"/>
            <ac:spMk id="18" creationId="{1DFB1FF1-1818-7F06-A4BC-5E21CB11C8F0}"/>
          </ac:spMkLst>
        </pc:spChg>
        <pc:spChg chg="mod">
          <ac:chgData name="Hemomsu Subodh Lakkaraju" userId="eb88498b-a917-482b-8f8d-fbc1878095b5" providerId="ADAL" clId="{BCB51A85-C015-4B07-B9CD-3D028AF9473C}" dt="2024-09-13T19:42:58.073" v="2678"/>
          <ac:spMkLst>
            <pc:docMk/>
            <pc:sldMk cId="1013543713" sldId="261"/>
            <ac:spMk id="19" creationId="{97E7B0A4-4E8B-1041-FDB1-0DA7CEE7C3B2}"/>
          </ac:spMkLst>
        </pc:spChg>
        <pc:spChg chg="mod">
          <ac:chgData name="Hemomsu Subodh Lakkaraju" userId="eb88498b-a917-482b-8f8d-fbc1878095b5" providerId="ADAL" clId="{BCB51A85-C015-4B07-B9CD-3D028AF9473C}" dt="2024-09-13T19:42:58.073" v="2678"/>
          <ac:spMkLst>
            <pc:docMk/>
            <pc:sldMk cId="1013543713" sldId="261"/>
            <ac:spMk id="20" creationId="{DDCC7026-9086-3943-6747-9BB434673BBE}"/>
          </ac:spMkLst>
        </pc:spChg>
        <pc:spChg chg="mod">
          <ac:chgData name="Hemomsu Subodh Lakkaraju" userId="eb88498b-a917-482b-8f8d-fbc1878095b5" providerId="ADAL" clId="{BCB51A85-C015-4B07-B9CD-3D028AF9473C}" dt="2024-09-13T19:42:58.073" v="2678"/>
          <ac:spMkLst>
            <pc:docMk/>
            <pc:sldMk cId="1013543713" sldId="261"/>
            <ac:spMk id="21" creationId="{63D6D9E2-9719-76E1-A57F-957C3992DA35}"/>
          </ac:spMkLst>
        </pc:spChg>
        <pc:spChg chg="mod">
          <ac:chgData name="Hemomsu Subodh Lakkaraju" userId="eb88498b-a917-482b-8f8d-fbc1878095b5" providerId="ADAL" clId="{BCB51A85-C015-4B07-B9CD-3D028AF9473C}" dt="2024-09-13T19:42:58.073" v="2678"/>
          <ac:spMkLst>
            <pc:docMk/>
            <pc:sldMk cId="1013543713" sldId="261"/>
            <ac:spMk id="22" creationId="{D7E5192E-5E1E-300D-7D3B-B8023C307F7F}"/>
          </ac:spMkLst>
        </pc:spChg>
        <pc:spChg chg="mod">
          <ac:chgData name="Hemomsu Subodh Lakkaraju" userId="eb88498b-a917-482b-8f8d-fbc1878095b5" providerId="ADAL" clId="{BCB51A85-C015-4B07-B9CD-3D028AF9473C}" dt="2024-09-13T19:42:58.073" v="2678"/>
          <ac:spMkLst>
            <pc:docMk/>
            <pc:sldMk cId="1013543713" sldId="261"/>
            <ac:spMk id="23" creationId="{ADF81940-56F0-2BD9-735C-36C98BA4437F}"/>
          </ac:spMkLst>
        </pc:spChg>
        <pc:spChg chg="mod">
          <ac:chgData name="Hemomsu Subodh Lakkaraju" userId="eb88498b-a917-482b-8f8d-fbc1878095b5" providerId="ADAL" clId="{BCB51A85-C015-4B07-B9CD-3D028AF9473C}" dt="2024-09-13T19:42:58.073" v="2678"/>
          <ac:spMkLst>
            <pc:docMk/>
            <pc:sldMk cId="1013543713" sldId="261"/>
            <ac:spMk id="24" creationId="{E78B793D-3C86-DE51-E820-C8D069D86B06}"/>
          </ac:spMkLst>
        </pc:spChg>
        <pc:spChg chg="mod">
          <ac:chgData name="Hemomsu Subodh Lakkaraju" userId="eb88498b-a917-482b-8f8d-fbc1878095b5" providerId="ADAL" clId="{BCB51A85-C015-4B07-B9CD-3D028AF9473C}" dt="2024-09-13T19:42:58.073" v="2678"/>
          <ac:spMkLst>
            <pc:docMk/>
            <pc:sldMk cId="1013543713" sldId="261"/>
            <ac:spMk id="25" creationId="{3907F367-3347-2389-F2C0-35746A8CE429}"/>
          </ac:spMkLst>
        </pc:spChg>
        <pc:spChg chg="mod">
          <ac:chgData name="Hemomsu Subodh Lakkaraju" userId="eb88498b-a917-482b-8f8d-fbc1878095b5" providerId="ADAL" clId="{BCB51A85-C015-4B07-B9CD-3D028AF9473C}" dt="2024-09-13T19:42:58.073" v="2678"/>
          <ac:spMkLst>
            <pc:docMk/>
            <pc:sldMk cId="1013543713" sldId="261"/>
            <ac:spMk id="26" creationId="{3C450B75-E6AC-4463-823D-72B05DB4D4C9}"/>
          </ac:spMkLst>
        </pc:spChg>
        <pc:spChg chg="add mod">
          <ac:chgData name="Hemomsu Subodh Lakkaraju" userId="eb88498b-a917-482b-8f8d-fbc1878095b5" providerId="ADAL" clId="{BCB51A85-C015-4B07-B9CD-3D028AF9473C}" dt="2024-09-13T19:42:58.073" v="2678"/>
          <ac:spMkLst>
            <pc:docMk/>
            <pc:sldMk cId="1013543713" sldId="261"/>
            <ac:spMk id="27" creationId="{8E3B61E6-9B25-59B8-6AEB-4442D5ECD8F6}"/>
          </ac:spMkLst>
        </pc:spChg>
        <pc:grpChg chg="add mod">
          <ac:chgData name="Hemomsu Subodh Lakkaraju" userId="eb88498b-a917-482b-8f8d-fbc1878095b5" providerId="ADAL" clId="{BCB51A85-C015-4B07-B9CD-3D028AF9473C}" dt="2024-09-13T19:42:58.073" v="2678"/>
          <ac:grpSpMkLst>
            <pc:docMk/>
            <pc:sldMk cId="1013543713" sldId="261"/>
            <ac:grpSpMk id="4" creationId="{4F885088-E009-41FC-5966-E0BB57F262D6}"/>
          </ac:grpSpMkLst>
        </pc:grpChg>
        <pc:picChg chg="del">
          <ac:chgData name="Hemomsu Subodh Lakkaraju" userId="eb88498b-a917-482b-8f8d-fbc1878095b5" providerId="ADAL" clId="{BCB51A85-C015-4B07-B9CD-3D028AF9473C}" dt="2024-09-13T12:08:13.142" v="1917" actId="478"/>
          <ac:picMkLst>
            <pc:docMk/>
            <pc:sldMk cId="1013543713" sldId="261"/>
            <ac:picMk id="4" creationId="{96BF6223-BE32-B92B-C7B1-71875B544B85}"/>
          </ac:picMkLst>
        </pc:picChg>
      </pc:sldChg>
      <pc:sldChg chg="addSp delSp modSp mod">
        <pc:chgData name="Hemomsu Subodh Lakkaraju" userId="eb88498b-a917-482b-8f8d-fbc1878095b5" providerId="ADAL" clId="{BCB51A85-C015-4B07-B9CD-3D028AF9473C}" dt="2024-09-13T19:46:49.514" v="2845" actId="255"/>
        <pc:sldMkLst>
          <pc:docMk/>
          <pc:sldMk cId="552365063" sldId="262"/>
        </pc:sldMkLst>
        <pc:spChg chg="mod">
          <ac:chgData name="Hemomsu Subodh Lakkaraju" userId="eb88498b-a917-482b-8f8d-fbc1878095b5" providerId="ADAL" clId="{BCB51A85-C015-4B07-B9CD-3D028AF9473C}" dt="2024-09-13T19:45:25.793" v="2779" actId="20577"/>
          <ac:spMkLst>
            <pc:docMk/>
            <pc:sldMk cId="552365063" sldId="262"/>
            <ac:spMk id="2" creationId="{431AAB3A-1E9A-2CA3-C968-9D40D9FB5C49}"/>
          </ac:spMkLst>
        </pc:spChg>
        <pc:spChg chg="add del mod">
          <ac:chgData name="Hemomsu Subodh Lakkaraju" userId="eb88498b-a917-482b-8f8d-fbc1878095b5" providerId="ADAL" clId="{BCB51A85-C015-4B07-B9CD-3D028AF9473C}" dt="2024-09-13T11:52:27.910" v="1630"/>
          <ac:spMkLst>
            <pc:docMk/>
            <pc:sldMk cId="552365063" sldId="262"/>
            <ac:spMk id="4" creationId="{4BEF1224-27C1-8573-FE81-36835AA369E3}"/>
          </ac:spMkLst>
        </pc:spChg>
        <pc:spChg chg="mod">
          <ac:chgData name="Hemomsu Subodh Lakkaraju" userId="eb88498b-a917-482b-8f8d-fbc1878095b5" providerId="ADAL" clId="{BCB51A85-C015-4B07-B9CD-3D028AF9473C}" dt="2024-09-13T19:43:01.593" v="2679"/>
          <ac:spMkLst>
            <pc:docMk/>
            <pc:sldMk cId="552365063" sldId="262"/>
            <ac:spMk id="4" creationId="{9491018D-7E96-8055-9178-4BCAA707DDD6}"/>
          </ac:spMkLst>
        </pc:spChg>
        <pc:spChg chg="mod">
          <ac:chgData name="Hemomsu Subodh Lakkaraju" userId="eb88498b-a917-482b-8f8d-fbc1878095b5" providerId="ADAL" clId="{BCB51A85-C015-4B07-B9CD-3D028AF9473C}" dt="2024-09-13T19:43:01.593" v="2679"/>
          <ac:spMkLst>
            <pc:docMk/>
            <pc:sldMk cId="552365063" sldId="262"/>
            <ac:spMk id="5" creationId="{78F92A23-FF05-260F-644F-E469E5905603}"/>
          </ac:spMkLst>
        </pc:spChg>
        <pc:spChg chg="add del mod">
          <ac:chgData name="Hemomsu Subodh Lakkaraju" userId="eb88498b-a917-482b-8f8d-fbc1878095b5" providerId="ADAL" clId="{BCB51A85-C015-4B07-B9CD-3D028AF9473C}" dt="2024-09-13T11:53:05.993" v="1641" actId="478"/>
          <ac:spMkLst>
            <pc:docMk/>
            <pc:sldMk cId="552365063" sldId="262"/>
            <ac:spMk id="5" creationId="{F5A175E4-71B1-4464-0FAD-1C8E14919A6B}"/>
          </ac:spMkLst>
        </pc:spChg>
        <pc:spChg chg="add mod">
          <ac:chgData name="Hemomsu Subodh Lakkaraju" userId="eb88498b-a917-482b-8f8d-fbc1878095b5" providerId="ADAL" clId="{BCB51A85-C015-4B07-B9CD-3D028AF9473C}" dt="2024-09-13T19:46:22.709" v="2844" actId="20577"/>
          <ac:spMkLst>
            <pc:docMk/>
            <pc:sldMk cId="552365063" sldId="262"/>
            <ac:spMk id="7" creationId="{E901F16A-07EF-AC2E-1986-D0503F3146BB}"/>
          </ac:spMkLst>
        </pc:spChg>
        <pc:spChg chg="mod">
          <ac:chgData name="Hemomsu Subodh Lakkaraju" userId="eb88498b-a917-482b-8f8d-fbc1878095b5" providerId="ADAL" clId="{BCB51A85-C015-4B07-B9CD-3D028AF9473C}" dt="2024-09-13T19:43:01.593" v="2679"/>
          <ac:spMkLst>
            <pc:docMk/>
            <pc:sldMk cId="552365063" sldId="262"/>
            <ac:spMk id="8" creationId="{DCFBA3AD-C57E-190F-21DA-9E2AF712A012}"/>
          </ac:spMkLst>
        </pc:spChg>
        <pc:spChg chg="mod">
          <ac:chgData name="Hemomsu Subodh Lakkaraju" userId="eb88498b-a917-482b-8f8d-fbc1878095b5" providerId="ADAL" clId="{BCB51A85-C015-4B07-B9CD-3D028AF9473C}" dt="2024-09-13T19:43:01.593" v="2679"/>
          <ac:spMkLst>
            <pc:docMk/>
            <pc:sldMk cId="552365063" sldId="262"/>
            <ac:spMk id="9" creationId="{CC4B7C69-7D7E-38DB-9C7B-F53FB0434707}"/>
          </ac:spMkLst>
        </pc:spChg>
        <pc:spChg chg="mod">
          <ac:chgData name="Hemomsu Subodh Lakkaraju" userId="eb88498b-a917-482b-8f8d-fbc1878095b5" providerId="ADAL" clId="{BCB51A85-C015-4B07-B9CD-3D028AF9473C}" dt="2024-09-13T19:43:01.593" v="2679"/>
          <ac:spMkLst>
            <pc:docMk/>
            <pc:sldMk cId="552365063" sldId="262"/>
            <ac:spMk id="10" creationId="{07E03448-D53A-A5CA-96BB-323CFA9E9A17}"/>
          </ac:spMkLst>
        </pc:spChg>
        <pc:spChg chg="mod">
          <ac:chgData name="Hemomsu Subodh Lakkaraju" userId="eb88498b-a917-482b-8f8d-fbc1878095b5" providerId="ADAL" clId="{BCB51A85-C015-4B07-B9CD-3D028AF9473C}" dt="2024-09-13T19:43:01.593" v="2679"/>
          <ac:spMkLst>
            <pc:docMk/>
            <pc:sldMk cId="552365063" sldId="262"/>
            <ac:spMk id="11" creationId="{A304FB22-7EDA-F2E3-7ABD-F7D857AF9A9F}"/>
          </ac:spMkLst>
        </pc:spChg>
        <pc:spChg chg="mod">
          <ac:chgData name="Hemomsu Subodh Lakkaraju" userId="eb88498b-a917-482b-8f8d-fbc1878095b5" providerId="ADAL" clId="{BCB51A85-C015-4B07-B9CD-3D028AF9473C}" dt="2024-09-13T19:43:01.593" v="2679"/>
          <ac:spMkLst>
            <pc:docMk/>
            <pc:sldMk cId="552365063" sldId="262"/>
            <ac:spMk id="12" creationId="{751496FD-1682-DB8C-5774-57C54C93F70D}"/>
          </ac:spMkLst>
        </pc:spChg>
        <pc:spChg chg="mod">
          <ac:chgData name="Hemomsu Subodh Lakkaraju" userId="eb88498b-a917-482b-8f8d-fbc1878095b5" providerId="ADAL" clId="{BCB51A85-C015-4B07-B9CD-3D028AF9473C}" dt="2024-09-13T19:43:01.593" v="2679"/>
          <ac:spMkLst>
            <pc:docMk/>
            <pc:sldMk cId="552365063" sldId="262"/>
            <ac:spMk id="13" creationId="{DBF4ABB9-3484-90BD-171C-9B95AD702901}"/>
          </ac:spMkLst>
        </pc:spChg>
        <pc:spChg chg="mod">
          <ac:chgData name="Hemomsu Subodh Lakkaraju" userId="eb88498b-a917-482b-8f8d-fbc1878095b5" providerId="ADAL" clId="{BCB51A85-C015-4B07-B9CD-3D028AF9473C}" dt="2024-09-13T19:43:01.593" v="2679"/>
          <ac:spMkLst>
            <pc:docMk/>
            <pc:sldMk cId="552365063" sldId="262"/>
            <ac:spMk id="14" creationId="{DB44ABBC-B00B-C9FF-5786-002F89B15863}"/>
          </ac:spMkLst>
        </pc:spChg>
        <pc:spChg chg="mod">
          <ac:chgData name="Hemomsu Subodh Lakkaraju" userId="eb88498b-a917-482b-8f8d-fbc1878095b5" providerId="ADAL" clId="{BCB51A85-C015-4B07-B9CD-3D028AF9473C}" dt="2024-09-13T19:43:01.593" v="2679"/>
          <ac:spMkLst>
            <pc:docMk/>
            <pc:sldMk cId="552365063" sldId="262"/>
            <ac:spMk id="15" creationId="{C171850E-EDE4-B4A9-2A00-2D4E0DFC67AF}"/>
          </ac:spMkLst>
        </pc:spChg>
        <pc:spChg chg="mod">
          <ac:chgData name="Hemomsu Subodh Lakkaraju" userId="eb88498b-a917-482b-8f8d-fbc1878095b5" providerId="ADAL" clId="{BCB51A85-C015-4B07-B9CD-3D028AF9473C}" dt="2024-09-13T19:43:01.593" v="2679"/>
          <ac:spMkLst>
            <pc:docMk/>
            <pc:sldMk cId="552365063" sldId="262"/>
            <ac:spMk id="16" creationId="{8D63D1EA-A3B2-AD32-7203-2395AFA2D43D}"/>
          </ac:spMkLst>
        </pc:spChg>
        <pc:spChg chg="mod">
          <ac:chgData name="Hemomsu Subodh Lakkaraju" userId="eb88498b-a917-482b-8f8d-fbc1878095b5" providerId="ADAL" clId="{BCB51A85-C015-4B07-B9CD-3D028AF9473C}" dt="2024-09-13T19:43:01.593" v="2679"/>
          <ac:spMkLst>
            <pc:docMk/>
            <pc:sldMk cId="552365063" sldId="262"/>
            <ac:spMk id="17" creationId="{91EF2FC9-E5C7-5DB3-8936-15478DB64663}"/>
          </ac:spMkLst>
        </pc:spChg>
        <pc:spChg chg="mod">
          <ac:chgData name="Hemomsu Subodh Lakkaraju" userId="eb88498b-a917-482b-8f8d-fbc1878095b5" providerId="ADAL" clId="{BCB51A85-C015-4B07-B9CD-3D028AF9473C}" dt="2024-09-13T19:43:01.593" v="2679"/>
          <ac:spMkLst>
            <pc:docMk/>
            <pc:sldMk cId="552365063" sldId="262"/>
            <ac:spMk id="18" creationId="{133160E5-E186-5A76-9C71-D1D87CC89DA9}"/>
          </ac:spMkLst>
        </pc:spChg>
        <pc:spChg chg="mod">
          <ac:chgData name="Hemomsu Subodh Lakkaraju" userId="eb88498b-a917-482b-8f8d-fbc1878095b5" providerId="ADAL" clId="{BCB51A85-C015-4B07-B9CD-3D028AF9473C}" dt="2024-09-13T19:43:01.593" v="2679"/>
          <ac:spMkLst>
            <pc:docMk/>
            <pc:sldMk cId="552365063" sldId="262"/>
            <ac:spMk id="19" creationId="{1BDB8D50-EAC4-259A-31E1-95A2F5768E7A}"/>
          </ac:spMkLst>
        </pc:spChg>
        <pc:spChg chg="mod">
          <ac:chgData name="Hemomsu Subodh Lakkaraju" userId="eb88498b-a917-482b-8f8d-fbc1878095b5" providerId="ADAL" clId="{BCB51A85-C015-4B07-B9CD-3D028AF9473C}" dt="2024-09-13T19:43:01.593" v="2679"/>
          <ac:spMkLst>
            <pc:docMk/>
            <pc:sldMk cId="552365063" sldId="262"/>
            <ac:spMk id="20" creationId="{95C26B3C-366A-C94D-835E-48C949CBAE18}"/>
          </ac:spMkLst>
        </pc:spChg>
        <pc:spChg chg="mod">
          <ac:chgData name="Hemomsu Subodh Lakkaraju" userId="eb88498b-a917-482b-8f8d-fbc1878095b5" providerId="ADAL" clId="{BCB51A85-C015-4B07-B9CD-3D028AF9473C}" dt="2024-09-13T19:43:01.593" v="2679"/>
          <ac:spMkLst>
            <pc:docMk/>
            <pc:sldMk cId="552365063" sldId="262"/>
            <ac:spMk id="21" creationId="{8EFEF4E4-DD9E-2433-F621-059D8738411C}"/>
          </ac:spMkLst>
        </pc:spChg>
        <pc:spChg chg="mod">
          <ac:chgData name="Hemomsu Subodh Lakkaraju" userId="eb88498b-a917-482b-8f8d-fbc1878095b5" providerId="ADAL" clId="{BCB51A85-C015-4B07-B9CD-3D028AF9473C}" dt="2024-09-13T19:43:01.593" v="2679"/>
          <ac:spMkLst>
            <pc:docMk/>
            <pc:sldMk cId="552365063" sldId="262"/>
            <ac:spMk id="22" creationId="{D5B18B0A-35B7-A19C-A327-6D194BD635C6}"/>
          </ac:spMkLst>
        </pc:spChg>
        <pc:spChg chg="mod">
          <ac:chgData name="Hemomsu Subodh Lakkaraju" userId="eb88498b-a917-482b-8f8d-fbc1878095b5" providerId="ADAL" clId="{BCB51A85-C015-4B07-B9CD-3D028AF9473C}" dt="2024-09-13T19:43:01.593" v="2679"/>
          <ac:spMkLst>
            <pc:docMk/>
            <pc:sldMk cId="552365063" sldId="262"/>
            <ac:spMk id="23" creationId="{05361DB7-F815-45E1-EEFF-FA12D2958462}"/>
          </ac:spMkLst>
        </pc:spChg>
        <pc:spChg chg="mod">
          <ac:chgData name="Hemomsu Subodh Lakkaraju" userId="eb88498b-a917-482b-8f8d-fbc1878095b5" providerId="ADAL" clId="{BCB51A85-C015-4B07-B9CD-3D028AF9473C}" dt="2024-09-13T19:43:01.593" v="2679"/>
          <ac:spMkLst>
            <pc:docMk/>
            <pc:sldMk cId="552365063" sldId="262"/>
            <ac:spMk id="24" creationId="{41AE05E8-96C4-6B93-26D1-1272BC88098D}"/>
          </ac:spMkLst>
        </pc:spChg>
        <pc:spChg chg="mod">
          <ac:chgData name="Hemomsu Subodh Lakkaraju" userId="eb88498b-a917-482b-8f8d-fbc1878095b5" providerId="ADAL" clId="{BCB51A85-C015-4B07-B9CD-3D028AF9473C}" dt="2024-09-13T19:43:01.593" v="2679"/>
          <ac:spMkLst>
            <pc:docMk/>
            <pc:sldMk cId="552365063" sldId="262"/>
            <ac:spMk id="25" creationId="{B88D38E6-CC61-35C5-8026-B97C5DDE90BE}"/>
          </ac:spMkLst>
        </pc:spChg>
        <pc:spChg chg="mod">
          <ac:chgData name="Hemomsu Subodh Lakkaraju" userId="eb88498b-a917-482b-8f8d-fbc1878095b5" providerId="ADAL" clId="{BCB51A85-C015-4B07-B9CD-3D028AF9473C}" dt="2024-09-13T19:43:01.593" v="2679"/>
          <ac:spMkLst>
            <pc:docMk/>
            <pc:sldMk cId="552365063" sldId="262"/>
            <ac:spMk id="26" creationId="{6F4C0B2A-AA08-FCC0-5E13-72E96EFD7047}"/>
          </ac:spMkLst>
        </pc:spChg>
        <pc:spChg chg="mod">
          <ac:chgData name="Hemomsu Subodh Lakkaraju" userId="eb88498b-a917-482b-8f8d-fbc1878095b5" providerId="ADAL" clId="{BCB51A85-C015-4B07-B9CD-3D028AF9473C}" dt="2024-09-13T19:43:01.593" v="2679"/>
          <ac:spMkLst>
            <pc:docMk/>
            <pc:sldMk cId="552365063" sldId="262"/>
            <ac:spMk id="27" creationId="{73FF1DB4-0D2A-40C3-576B-296D5AD5210E}"/>
          </ac:spMkLst>
        </pc:spChg>
        <pc:spChg chg="add mod">
          <ac:chgData name="Hemomsu Subodh Lakkaraju" userId="eb88498b-a917-482b-8f8d-fbc1878095b5" providerId="ADAL" clId="{BCB51A85-C015-4B07-B9CD-3D028AF9473C}" dt="2024-09-13T19:43:01.593" v="2679"/>
          <ac:spMkLst>
            <pc:docMk/>
            <pc:sldMk cId="552365063" sldId="262"/>
            <ac:spMk id="28" creationId="{DBB6D2E3-1A06-9D43-84B0-334104DC949C}"/>
          </ac:spMkLst>
        </pc:spChg>
        <pc:grpChg chg="add mod">
          <ac:chgData name="Hemomsu Subodh Lakkaraju" userId="eb88498b-a917-482b-8f8d-fbc1878095b5" providerId="ADAL" clId="{BCB51A85-C015-4B07-B9CD-3D028AF9473C}" dt="2024-09-13T19:43:01.593" v="2679"/>
          <ac:grpSpMkLst>
            <pc:docMk/>
            <pc:sldMk cId="552365063" sldId="262"/>
            <ac:grpSpMk id="3" creationId="{CBB04B57-A37E-532D-6CCC-B09D327C88C9}"/>
          </ac:grpSpMkLst>
        </pc:grpChg>
        <pc:graphicFrameChg chg="mod modGraphic">
          <ac:chgData name="Hemomsu Subodh Lakkaraju" userId="eb88498b-a917-482b-8f8d-fbc1878095b5" providerId="ADAL" clId="{BCB51A85-C015-4B07-B9CD-3D028AF9473C}" dt="2024-09-13T19:46:49.514" v="2845" actId="255"/>
          <ac:graphicFrameMkLst>
            <pc:docMk/>
            <pc:sldMk cId="552365063" sldId="262"/>
            <ac:graphicFrameMk id="6" creationId="{EB6BFEB8-0738-2D7F-6925-643806AC8618}"/>
          </ac:graphicFrameMkLst>
        </pc:graphicFrameChg>
        <pc:picChg chg="del">
          <ac:chgData name="Hemomsu Subodh Lakkaraju" userId="eb88498b-a917-482b-8f8d-fbc1878095b5" providerId="ADAL" clId="{BCB51A85-C015-4B07-B9CD-3D028AF9473C}" dt="2024-09-13T11:52:35.400" v="1631" actId="478"/>
          <ac:picMkLst>
            <pc:docMk/>
            <pc:sldMk cId="552365063" sldId="262"/>
            <ac:picMk id="3" creationId="{87E594C6-AE0D-8237-B1D3-817346717AEA}"/>
          </ac:picMkLst>
        </pc:picChg>
      </pc:sldChg>
      <pc:sldChg chg="addSp delSp modSp new mod ord">
        <pc:chgData name="Hemomsu Subodh Lakkaraju" userId="eb88498b-a917-482b-8f8d-fbc1878095b5" providerId="ADAL" clId="{BCB51A85-C015-4B07-B9CD-3D028AF9473C}" dt="2024-09-13T19:41:10.811" v="2560"/>
        <pc:sldMkLst>
          <pc:docMk/>
          <pc:sldMk cId="3030685335" sldId="263"/>
        </pc:sldMkLst>
        <pc:spChg chg="mod">
          <ac:chgData name="Hemomsu Subodh Lakkaraju" userId="eb88498b-a917-482b-8f8d-fbc1878095b5" providerId="ADAL" clId="{BCB51A85-C015-4B07-B9CD-3D028AF9473C}" dt="2024-09-13T12:11:17.133" v="1953" actId="255"/>
          <ac:spMkLst>
            <pc:docMk/>
            <pc:sldMk cId="3030685335" sldId="263"/>
            <ac:spMk id="2" creationId="{584C23ED-24F0-709B-BF9B-207FD6A0D1FA}"/>
          </ac:spMkLst>
        </pc:spChg>
        <pc:spChg chg="del">
          <ac:chgData name="Hemomsu Subodh Lakkaraju" userId="eb88498b-a917-482b-8f8d-fbc1878095b5" providerId="ADAL" clId="{BCB51A85-C015-4B07-B9CD-3D028AF9473C}" dt="2024-09-13T11:40:16.537" v="1477" actId="478"/>
          <ac:spMkLst>
            <pc:docMk/>
            <pc:sldMk cId="3030685335" sldId="263"/>
            <ac:spMk id="3" creationId="{43E73280-1BD2-483C-06F1-4DE3225C5005}"/>
          </ac:spMkLst>
        </pc:spChg>
        <pc:spChg chg="mod">
          <ac:chgData name="Hemomsu Subodh Lakkaraju" userId="eb88498b-a917-482b-8f8d-fbc1878095b5" providerId="ADAL" clId="{BCB51A85-C015-4B07-B9CD-3D028AF9473C}" dt="2024-09-13T19:41:08.403" v="2558"/>
          <ac:spMkLst>
            <pc:docMk/>
            <pc:sldMk cId="3030685335" sldId="263"/>
            <ac:spMk id="5" creationId="{A138CD65-18FC-8E10-7E87-21FF62C18EDC}"/>
          </ac:spMkLst>
        </pc:spChg>
        <pc:spChg chg="mod">
          <ac:chgData name="Hemomsu Subodh Lakkaraju" userId="eb88498b-a917-482b-8f8d-fbc1878095b5" providerId="ADAL" clId="{BCB51A85-C015-4B07-B9CD-3D028AF9473C}" dt="2024-09-13T19:41:08.403" v="2558"/>
          <ac:spMkLst>
            <pc:docMk/>
            <pc:sldMk cId="3030685335" sldId="263"/>
            <ac:spMk id="6" creationId="{947C10BF-4C38-17CA-1F7E-4DB1EDEA64A3}"/>
          </ac:spMkLst>
        </pc:spChg>
        <pc:spChg chg="mod">
          <ac:chgData name="Hemomsu Subodh Lakkaraju" userId="eb88498b-a917-482b-8f8d-fbc1878095b5" providerId="ADAL" clId="{BCB51A85-C015-4B07-B9CD-3D028AF9473C}" dt="2024-09-13T19:41:08.403" v="2558"/>
          <ac:spMkLst>
            <pc:docMk/>
            <pc:sldMk cId="3030685335" sldId="263"/>
            <ac:spMk id="7" creationId="{70535B83-3CBA-CF20-A6D9-D537C69F7A0A}"/>
          </ac:spMkLst>
        </pc:spChg>
        <pc:spChg chg="mod">
          <ac:chgData name="Hemomsu Subodh Lakkaraju" userId="eb88498b-a917-482b-8f8d-fbc1878095b5" providerId="ADAL" clId="{BCB51A85-C015-4B07-B9CD-3D028AF9473C}" dt="2024-09-13T19:41:08.403" v="2558"/>
          <ac:spMkLst>
            <pc:docMk/>
            <pc:sldMk cId="3030685335" sldId="263"/>
            <ac:spMk id="8" creationId="{65FA89C0-9592-F7CA-D8B0-BDDF8F181548}"/>
          </ac:spMkLst>
        </pc:spChg>
        <pc:spChg chg="mod">
          <ac:chgData name="Hemomsu Subodh Lakkaraju" userId="eb88498b-a917-482b-8f8d-fbc1878095b5" providerId="ADAL" clId="{BCB51A85-C015-4B07-B9CD-3D028AF9473C}" dt="2024-09-13T19:41:08.403" v="2558"/>
          <ac:spMkLst>
            <pc:docMk/>
            <pc:sldMk cId="3030685335" sldId="263"/>
            <ac:spMk id="9" creationId="{BF47E8A8-8571-18F5-A344-1A83DE34B297}"/>
          </ac:spMkLst>
        </pc:spChg>
        <pc:spChg chg="mod">
          <ac:chgData name="Hemomsu Subodh Lakkaraju" userId="eb88498b-a917-482b-8f8d-fbc1878095b5" providerId="ADAL" clId="{BCB51A85-C015-4B07-B9CD-3D028AF9473C}" dt="2024-09-13T19:41:08.403" v="2558"/>
          <ac:spMkLst>
            <pc:docMk/>
            <pc:sldMk cId="3030685335" sldId="263"/>
            <ac:spMk id="10" creationId="{8FD4222A-D557-84F6-6511-5728A4DE69FE}"/>
          </ac:spMkLst>
        </pc:spChg>
        <pc:spChg chg="mod">
          <ac:chgData name="Hemomsu Subodh Lakkaraju" userId="eb88498b-a917-482b-8f8d-fbc1878095b5" providerId="ADAL" clId="{BCB51A85-C015-4B07-B9CD-3D028AF9473C}" dt="2024-09-13T19:41:08.403" v="2558"/>
          <ac:spMkLst>
            <pc:docMk/>
            <pc:sldMk cId="3030685335" sldId="263"/>
            <ac:spMk id="11" creationId="{C5DF29AB-EDDA-3800-B049-18FBADAC01D8}"/>
          </ac:spMkLst>
        </pc:spChg>
        <pc:spChg chg="mod">
          <ac:chgData name="Hemomsu Subodh Lakkaraju" userId="eb88498b-a917-482b-8f8d-fbc1878095b5" providerId="ADAL" clId="{BCB51A85-C015-4B07-B9CD-3D028AF9473C}" dt="2024-09-13T19:41:08.403" v="2558"/>
          <ac:spMkLst>
            <pc:docMk/>
            <pc:sldMk cId="3030685335" sldId="263"/>
            <ac:spMk id="12" creationId="{EB421020-00E0-04A6-7BF9-0CC45BF62154}"/>
          </ac:spMkLst>
        </pc:spChg>
        <pc:spChg chg="mod">
          <ac:chgData name="Hemomsu Subodh Lakkaraju" userId="eb88498b-a917-482b-8f8d-fbc1878095b5" providerId="ADAL" clId="{BCB51A85-C015-4B07-B9CD-3D028AF9473C}" dt="2024-09-13T19:41:08.403" v="2558"/>
          <ac:spMkLst>
            <pc:docMk/>
            <pc:sldMk cId="3030685335" sldId="263"/>
            <ac:spMk id="13" creationId="{5602133B-5DF9-D3D1-B164-DB63D74BFE35}"/>
          </ac:spMkLst>
        </pc:spChg>
        <pc:spChg chg="mod">
          <ac:chgData name="Hemomsu Subodh Lakkaraju" userId="eb88498b-a917-482b-8f8d-fbc1878095b5" providerId="ADAL" clId="{BCB51A85-C015-4B07-B9CD-3D028AF9473C}" dt="2024-09-13T19:41:08.403" v="2558"/>
          <ac:spMkLst>
            <pc:docMk/>
            <pc:sldMk cId="3030685335" sldId="263"/>
            <ac:spMk id="14" creationId="{D999A217-D4FC-04E1-8BC0-3EE45E70FA7B}"/>
          </ac:spMkLst>
        </pc:spChg>
        <pc:spChg chg="mod">
          <ac:chgData name="Hemomsu Subodh Lakkaraju" userId="eb88498b-a917-482b-8f8d-fbc1878095b5" providerId="ADAL" clId="{BCB51A85-C015-4B07-B9CD-3D028AF9473C}" dt="2024-09-13T19:41:08.403" v="2558"/>
          <ac:spMkLst>
            <pc:docMk/>
            <pc:sldMk cId="3030685335" sldId="263"/>
            <ac:spMk id="15" creationId="{16104D96-415B-324B-8728-5CF9211867D4}"/>
          </ac:spMkLst>
        </pc:spChg>
        <pc:spChg chg="mod">
          <ac:chgData name="Hemomsu Subodh Lakkaraju" userId="eb88498b-a917-482b-8f8d-fbc1878095b5" providerId="ADAL" clId="{BCB51A85-C015-4B07-B9CD-3D028AF9473C}" dt="2024-09-13T19:41:08.403" v="2558"/>
          <ac:spMkLst>
            <pc:docMk/>
            <pc:sldMk cId="3030685335" sldId="263"/>
            <ac:spMk id="16" creationId="{CC974DE0-8B4E-4FBD-E50B-C3F574D74B49}"/>
          </ac:spMkLst>
        </pc:spChg>
        <pc:spChg chg="mod">
          <ac:chgData name="Hemomsu Subodh Lakkaraju" userId="eb88498b-a917-482b-8f8d-fbc1878095b5" providerId="ADAL" clId="{BCB51A85-C015-4B07-B9CD-3D028AF9473C}" dt="2024-09-13T19:41:08.403" v="2558"/>
          <ac:spMkLst>
            <pc:docMk/>
            <pc:sldMk cId="3030685335" sldId="263"/>
            <ac:spMk id="17" creationId="{13425B44-BA38-44AB-B149-2BE8DA7CAE5F}"/>
          </ac:spMkLst>
        </pc:spChg>
        <pc:spChg chg="mod">
          <ac:chgData name="Hemomsu Subodh Lakkaraju" userId="eb88498b-a917-482b-8f8d-fbc1878095b5" providerId="ADAL" clId="{BCB51A85-C015-4B07-B9CD-3D028AF9473C}" dt="2024-09-13T19:41:08.403" v="2558"/>
          <ac:spMkLst>
            <pc:docMk/>
            <pc:sldMk cId="3030685335" sldId="263"/>
            <ac:spMk id="18" creationId="{26D58A5D-C69A-0EBF-11DA-0DAAF5D3CC2E}"/>
          </ac:spMkLst>
        </pc:spChg>
        <pc:spChg chg="mod">
          <ac:chgData name="Hemomsu Subodh Lakkaraju" userId="eb88498b-a917-482b-8f8d-fbc1878095b5" providerId="ADAL" clId="{BCB51A85-C015-4B07-B9CD-3D028AF9473C}" dt="2024-09-13T19:41:08.403" v="2558"/>
          <ac:spMkLst>
            <pc:docMk/>
            <pc:sldMk cId="3030685335" sldId="263"/>
            <ac:spMk id="19" creationId="{C47D39B5-2BAA-A6C1-7E3A-830EA73F36B6}"/>
          </ac:spMkLst>
        </pc:spChg>
        <pc:spChg chg="mod">
          <ac:chgData name="Hemomsu Subodh Lakkaraju" userId="eb88498b-a917-482b-8f8d-fbc1878095b5" providerId="ADAL" clId="{BCB51A85-C015-4B07-B9CD-3D028AF9473C}" dt="2024-09-13T19:41:08.403" v="2558"/>
          <ac:spMkLst>
            <pc:docMk/>
            <pc:sldMk cId="3030685335" sldId="263"/>
            <ac:spMk id="20" creationId="{02515D5F-0D42-94E7-1710-09954E1DB8B7}"/>
          </ac:spMkLst>
        </pc:spChg>
        <pc:spChg chg="mod">
          <ac:chgData name="Hemomsu Subodh Lakkaraju" userId="eb88498b-a917-482b-8f8d-fbc1878095b5" providerId="ADAL" clId="{BCB51A85-C015-4B07-B9CD-3D028AF9473C}" dt="2024-09-13T19:41:08.403" v="2558"/>
          <ac:spMkLst>
            <pc:docMk/>
            <pc:sldMk cId="3030685335" sldId="263"/>
            <ac:spMk id="21" creationId="{9B68B7FF-E231-3AC1-1E06-D21E3B9E223C}"/>
          </ac:spMkLst>
        </pc:spChg>
        <pc:spChg chg="mod">
          <ac:chgData name="Hemomsu Subodh Lakkaraju" userId="eb88498b-a917-482b-8f8d-fbc1878095b5" providerId="ADAL" clId="{BCB51A85-C015-4B07-B9CD-3D028AF9473C}" dt="2024-09-13T19:41:08.403" v="2558"/>
          <ac:spMkLst>
            <pc:docMk/>
            <pc:sldMk cId="3030685335" sldId="263"/>
            <ac:spMk id="22" creationId="{0BEB4092-7C01-ED5E-2CC6-599F7061FDFA}"/>
          </ac:spMkLst>
        </pc:spChg>
        <pc:spChg chg="mod">
          <ac:chgData name="Hemomsu Subodh Lakkaraju" userId="eb88498b-a917-482b-8f8d-fbc1878095b5" providerId="ADAL" clId="{BCB51A85-C015-4B07-B9CD-3D028AF9473C}" dt="2024-09-13T19:41:08.403" v="2558"/>
          <ac:spMkLst>
            <pc:docMk/>
            <pc:sldMk cId="3030685335" sldId="263"/>
            <ac:spMk id="23" creationId="{980409DB-C447-A213-27AC-257F74698107}"/>
          </ac:spMkLst>
        </pc:spChg>
        <pc:spChg chg="mod">
          <ac:chgData name="Hemomsu Subodh Lakkaraju" userId="eb88498b-a917-482b-8f8d-fbc1878095b5" providerId="ADAL" clId="{BCB51A85-C015-4B07-B9CD-3D028AF9473C}" dt="2024-09-13T19:41:08.403" v="2558"/>
          <ac:spMkLst>
            <pc:docMk/>
            <pc:sldMk cId="3030685335" sldId="263"/>
            <ac:spMk id="24" creationId="{EC560637-4EE5-637C-95DD-F33569B93D6C}"/>
          </ac:spMkLst>
        </pc:spChg>
        <pc:spChg chg="mod">
          <ac:chgData name="Hemomsu Subodh Lakkaraju" userId="eb88498b-a917-482b-8f8d-fbc1878095b5" providerId="ADAL" clId="{BCB51A85-C015-4B07-B9CD-3D028AF9473C}" dt="2024-09-13T19:41:08.403" v="2558"/>
          <ac:spMkLst>
            <pc:docMk/>
            <pc:sldMk cId="3030685335" sldId="263"/>
            <ac:spMk id="25" creationId="{30D5182D-04C5-F384-822B-7BE624E4FA28}"/>
          </ac:spMkLst>
        </pc:spChg>
        <pc:spChg chg="mod">
          <ac:chgData name="Hemomsu Subodh Lakkaraju" userId="eb88498b-a917-482b-8f8d-fbc1878095b5" providerId="ADAL" clId="{BCB51A85-C015-4B07-B9CD-3D028AF9473C}" dt="2024-09-13T19:41:08.403" v="2558"/>
          <ac:spMkLst>
            <pc:docMk/>
            <pc:sldMk cId="3030685335" sldId="263"/>
            <ac:spMk id="26" creationId="{DD90D78F-2C4C-C1D2-46E4-456B79A0C393}"/>
          </ac:spMkLst>
        </pc:spChg>
        <pc:spChg chg="add mod">
          <ac:chgData name="Hemomsu Subodh Lakkaraju" userId="eb88498b-a917-482b-8f8d-fbc1878095b5" providerId="ADAL" clId="{BCB51A85-C015-4B07-B9CD-3D028AF9473C}" dt="2024-09-13T19:41:08.403" v="2558"/>
          <ac:spMkLst>
            <pc:docMk/>
            <pc:sldMk cId="3030685335" sldId="263"/>
            <ac:spMk id="27" creationId="{D3952EAF-781F-A9E9-0CD6-17E5674B5E43}"/>
          </ac:spMkLst>
        </pc:spChg>
        <pc:grpChg chg="add mod">
          <ac:chgData name="Hemomsu Subodh Lakkaraju" userId="eb88498b-a917-482b-8f8d-fbc1878095b5" providerId="ADAL" clId="{BCB51A85-C015-4B07-B9CD-3D028AF9473C}" dt="2024-09-13T19:41:08.403" v="2558"/>
          <ac:grpSpMkLst>
            <pc:docMk/>
            <pc:sldMk cId="3030685335" sldId="263"/>
            <ac:grpSpMk id="3" creationId="{09AE03EB-E870-E58F-3FB3-9F4D96AE1CA8}"/>
          </ac:grpSpMkLst>
        </pc:grpChg>
        <pc:picChg chg="add mod">
          <ac:chgData name="Hemomsu Subodh Lakkaraju" userId="eb88498b-a917-482b-8f8d-fbc1878095b5" providerId="ADAL" clId="{BCB51A85-C015-4B07-B9CD-3D028AF9473C}" dt="2024-09-13T19:41:01.667" v="2557" actId="1076"/>
          <ac:picMkLst>
            <pc:docMk/>
            <pc:sldMk cId="3030685335" sldId="263"/>
            <ac:picMk id="4" creationId="{A19EC56F-496E-DA84-C28A-5A4DF4D3296B}"/>
          </ac:picMkLst>
        </pc:picChg>
        <pc:picChg chg="add">
          <ac:chgData name="Hemomsu Subodh Lakkaraju" userId="eb88498b-a917-482b-8f8d-fbc1878095b5" providerId="ADAL" clId="{BCB51A85-C015-4B07-B9CD-3D028AF9473C}" dt="2024-09-13T11:40:18.107" v="1478"/>
          <ac:picMkLst>
            <pc:docMk/>
            <pc:sldMk cId="3030685335" sldId="263"/>
            <ac:picMk id="3074" creationId="{2BC6142A-9D63-DA3B-A98F-1A982545780F}"/>
          </ac:picMkLst>
        </pc:picChg>
        <pc:picChg chg="add">
          <ac:chgData name="Hemomsu Subodh Lakkaraju" userId="eb88498b-a917-482b-8f8d-fbc1878095b5" providerId="ADAL" clId="{BCB51A85-C015-4B07-B9CD-3D028AF9473C}" dt="2024-09-13T11:40:18.107" v="1478"/>
          <ac:picMkLst>
            <pc:docMk/>
            <pc:sldMk cId="3030685335" sldId="263"/>
            <ac:picMk id="3075" creationId="{45709C3D-1F47-ADE9-7DC4-22444C9D1C24}"/>
          </ac:picMkLst>
        </pc:picChg>
        <pc:picChg chg="add">
          <ac:chgData name="Hemomsu Subodh Lakkaraju" userId="eb88498b-a917-482b-8f8d-fbc1878095b5" providerId="ADAL" clId="{BCB51A85-C015-4B07-B9CD-3D028AF9473C}" dt="2024-09-13T11:40:18.107" v="1478"/>
          <ac:picMkLst>
            <pc:docMk/>
            <pc:sldMk cId="3030685335" sldId="263"/>
            <ac:picMk id="3076" creationId="{4A45A582-D073-7FD8-41B7-F9F8155C4ADD}"/>
          </ac:picMkLst>
        </pc:picChg>
        <pc:picChg chg="add">
          <ac:chgData name="Hemomsu Subodh Lakkaraju" userId="eb88498b-a917-482b-8f8d-fbc1878095b5" providerId="ADAL" clId="{BCB51A85-C015-4B07-B9CD-3D028AF9473C}" dt="2024-09-13T11:40:18.107" v="1478"/>
          <ac:picMkLst>
            <pc:docMk/>
            <pc:sldMk cId="3030685335" sldId="263"/>
            <ac:picMk id="3077" creationId="{F4A17E2D-097E-D65A-A836-BE3E9EA10C42}"/>
          </ac:picMkLst>
        </pc:picChg>
        <pc:picChg chg="add">
          <ac:chgData name="Hemomsu Subodh Lakkaraju" userId="eb88498b-a917-482b-8f8d-fbc1878095b5" providerId="ADAL" clId="{BCB51A85-C015-4B07-B9CD-3D028AF9473C}" dt="2024-09-13T11:40:18.107" v="1478"/>
          <ac:picMkLst>
            <pc:docMk/>
            <pc:sldMk cId="3030685335" sldId="263"/>
            <ac:picMk id="3078" creationId="{C44FBA39-E369-61F1-A368-466D703D1161}"/>
          </ac:picMkLst>
        </pc:picChg>
        <pc:picChg chg="add">
          <ac:chgData name="Hemomsu Subodh Lakkaraju" userId="eb88498b-a917-482b-8f8d-fbc1878095b5" providerId="ADAL" clId="{BCB51A85-C015-4B07-B9CD-3D028AF9473C}" dt="2024-09-13T11:40:18.107" v="1478"/>
          <ac:picMkLst>
            <pc:docMk/>
            <pc:sldMk cId="3030685335" sldId="263"/>
            <ac:picMk id="3079" creationId="{C128772E-5ECF-BC5D-2A24-1CF82101AFE6}"/>
          </ac:picMkLst>
        </pc:picChg>
        <pc:picChg chg="add">
          <ac:chgData name="Hemomsu Subodh Lakkaraju" userId="eb88498b-a917-482b-8f8d-fbc1878095b5" providerId="ADAL" clId="{BCB51A85-C015-4B07-B9CD-3D028AF9473C}" dt="2024-09-13T11:40:18.107" v="1478"/>
          <ac:picMkLst>
            <pc:docMk/>
            <pc:sldMk cId="3030685335" sldId="263"/>
            <ac:picMk id="3080" creationId="{EA8BABDE-24A6-3AD0-60D9-9C2EF4D1271E}"/>
          </ac:picMkLst>
        </pc:picChg>
        <pc:picChg chg="add">
          <ac:chgData name="Hemomsu Subodh Lakkaraju" userId="eb88498b-a917-482b-8f8d-fbc1878095b5" providerId="ADAL" clId="{BCB51A85-C015-4B07-B9CD-3D028AF9473C}" dt="2024-09-13T11:40:18.107" v="1478"/>
          <ac:picMkLst>
            <pc:docMk/>
            <pc:sldMk cId="3030685335" sldId="263"/>
            <ac:picMk id="3081" creationId="{41438E3D-9AB1-A272-E0E5-C02CA9AA0A01}"/>
          </ac:picMkLst>
        </pc:picChg>
        <pc:picChg chg="add">
          <ac:chgData name="Hemomsu Subodh Lakkaraju" userId="eb88498b-a917-482b-8f8d-fbc1878095b5" providerId="ADAL" clId="{BCB51A85-C015-4B07-B9CD-3D028AF9473C}" dt="2024-09-13T11:40:18.107" v="1478"/>
          <ac:picMkLst>
            <pc:docMk/>
            <pc:sldMk cId="3030685335" sldId="263"/>
            <ac:picMk id="3082" creationId="{E7DF7AF4-D3A5-6A14-9826-61666397A04F}"/>
          </ac:picMkLst>
        </pc:picChg>
        <pc:picChg chg="add">
          <ac:chgData name="Hemomsu Subodh Lakkaraju" userId="eb88498b-a917-482b-8f8d-fbc1878095b5" providerId="ADAL" clId="{BCB51A85-C015-4B07-B9CD-3D028AF9473C}" dt="2024-09-13T11:40:18.107" v="1478"/>
          <ac:picMkLst>
            <pc:docMk/>
            <pc:sldMk cId="3030685335" sldId="263"/>
            <ac:picMk id="3083" creationId="{5F091007-36D2-499A-AC49-6B10676F3C8F}"/>
          </ac:picMkLst>
        </pc:picChg>
        <pc:picChg chg="add">
          <ac:chgData name="Hemomsu Subodh Lakkaraju" userId="eb88498b-a917-482b-8f8d-fbc1878095b5" providerId="ADAL" clId="{BCB51A85-C015-4B07-B9CD-3D028AF9473C}" dt="2024-09-13T11:40:18.107" v="1478"/>
          <ac:picMkLst>
            <pc:docMk/>
            <pc:sldMk cId="3030685335" sldId="263"/>
            <ac:picMk id="3084" creationId="{066408AA-F9FF-3E8F-692F-84072FA791FD}"/>
          </ac:picMkLst>
        </pc:picChg>
        <pc:picChg chg="add">
          <ac:chgData name="Hemomsu Subodh Lakkaraju" userId="eb88498b-a917-482b-8f8d-fbc1878095b5" providerId="ADAL" clId="{BCB51A85-C015-4B07-B9CD-3D028AF9473C}" dt="2024-09-13T11:40:18.107" v="1478"/>
          <ac:picMkLst>
            <pc:docMk/>
            <pc:sldMk cId="3030685335" sldId="263"/>
            <ac:picMk id="3085" creationId="{1DDE67DF-DED6-D4BE-5B8D-B074148D6685}"/>
          </ac:picMkLst>
        </pc:picChg>
        <pc:picChg chg="add">
          <ac:chgData name="Hemomsu Subodh Lakkaraju" userId="eb88498b-a917-482b-8f8d-fbc1878095b5" providerId="ADAL" clId="{BCB51A85-C015-4B07-B9CD-3D028AF9473C}" dt="2024-09-13T11:40:18.107" v="1478"/>
          <ac:picMkLst>
            <pc:docMk/>
            <pc:sldMk cId="3030685335" sldId="263"/>
            <ac:picMk id="3086" creationId="{2ADE8F65-4B7F-D384-52B7-363EAD12D98D}"/>
          </ac:picMkLst>
        </pc:picChg>
        <pc:picChg chg="add">
          <ac:chgData name="Hemomsu Subodh Lakkaraju" userId="eb88498b-a917-482b-8f8d-fbc1878095b5" providerId="ADAL" clId="{BCB51A85-C015-4B07-B9CD-3D028AF9473C}" dt="2024-09-13T11:40:18.107" v="1478"/>
          <ac:picMkLst>
            <pc:docMk/>
            <pc:sldMk cId="3030685335" sldId="263"/>
            <ac:picMk id="3087" creationId="{DEFBFB0A-C867-CDD4-C6D9-5FCE838A866A}"/>
          </ac:picMkLst>
        </pc:picChg>
        <pc:picChg chg="add">
          <ac:chgData name="Hemomsu Subodh Lakkaraju" userId="eb88498b-a917-482b-8f8d-fbc1878095b5" providerId="ADAL" clId="{BCB51A85-C015-4B07-B9CD-3D028AF9473C}" dt="2024-09-13T11:40:18.107" v="1478"/>
          <ac:picMkLst>
            <pc:docMk/>
            <pc:sldMk cId="3030685335" sldId="263"/>
            <ac:picMk id="3088" creationId="{AC1F04AD-E831-E77A-111B-A57E86C01BCC}"/>
          </ac:picMkLst>
        </pc:picChg>
        <pc:picChg chg="add">
          <ac:chgData name="Hemomsu Subodh Lakkaraju" userId="eb88498b-a917-482b-8f8d-fbc1878095b5" providerId="ADAL" clId="{BCB51A85-C015-4B07-B9CD-3D028AF9473C}" dt="2024-09-13T11:40:18.107" v="1478"/>
          <ac:picMkLst>
            <pc:docMk/>
            <pc:sldMk cId="3030685335" sldId="263"/>
            <ac:picMk id="3089" creationId="{C8D3DD3B-B7E9-3C0B-5AA5-426DA6AC1C1A}"/>
          </ac:picMkLst>
        </pc:picChg>
        <pc:picChg chg="add">
          <ac:chgData name="Hemomsu Subodh Lakkaraju" userId="eb88498b-a917-482b-8f8d-fbc1878095b5" providerId="ADAL" clId="{BCB51A85-C015-4B07-B9CD-3D028AF9473C}" dt="2024-09-13T11:40:18.107" v="1478"/>
          <ac:picMkLst>
            <pc:docMk/>
            <pc:sldMk cId="3030685335" sldId="263"/>
            <ac:picMk id="3090" creationId="{7CE1DAA2-1760-D6B9-AD5F-3BE20900090F}"/>
          </ac:picMkLst>
        </pc:picChg>
        <pc:picChg chg="add">
          <ac:chgData name="Hemomsu Subodh Lakkaraju" userId="eb88498b-a917-482b-8f8d-fbc1878095b5" providerId="ADAL" clId="{BCB51A85-C015-4B07-B9CD-3D028AF9473C}" dt="2024-09-13T11:40:18.107" v="1478"/>
          <ac:picMkLst>
            <pc:docMk/>
            <pc:sldMk cId="3030685335" sldId="263"/>
            <ac:picMk id="3091" creationId="{B085C93A-D1C0-C2E7-D94D-0998EA26C61C}"/>
          </ac:picMkLst>
        </pc:picChg>
      </pc:sldChg>
      <pc:sldChg chg="addSp modSp new mod">
        <pc:chgData name="Hemomsu Subodh Lakkaraju" userId="eb88498b-a917-482b-8f8d-fbc1878095b5" providerId="ADAL" clId="{BCB51A85-C015-4B07-B9CD-3D028AF9473C}" dt="2024-09-20T11:20:27.379" v="5227" actId="255"/>
        <pc:sldMkLst>
          <pc:docMk/>
          <pc:sldMk cId="1760583613" sldId="264"/>
        </pc:sldMkLst>
        <pc:spChg chg="mod">
          <ac:chgData name="Hemomsu Subodh Lakkaraju" userId="eb88498b-a917-482b-8f8d-fbc1878095b5" providerId="ADAL" clId="{BCB51A85-C015-4B07-B9CD-3D028AF9473C}" dt="2024-09-13T12:11:24.639" v="1954" actId="255"/>
          <ac:spMkLst>
            <pc:docMk/>
            <pc:sldMk cId="1760583613" sldId="264"/>
            <ac:spMk id="2" creationId="{3F79DA4E-3804-460F-B3F7-0CC4FF5EBE6D}"/>
          </ac:spMkLst>
        </pc:spChg>
        <pc:spChg chg="mod">
          <ac:chgData name="Hemomsu Subodh Lakkaraju" userId="eb88498b-a917-482b-8f8d-fbc1878095b5" providerId="ADAL" clId="{BCB51A85-C015-4B07-B9CD-3D028AF9473C}" dt="2024-09-20T11:20:27.379" v="5227" actId="255"/>
          <ac:spMkLst>
            <pc:docMk/>
            <pc:sldMk cId="1760583613" sldId="264"/>
            <ac:spMk id="3" creationId="{58896B89-7A20-A917-4533-8873318097F5}"/>
          </ac:spMkLst>
        </pc:spChg>
        <pc:spChg chg="mod">
          <ac:chgData name="Hemomsu Subodh Lakkaraju" userId="eb88498b-a917-482b-8f8d-fbc1878095b5" providerId="ADAL" clId="{BCB51A85-C015-4B07-B9CD-3D028AF9473C}" dt="2024-09-13T19:42:54.647" v="2677"/>
          <ac:spMkLst>
            <pc:docMk/>
            <pc:sldMk cId="1760583613" sldId="264"/>
            <ac:spMk id="5" creationId="{8822FF31-679A-B501-50BD-0DEB3F000439}"/>
          </ac:spMkLst>
        </pc:spChg>
        <pc:spChg chg="mod">
          <ac:chgData name="Hemomsu Subodh Lakkaraju" userId="eb88498b-a917-482b-8f8d-fbc1878095b5" providerId="ADAL" clId="{BCB51A85-C015-4B07-B9CD-3D028AF9473C}" dt="2024-09-13T19:42:54.647" v="2677"/>
          <ac:spMkLst>
            <pc:docMk/>
            <pc:sldMk cId="1760583613" sldId="264"/>
            <ac:spMk id="6" creationId="{936A33AC-4FF4-4443-312C-5D4A890495D7}"/>
          </ac:spMkLst>
        </pc:spChg>
        <pc:spChg chg="mod">
          <ac:chgData name="Hemomsu Subodh Lakkaraju" userId="eb88498b-a917-482b-8f8d-fbc1878095b5" providerId="ADAL" clId="{BCB51A85-C015-4B07-B9CD-3D028AF9473C}" dt="2024-09-13T19:42:54.647" v="2677"/>
          <ac:spMkLst>
            <pc:docMk/>
            <pc:sldMk cId="1760583613" sldId="264"/>
            <ac:spMk id="7" creationId="{338560B9-3B15-DC69-0C4C-DF784B587B68}"/>
          </ac:spMkLst>
        </pc:spChg>
        <pc:spChg chg="mod">
          <ac:chgData name="Hemomsu Subodh Lakkaraju" userId="eb88498b-a917-482b-8f8d-fbc1878095b5" providerId="ADAL" clId="{BCB51A85-C015-4B07-B9CD-3D028AF9473C}" dt="2024-09-13T19:42:54.647" v="2677"/>
          <ac:spMkLst>
            <pc:docMk/>
            <pc:sldMk cId="1760583613" sldId="264"/>
            <ac:spMk id="8" creationId="{A870CD21-253C-DFE5-9460-B4C712098271}"/>
          </ac:spMkLst>
        </pc:spChg>
        <pc:spChg chg="mod">
          <ac:chgData name="Hemomsu Subodh Lakkaraju" userId="eb88498b-a917-482b-8f8d-fbc1878095b5" providerId="ADAL" clId="{BCB51A85-C015-4B07-B9CD-3D028AF9473C}" dt="2024-09-13T19:42:54.647" v="2677"/>
          <ac:spMkLst>
            <pc:docMk/>
            <pc:sldMk cId="1760583613" sldId="264"/>
            <ac:spMk id="9" creationId="{9FAD7D5D-CE04-DC92-0725-5D8583A1897D}"/>
          </ac:spMkLst>
        </pc:spChg>
        <pc:spChg chg="mod">
          <ac:chgData name="Hemomsu Subodh Lakkaraju" userId="eb88498b-a917-482b-8f8d-fbc1878095b5" providerId="ADAL" clId="{BCB51A85-C015-4B07-B9CD-3D028AF9473C}" dt="2024-09-13T19:42:54.647" v="2677"/>
          <ac:spMkLst>
            <pc:docMk/>
            <pc:sldMk cId="1760583613" sldId="264"/>
            <ac:spMk id="10" creationId="{2749061B-CD01-245C-6E2E-A430F3C514FA}"/>
          </ac:spMkLst>
        </pc:spChg>
        <pc:spChg chg="mod">
          <ac:chgData name="Hemomsu Subodh Lakkaraju" userId="eb88498b-a917-482b-8f8d-fbc1878095b5" providerId="ADAL" clId="{BCB51A85-C015-4B07-B9CD-3D028AF9473C}" dt="2024-09-13T19:42:54.647" v="2677"/>
          <ac:spMkLst>
            <pc:docMk/>
            <pc:sldMk cId="1760583613" sldId="264"/>
            <ac:spMk id="11" creationId="{4A242447-BCEA-5E61-1EAA-749D7CE1B8BC}"/>
          </ac:spMkLst>
        </pc:spChg>
        <pc:spChg chg="mod">
          <ac:chgData name="Hemomsu Subodh Lakkaraju" userId="eb88498b-a917-482b-8f8d-fbc1878095b5" providerId="ADAL" clId="{BCB51A85-C015-4B07-B9CD-3D028AF9473C}" dt="2024-09-13T19:42:54.647" v="2677"/>
          <ac:spMkLst>
            <pc:docMk/>
            <pc:sldMk cId="1760583613" sldId="264"/>
            <ac:spMk id="12" creationId="{8567AE77-1E19-760E-DA03-6B665A2E50D2}"/>
          </ac:spMkLst>
        </pc:spChg>
        <pc:spChg chg="mod">
          <ac:chgData name="Hemomsu Subodh Lakkaraju" userId="eb88498b-a917-482b-8f8d-fbc1878095b5" providerId="ADAL" clId="{BCB51A85-C015-4B07-B9CD-3D028AF9473C}" dt="2024-09-13T19:42:54.647" v="2677"/>
          <ac:spMkLst>
            <pc:docMk/>
            <pc:sldMk cId="1760583613" sldId="264"/>
            <ac:spMk id="13" creationId="{4971146A-0970-1294-50C5-7ECC6F8D98C1}"/>
          </ac:spMkLst>
        </pc:spChg>
        <pc:spChg chg="mod">
          <ac:chgData name="Hemomsu Subodh Lakkaraju" userId="eb88498b-a917-482b-8f8d-fbc1878095b5" providerId="ADAL" clId="{BCB51A85-C015-4B07-B9CD-3D028AF9473C}" dt="2024-09-13T19:42:54.647" v="2677"/>
          <ac:spMkLst>
            <pc:docMk/>
            <pc:sldMk cId="1760583613" sldId="264"/>
            <ac:spMk id="14" creationId="{4975D9BF-B9A9-801E-6881-09A8A748EBDE}"/>
          </ac:spMkLst>
        </pc:spChg>
        <pc:spChg chg="mod">
          <ac:chgData name="Hemomsu Subodh Lakkaraju" userId="eb88498b-a917-482b-8f8d-fbc1878095b5" providerId="ADAL" clId="{BCB51A85-C015-4B07-B9CD-3D028AF9473C}" dt="2024-09-13T19:42:54.647" v="2677"/>
          <ac:spMkLst>
            <pc:docMk/>
            <pc:sldMk cId="1760583613" sldId="264"/>
            <ac:spMk id="15" creationId="{004C090E-32CF-C07F-F814-5D5AAA8D5792}"/>
          </ac:spMkLst>
        </pc:spChg>
        <pc:spChg chg="mod">
          <ac:chgData name="Hemomsu Subodh Lakkaraju" userId="eb88498b-a917-482b-8f8d-fbc1878095b5" providerId="ADAL" clId="{BCB51A85-C015-4B07-B9CD-3D028AF9473C}" dt="2024-09-13T19:42:54.647" v="2677"/>
          <ac:spMkLst>
            <pc:docMk/>
            <pc:sldMk cId="1760583613" sldId="264"/>
            <ac:spMk id="16" creationId="{FB094B89-C2FA-B420-25DC-D3E0DE6C799D}"/>
          </ac:spMkLst>
        </pc:spChg>
        <pc:spChg chg="mod">
          <ac:chgData name="Hemomsu Subodh Lakkaraju" userId="eb88498b-a917-482b-8f8d-fbc1878095b5" providerId="ADAL" clId="{BCB51A85-C015-4B07-B9CD-3D028AF9473C}" dt="2024-09-13T19:42:54.647" v="2677"/>
          <ac:spMkLst>
            <pc:docMk/>
            <pc:sldMk cId="1760583613" sldId="264"/>
            <ac:spMk id="17" creationId="{7E64E95E-12D4-FF27-6915-BD63659765DA}"/>
          </ac:spMkLst>
        </pc:spChg>
        <pc:spChg chg="mod">
          <ac:chgData name="Hemomsu Subodh Lakkaraju" userId="eb88498b-a917-482b-8f8d-fbc1878095b5" providerId="ADAL" clId="{BCB51A85-C015-4B07-B9CD-3D028AF9473C}" dt="2024-09-13T19:42:54.647" v="2677"/>
          <ac:spMkLst>
            <pc:docMk/>
            <pc:sldMk cId="1760583613" sldId="264"/>
            <ac:spMk id="18" creationId="{6562F381-99FB-13AE-F3C0-069DA6E3F1CA}"/>
          </ac:spMkLst>
        </pc:spChg>
        <pc:spChg chg="mod">
          <ac:chgData name="Hemomsu Subodh Lakkaraju" userId="eb88498b-a917-482b-8f8d-fbc1878095b5" providerId="ADAL" clId="{BCB51A85-C015-4B07-B9CD-3D028AF9473C}" dt="2024-09-13T19:42:54.647" v="2677"/>
          <ac:spMkLst>
            <pc:docMk/>
            <pc:sldMk cId="1760583613" sldId="264"/>
            <ac:spMk id="19" creationId="{2110634E-B21F-AE76-3C6D-B5144F6B870F}"/>
          </ac:spMkLst>
        </pc:spChg>
        <pc:spChg chg="mod">
          <ac:chgData name="Hemomsu Subodh Lakkaraju" userId="eb88498b-a917-482b-8f8d-fbc1878095b5" providerId="ADAL" clId="{BCB51A85-C015-4B07-B9CD-3D028AF9473C}" dt="2024-09-13T19:42:54.647" v="2677"/>
          <ac:spMkLst>
            <pc:docMk/>
            <pc:sldMk cId="1760583613" sldId="264"/>
            <ac:spMk id="20" creationId="{2ED8C874-AE7B-A463-0EA7-F8E9AD368BF8}"/>
          </ac:spMkLst>
        </pc:spChg>
        <pc:spChg chg="mod">
          <ac:chgData name="Hemomsu Subodh Lakkaraju" userId="eb88498b-a917-482b-8f8d-fbc1878095b5" providerId="ADAL" clId="{BCB51A85-C015-4B07-B9CD-3D028AF9473C}" dt="2024-09-13T19:42:54.647" v="2677"/>
          <ac:spMkLst>
            <pc:docMk/>
            <pc:sldMk cId="1760583613" sldId="264"/>
            <ac:spMk id="21" creationId="{5DF7FA1D-E368-3E59-F023-8BB764BB6E8A}"/>
          </ac:spMkLst>
        </pc:spChg>
        <pc:spChg chg="mod">
          <ac:chgData name="Hemomsu Subodh Lakkaraju" userId="eb88498b-a917-482b-8f8d-fbc1878095b5" providerId="ADAL" clId="{BCB51A85-C015-4B07-B9CD-3D028AF9473C}" dt="2024-09-13T19:42:54.647" v="2677"/>
          <ac:spMkLst>
            <pc:docMk/>
            <pc:sldMk cId="1760583613" sldId="264"/>
            <ac:spMk id="22" creationId="{9D9E512B-2D4B-80DC-BCB2-493CE9308A96}"/>
          </ac:spMkLst>
        </pc:spChg>
        <pc:spChg chg="mod">
          <ac:chgData name="Hemomsu Subodh Lakkaraju" userId="eb88498b-a917-482b-8f8d-fbc1878095b5" providerId="ADAL" clId="{BCB51A85-C015-4B07-B9CD-3D028AF9473C}" dt="2024-09-13T19:42:54.647" v="2677"/>
          <ac:spMkLst>
            <pc:docMk/>
            <pc:sldMk cId="1760583613" sldId="264"/>
            <ac:spMk id="23" creationId="{523C18D7-308B-DA02-974B-39B595B23290}"/>
          </ac:spMkLst>
        </pc:spChg>
        <pc:spChg chg="mod">
          <ac:chgData name="Hemomsu Subodh Lakkaraju" userId="eb88498b-a917-482b-8f8d-fbc1878095b5" providerId="ADAL" clId="{BCB51A85-C015-4B07-B9CD-3D028AF9473C}" dt="2024-09-13T19:42:54.647" v="2677"/>
          <ac:spMkLst>
            <pc:docMk/>
            <pc:sldMk cId="1760583613" sldId="264"/>
            <ac:spMk id="24" creationId="{A58E48EF-96FD-2EF7-9E4C-3CFB039452E9}"/>
          </ac:spMkLst>
        </pc:spChg>
        <pc:spChg chg="mod">
          <ac:chgData name="Hemomsu Subodh Lakkaraju" userId="eb88498b-a917-482b-8f8d-fbc1878095b5" providerId="ADAL" clId="{BCB51A85-C015-4B07-B9CD-3D028AF9473C}" dt="2024-09-13T19:42:54.647" v="2677"/>
          <ac:spMkLst>
            <pc:docMk/>
            <pc:sldMk cId="1760583613" sldId="264"/>
            <ac:spMk id="25" creationId="{27D799C0-B234-336B-A6C3-E2838FD4115C}"/>
          </ac:spMkLst>
        </pc:spChg>
        <pc:spChg chg="mod">
          <ac:chgData name="Hemomsu Subodh Lakkaraju" userId="eb88498b-a917-482b-8f8d-fbc1878095b5" providerId="ADAL" clId="{BCB51A85-C015-4B07-B9CD-3D028AF9473C}" dt="2024-09-13T19:42:54.647" v="2677"/>
          <ac:spMkLst>
            <pc:docMk/>
            <pc:sldMk cId="1760583613" sldId="264"/>
            <ac:spMk id="26" creationId="{C5196B6E-3E0A-0492-7000-922A2E68898A}"/>
          </ac:spMkLst>
        </pc:spChg>
        <pc:spChg chg="add mod">
          <ac:chgData name="Hemomsu Subodh Lakkaraju" userId="eb88498b-a917-482b-8f8d-fbc1878095b5" providerId="ADAL" clId="{BCB51A85-C015-4B07-B9CD-3D028AF9473C}" dt="2024-09-13T19:42:54.647" v="2677"/>
          <ac:spMkLst>
            <pc:docMk/>
            <pc:sldMk cId="1760583613" sldId="264"/>
            <ac:spMk id="27" creationId="{79711EFD-B7C1-D57C-6192-C69DCB5672B7}"/>
          </ac:spMkLst>
        </pc:spChg>
        <pc:grpChg chg="add mod">
          <ac:chgData name="Hemomsu Subodh Lakkaraju" userId="eb88498b-a917-482b-8f8d-fbc1878095b5" providerId="ADAL" clId="{BCB51A85-C015-4B07-B9CD-3D028AF9473C}" dt="2024-09-13T19:42:54.647" v="2677"/>
          <ac:grpSpMkLst>
            <pc:docMk/>
            <pc:sldMk cId="1760583613" sldId="264"/>
            <ac:grpSpMk id="4" creationId="{EBE8C8C9-D935-DBBE-93A2-3D6D1075619D}"/>
          </ac:grpSpMkLst>
        </pc:grpChg>
      </pc:sldChg>
      <pc:sldChg chg="addSp modSp new mod">
        <pc:chgData name="Hemomsu Subodh Lakkaraju" userId="eb88498b-a917-482b-8f8d-fbc1878095b5" providerId="ADAL" clId="{BCB51A85-C015-4B07-B9CD-3D028AF9473C}" dt="2024-10-08T05:54:37.634" v="7222"/>
        <pc:sldMkLst>
          <pc:docMk/>
          <pc:sldMk cId="1260430366" sldId="265"/>
        </pc:sldMkLst>
        <pc:spChg chg="mod">
          <ac:chgData name="Hemomsu Subodh Lakkaraju" userId="eb88498b-a917-482b-8f8d-fbc1878095b5" providerId="ADAL" clId="{BCB51A85-C015-4B07-B9CD-3D028AF9473C}" dt="2024-09-13T19:48:22.225" v="2881" actId="20577"/>
          <ac:spMkLst>
            <pc:docMk/>
            <pc:sldMk cId="1260430366" sldId="265"/>
            <ac:spMk id="2" creationId="{F04B80ED-E192-6838-0A4F-30B5273F14AB}"/>
          </ac:spMkLst>
        </pc:spChg>
        <pc:spChg chg="mod">
          <ac:chgData name="Hemomsu Subodh Lakkaraju" userId="eb88498b-a917-482b-8f8d-fbc1878095b5" providerId="ADAL" clId="{BCB51A85-C015-4B07-B9CD-3D028AF9473C}" dt="2024-10-08T05:54:37.634" v="7222"/>
          <ac:spMkLst>
            <pc:docMk/>
            <pc:sldMk cId="1260430366" sldId="265"/>
            <ac:spMk id="3" creationId="{70CE518A-C845-79BC-B0D9-910B2F7655AE}"/>
          </ac:spMkLst>
        </pc:spChg>
        <pc:spChg chg="mod">
          <ac:chgData name="Hemomsu Subodh Lakkaraju" userId="eb88498b-a917-482b-8f8d-fbc1878095b5" providerId="ADAL" clId="{BCB51A85-C015-4B07-B9CD-3D028AF9473C}" dt="2024-09-13T19:43:35.647" v="2687"/>
          <ac:spMkLst>
            <pc:docMk/>
            <pc:sldMk cId="1260430366" sldId="265"/>
            <ac:spMk id="5" creationId="{3AFC1057-EC10-B280-DBE5-FDCAE2D334AD}"/>
          </ac:spMkLst>
        </pc:spChg>
        <pc:spChg chg="mod">
          <ac:chgData name="Hemomsu Subodh Lakkaraju" userId="eb88498b-a917-482b-8f8d-fbc1878095b5" providerId="ADAL" clId="{BCB51A85-C015-4B07-B9CD-3D028AF9473C}" dt="2024-09-13T19:43:35.647" v="2687"/>
          <ac:spMkLst>
            <pc:docMk/>
            <pc:sldMk cId="1260430366" sldId="265"/>
            <ac:spMk id="6" creationId="{2035E8AA-C04F-FDD8-FA76-5ADFCFD3F801}"/>
          </ac:spMkLst>
        </pc:spChg>
        <pc:spChg chg="mod">
          <ac:chgData name="Hemomsu Subodh Lakkaraju" userId="eb88498b-a917-482b-8f8d-fbc1878095b5" providerId="ADAL" clId="{BCB51A85-C015-4B07-B9CD-3D028AF9473C}" dt="2024-09-13T19:43:35.647" v="2687"/>
          <ac:spMkLst>
            <pc:docMk/>
            <pc:sldMk cId="1260430366" sldId="265"/>
            <ac:spMk id="7" creationId="{6083FB74-906F-2F41-6C65-CF2606194664}"/>
          </ac:spMkLst>
        </pc:spChg>
        <pc:spChg chg="mod">
          <ac:chgData name="Hemomsu Subodh Lakkaraju" userId="eb88498b-a917-482b-8f8d-fbc1878095b5" providerId="ADAL" clId="{BCB51A85-C015-4B07-B9CD-3D028AF9473C}" dt="2024-09-13T19:43:35.647" v="2687"/>
          <ac:spMkLst>
            <pc:docMk/>
            <pc:sldMk cId="1260430366" sldId="265"/>
            <ac:spMk id="8" creationId="{A8DC7AA0-0534-9002-C11C-C763AF79D794}"/>
          </ac:spMkLst>
        </pc:spChg>
        <pc:spChg chg="mod">
          <ac:chgData name="Hemomsu Subodh Lakkaraju" userId="eb88498b-a917-482b-8f8d-fbc1878095b5" providerId="ADAL" clId="{BCB51A85-C015-4B07-B9CD-3D028AF9473C}" dt="2024-09-13T19:43:35.647" v="2687"/>
          <ac:spMkLst>
            <pc:docMk/>
            <pc:sldMk cId="1260430366" sldId="265"/>
            <ac:spMk id="9" creationId="{26BF3E94-3C97-7CB9-3938-B63833158859}"/>
          </ac:spMkLst>
        </pc:spChg>
        <pc:spChg chg="mod">
          <ac:chgData name="Hemomsu Subodh Lakkaraju" userId="eb88498b-a917-482b-8f8d-fbc1878095b5" providerId="ADAL" clId="{BCB51A85-C015-4B07-B9CD-3D028AF9473C}" dt="2024-09-13T19:43:35.647" v="2687"/>
          <ac:spMkLst>
            <pc:docMk/>
            <pc:sldMk cId="1260430366" sldId="265"/>
            <ac:spMk id="10" creationId="{1B653728-08AC-4ACD-A200-0E2B3FAB634B}"/>
          </ac:spMkLst>
        </pc:spChg>
        <pc:spChg chg="mod">
          <ac:chgData name="Hemomsu Subodh Lakkaraju" userId="eb88498b-a917-482b-8f8d-fbc1878095b5" providerId="ADAL" clId="{BCB51A85-C015-4B07-B9CD-3D028AF9473C}" dt="2024-09-13T19:43:35.647" v="2687"/>
          <ac:spMkLst>
            <pc:docMk/>
            <pc:sldMk cId="1260430366" sldId="265"/>
            <ac:spMk id="11" creationId="{AE2031AC-1F5A-BABC-4B21-4B63A63698A1}"/>
          </ac:spMkLst>
        </pc:spChg>
        <pc:spChg chg="mod">
          <ac:chgData name="Hemomsu Subodh Lakkaraju" userId="eb88498b-a917-482b-8f8d-fbc1878095b5" providerId="ADAL" clId="{BCB51A85-C015-4B07-B9CD-3D028AF9473C}" dt="2024-09-13T19:43:35.647" v="2687"/>
          <ac:spMkLst>
            <pc:docMk/>
            <pc:sldMk cId="1260430366" sldId="265"/>
            <ac:spMk id="12" creationId="{411422BB-BE9E-5BA8-519A-4868A990DF11}"/>
          </ac:spMkLst>
        </pc:spChg>
        <pc:spChg chg="mod">
          <ac:chgData name="Hemomsu Subodh Lakkaraju" userId="eb88498b-a917-482b-8f8d-fbc1878095b5" providerId="ADAL" clId="{BCB51A85-C015-4B07-B9CD-3D028AF9473C}" dt="2024-09-13T19:43:35.647" v="2687"/>
          <ac:spMkLst>
            <pc:docMk/>
            <pc:sldMk cId="1260430366" sldId="265"/>
            <ac:spMk id="13" creationId="{03E0C276-D92A-6A2C-1362-F4CE3CA3BDE2}"/>
          </ac:spMkLst>
        </pc:spChg>
        <pc:spChg chg="mod">
          <ac:chgData name="Hemomsu Subodh Lakkaraju" userId="eb88498b-a917-482b-8f8d-fbc1878095b5" providerId="ADAL" clId="{BCB51A85-C015-4B07-B9CD-3D028AF9473C}" dt="2024-09-13T19:43:35.647" v="2687"/>
          <ac:spMkLst>
            <pc:docMk/>
            <pc:sldMk cId="1260430366" sldId="265"/>
            <ac:spMk id="14" creationId="{383F072D-F036-106B-E510-DD1917CD0CE1}"/>
          </ac:spMkLst>
        </pc:spChg>
        <pc:spChg chg="mod">
          <ac:chgData name="Hemomsu Subodh Lakkaraju" userId="eb88498b-a917-482b-8f8d-fbc1878095b5" providerId="ADAL" clId="{BCB51A85-C015-4B07-B9CD-3D028AF9473C}" dt="2024-09-13T19:43:35.647" v="2687"/>
          <ac:spMkLst>
            <pc:docMk/>
            <pc:sldMk cId="1260430366" sldId="265"/>
            <ac:spMk id="15" creationId="{8DBE507E-8A58-5CFF-E9A6-0A8C48F23EE8}"/>
          </ac:spMkLst>
        </pc:spChg>
        <pc:spChg chg="mod">
          <ac:chgData name="Hemomsu Subodh Lakkaraju" userId="eb88498b-a917-482b-8f8d-fbc1878095b5" providerId="ADAL" clId="{BCB51A85-C015-4B07-B9CD-3D028AF9473C}" dt="2024-09-13T19:43:35.647" v="2687"/>
          <ac:spMkLst>
            <pc:docMk/>
            <pc:sldMk cId="1260430366" sldId="265"/>
            <ac:spMk id="16" creationId="{2D3E1B29-F1FC-ABA8-3E39-90E1D074FEDF}"/>
          </ac:spMkLst>
        </pc:spChg>
        <pc:spChg chg="mod">
          <ac:chgData name="Hemomsu Subodh Lakkaraju" userId="eb88498b-a917-482b-8f8d-fbc1878095b5" providerId="ADAL" clId="{BCB51A85-C015-4B07-B9CD-3D028AF9473C}" dt="2024-09-13T19:43:35.647" v="2687"/>
          <ac:spMkLst>
            <pc:docMk/>
            <pc:sldMk cId="1260430366" sldId="265"/>
            <ac:spMk id="17" creationId="{DC74C742-CC4A-9391-93A2-0B7DD3167626}"/>
          </ac:spMkLst>
        </pc:spChg>
        <pc:spChg chg="mod">
          <ac:chgData name="Hemomsu Subodh Lakkaraju" userId="eb88498b-a917-482b-8f8d-fbc1878095b5" providerId="ADAL" clId="{BCB51A85-C015-4B07-B9CD-3D028AF9473C}" dt="2024-09-13T19:43:35.647" v="2687"/>
          <ac:spMkLst>
            <pc:docMk/>
            <pc:sldMk cId="1260430366" sldId="265"/>
            <ac:spMk id="18" creationId="{84586452-999A-A3A1-D8CF-50DE5F4FB19C}"/>
          </ac:spMkLst>
        </pc:spChg>
        <pc:spChg chg="mod">
          <ac:chgData name="Hemomsu Subodh Lakkaraju" userId="eb88498b-a917-482b-8f8d-fbc1878095b5" providerId="ADAL" clId="{BCB51A85-C015-4B07-B9CD-3D028AF9473C}" dt="2024-09-13T19:43:35.647" v="2687"/>
          <ac:spMkLst>
            <pc:docMk/>
            <pc:sldMk cId="1260430366" sldId="265"/>
            <ac:spMk id="19" creationId="{6D63851E-6CC0-10B0-07AE-FBD276A5FD6B}"/>
          </ac:spMkLst>
        </pc:spChg>
        <pc:spChg chg="mod">
          <ac:chgData name="Hemomsu Subodh Lakkaraju" userId="eb88498b-a917-482b-8f8d-fbc1878095b5" providerId="ADAL" clId="{BCB51A85-C015-4B07-B9CD-3D028AF9473C}" dt="2024-09-13T19:43:35.647" v="2687"/>
          <ac:spMkLst>
            <pc:docMk/>
            <pc:sldMk cId="1260430366" sldId="265"/>
            <ac:spMk id="20" creationId="{66D68C5A-F192-069B-86E4-4C0206244249}"/>
          </ac:spMkLst>
        </pc:spChg>
        <pc:spChg chg="mod">
          <ac:chgData name="Hemomsu Subodh Lakkaraju" userId="eb88498b-a917-482b-8f8d-fbc1878095b5" providerId="ADAL" clId="{BCB51A85-C015-4B07-B9CD-3D028AF9473C}" dt="2024-09-13T19:43:35.647" v="2687"/>
          <ac:spMkLst>
            <pc:docMk/>
            <pc:sldMk cId="1260430366" sldId="265"/>
            <ac:spMk id="21" creationId="{B32EFCF4-3FAE-3E89-F07E-9DCB9C282ECE}"/>
          </ac:spMkLst>
        </pc:spChg>
        <pc:spChg chg="mod">
          <ac:chgData name="Hemomsu Subodh Lakkaraju" userId="eb88498b-a917-482b-8f8d-fbc1878095b5" providerId="ADAL" clId="{BCB51A85-C015-4B07-B9CD-3D028AF9473C}" dt="2024-09-13T19:43:35.647" v="2687"/>
          <ac:spMkLst>
            <pc:docMk/>
            <pc:sldMk cId="1260430366" sldId="265"/>
            <ac:spMk id="22" creationId="{3C16FA10-601B-5CF9-45DB-69B7E064339D}"/>
          </ac:spMkLst>
        </pc:spChg>
        <pc:spChg chg="mod">
          <ac:chgData name="Hemomsu Subodh Lakkaraju" userId="eb88498b-a917-482b-8f8d-fbc1878095b5" providerId="ADAL" clId="{BCB51A85-C015-4B07-B9CD-3D028AF9473C}" dt="2024-09-13T19:43:35.647" v="2687"/>
          <ac:spMkLst>
            <pc:docMk/>
            <pc:sldMk cId="1260430366" sldId="265"/>
            <ac:spMk id="23" creationId="{CEA99355-5305-2F58-52E6-81F27684369F}"/>
          </ac:spMkLst>
        </pc:spChg>
        <pc:spChg chg="mod">
          <ac:chgData name="Hemomsu Subodh Lakkaraju" userId="eb88498b-a917-482b-8f8d-fbc1878095b5" providerId="ADAL" clId="{BCB51A85-C015-4B07-B9CD-3D028AF9473C}" dt="2024-09-13T19:43:35.647" v="2687"/>
          <ac:spMkLst>
            <pc:docMk/>
            <pc:sldMk cId="1260430366" sldId="265"/>
            <ac:spMk id="24" creationId="{4B2CF055-7A53-D717-F7A6-B668C0DB12B1}"/>
          </ac:spMkLst>
        </pc:spChg>
        <pc:spChg chg="mod">
          <ac:chgData name="Hemomsu Subodh Lakkaraju" userId="eb88498b-a917-482b-8f8d-fbc1878095b5" providerId="ADAL" clId="{BCB51A85-C015-4B07-B9CD-3D028AF9473C}" dt="2024-09-13T19:43:35.647" v="2687"/>
          <ac:spMkLst>
            <pc:docMk/>
            <pc:sldMk cId="1260430366" sldId="265"/>
            <ac:spMk id="25" creationId="{7C6A54A4-C628-D29C-E781-7CDCC4211504}"/>
          </ac:spMkLst>
        </pc:spChg>
        <pc:spChg chg="mod">
          <ac:chgData name="Hemomsu Subodh Lakkaraju" userId="eb88498b-a917-482b-8f8d-fbc1878095b5" providerId="ADAL" clId="{BCB51A85-C015-4B07-B9CD-3D028AF9473C}" dt="2024-09-13T19:43:35.647" v="2687"/>
          <ac:spMkLst>
            <pc:docMk/>
            <pc:sldMk cId="1260430366" sldId="265"/>
            <ac:spMk id="26" creationId="{E09AA1C7-4543-7F08-1160-9F1789AA3FC6}"/>
          </ac:spMkLst>
        </pc:spChg>
        <pc:spChg chg="add mod">
          <ac:chgData name="Hemomsu Subodh Lakkaraju" userId="eb88498b-a917-482b-8f8d-fbc1878095b5" providerId="ADAL" clId="{BCB51A85-C015-4B07-B9CD-3D028AF9473C}" dt="2024-09-13T19:43:35.647" v="2687"/>
          <ac:spMkLst>
            <pc:docMk/>
            <pc:sldMk cId="1260430366" sldId="265"/>
            <ac:spMk id="27" creationId="{5B8D3FF6-7412-65D8-8279-74DD7BE3B484}"/>
          </ac:spMkLst>
        </pc:spChg>
        <pc:grpChg chg="add mod">
          <ac:chgData name="Hemomsu Subodh Lakkaraju" userId="eb88498b-a917-482b-8f8d-fbc1878095b5" providerId="ADAL" clId="{BCB51A85-C015-4B07-B9CD-3D028AF9473C}" dt="2024-09-13T19:43:35.647" v="2687"/>
          <ac:grpSpMkLst>
            <pc:docMk/>
            <pc:sldMk cId="1260430366" sldId="265"/>
            <ac:grpSpMk id="4" creationId="{BD0CD366-0EBF-F775-807D-0CB1C50AF576}"/>
          </ac:grpSpMkLst>
        </pc:grpChg>
      </pc:sldChg>
      <pc:sldChg chg="new del">
        <pc:chgData name="Hemomsu Subodh Lakkaraju" userId="eb88498b-a917-482b-8f8d-fbc1878095b5" providerId="ADAL" clId="{BCB51A85-C015-4B07-B9CD-3D028AF9473C}" dt="2024-09-13T11:51:53.767" v="1622" actId="2696"/>
        <pc:sldMkLst>
          <pc:docMk/>
          <pc:sldMk cId="3428095291" sldId="265"/>
        </pc:sldMkLst>
      </pc:sldChg>
      <pc:sldChg chg="addSp delSp modSp new mod">
        <pc:chgData name="Hemomsu Subodh Lakkaraju" userId="eb88498b-a917-482b-8f8d-fbc1878095b5" providerId="ADAL" clId="{BCB51A85-C015-4B07-B9CD-3D028AF9473C}" dt="2024-09-16T09:31:48.874" v="3919" actId="1076"/>
        <pc:sldMkLst>
          <pc:docMk/>
          <pc:sldMk cId="599127117" sldId="266"/>
        </pc:sldMkLst>
        <pc:spChg chg="mod">
          <ac:chgData name="Hemomsu Subodh Lakkaraju" userId="eb88498b-a917-482b-8f8d-fbc1878095b5" providerId="ADAL" clId="{BCB51A85-C015-4B07-B9CD-3D028AF9473C}" dt="2024-09-13T19:48:42.953" v="2897" actId="20577"/>
          <ac:spMkLst>
            <pc:docMk/>
            <pc:sldMk cId="599127117" sldId="266"/>
            <ac:spMk id="2" creationId="{A0BD726F-D006-CFE1-C5FA-9733E3641FB3}"/>
          </ac:spMkLst>
        </pc:spChg>
        <pc:spChg chg="del">
          <ac:chgData name="Hemomsu Subodh Lakkaraju" userId="eb88498b-a917-482b-8f8d-fbc1878095b5" providerId="ADAL" clId="{BCB51A85-C015-4B07-B9CD-3D028AF9473C}" dt="2024-09-13T17:28:45.432" v="2165" actId="478"/>
          <ac:spMkLst>
            <pc:docMk/>
            <pc:sldMk cId="599127117" sldId="266"/>
            <ac:spMk id="3" creationId="{36449C94-02D0-8BF0-85DD-54A05547138C}"/>
          </ac:spMkLst>
        </pc:spChg>
        <pc:spChg chg="mod">
          <ac:chgData name="Hemomsu Subodh Lakkaraju" userId="eb88498b-a917-482b-8f8d-fbc1878095b5" providerId="ADAL" clId="{BCB51A85-C015-4B07-B9CD-3D028AF9473C}" dt="2024-09-13T19:43:30.944" v="2686"/>
          <ac:spMkLst>
            <pc:docMk/>
            <pc:sldMk cId="599127117" sldId="266"/>
            <ac:spMk id="7" creationId="{65EDC601-7A58-5924-93B8-A262A5178385}"/>
          </ac:spMkLst>
        </pc:spChg>
        <pc:spChg chg="mod">
          <ac:chgData name="Hemomsu Subodh Lakkaraju" userId="eb88498b-a917-482b-8f8d-fbc1878095b5" providerId="ADAL" clId="{BCB51A85-C015-4B07-B9CD-3D028AF9473C}" dt="2024-09-13T19:43:30.944" v="2686"/>
          <ac:spMkLst>
            <pc:docMk/>
            <pc:sldMk cId="599127117" sldId="266"/>
            <ac:spMk id="8" creationId="{52ECE625-6353-C7B1-CC6E-63DECB701FD9}"/>
          </ac:spMkLst>
        </pc:spChg>
        <pc:spChg chg="mod">
          <ac:chgData name="Hemomsu Subodh Lakkaraju" userId="eb88498b-a917-482b-8f8d-fbc1878095b5" providerId="ADAL" clId="{BCB51A85-C015-4B07-B9CD-3D028AF9473C}" dt="2024-09-13T19:43:30.944" v="2686"/>
          <ac:spMkLst>
            <pc:docMk/>
            <pc:sldMk cId="599127117" sldId="266"/>
            <ac:spMk id="9" creationId="{F9A24A23-D046-EA9D-9495-F6C9CF35B2ED}"/>
          </ac:spMkLst>
        </pc:spChg>
        <pc:spChg chg="mod">
          <ac:chgData name="Hemomsu Subodh Lakkaraju" userId="eb88498b-a917-482b-8f8d-fbc1878095b5" providerId="ADAL" clId="{BCB51A85-C015-4B07-B9CD-3D028AF9473C}" dt="2024-09-13T19:43:30.944" v="2686"/>
          <ac:spMkLst>
            <pc:docMk/>
            <pc:sldMk cId="599127117" sldId="266"/>
            <ac:spMk id="10" creationId="{6B2EB926-C106-B2C3-8B30-417BD5DA2A55}"/>
          </ac:spMkLst>
        </pc:spChg>
        <pc:spChg chg="mod">
          <ac:chgData name="Hemomsu Subodh Lakkaraju" userId="eb88498b-a917-482b-8f8d-fbc1878095b5" providerId="ADAL" clId="{BCB51A85-C015-4B07-B9CD-3D028AF9473C}" dt="2024-09-13T19:43:30.944" v="2686"/>
          <ac:spMkLst>
            <pc:docMk/>
            <pc:sldMk cId="599127117" sldId="266"/>
            <ac:spMk id="11" creationId="{74712931-88B3-3156-A9FC-3DDF0CBA3501}"/>
          </ac:spMkLst>
        </pc:spChg>
        <pc:spChg chg="mod">
          <ac:chgData name="Hemomsu Subodh Lakkaraju" userId="eb88498b-a917-482b-8f8d-fbc1878095b5" providerId="ADAL" clId="{BCB51A85-C015-4B07-B9CD-3D028AF9473C}" dt="2024-09-13T19:43:30.944" v="2686"/>
          <ac:spMkLst>
            <pc:docMk/>
            <pc:sldMk cId="599127117" sldId="266"/>
            <ac:spMk id="12" creationId="{7F05A7DD-7C7F-AEF0-7E30-807C21703847}"/>
          </ac:spMkLst>
        </pc:spChg>
        <pc:spChg chg="mod">
          <ac:chgData name="Hemomsu Subodh Lakkaraju" userId="eb88498b-a917-482b-8f8d-fbc1878095b5" providerId="ADAL" clId="{BCB51A85-C015-4B07-B9CD-3D028AF9473C}" dt="2024-09-13T19:43:30.944" v="2686"/>
          <ac:spMkLst>
            <pc:docMk/>
            <pc:sldMk cId="599127117" sldId="266"/>
            <ac:spMk id="13" creationId="{3E01EECA-FBD1-E0AE-E2E0-B893E54F1D41}"/>
          </ac:spMkLst>
        </pc:spChg>
        <pc:spChg chg="mod">
          <ac:chgData name="Hemomsu Subodh Lakkaraju" userId="eb88498b-a917-482b-8f8d-fbc1878095b5" providerId="ADAL" clId="{BCB51A85-C015-4B07-B9CD-3D028AF9473C}" dt="2024-09-13T19:43:30.944" v="2686"/>
          <ac:spMkLst>
            <pc:docMk/>
            <pc:sldMk cId="599127117" sldId="266"/>
            <ac:spMk id="14" creationId="{F1D06598-849A-B031-DD53-06EA1F3D9F7C}"/>
          </ac:spMkLst>
        </pc:spChg>
        <pc:spChg chg="mod">
          <ac:chgData name="Hemomsu Subodh Lakkaraju" userId="eb88498b-a917-482b-8f8d-fbc1878095b5" providerId="ADAL" clId="{BCB51A85-C015-4B07-B9CD-3D028AF9473C}" dt="2024-09-13T19:43:30.944" v="2686"/>
          <ac:spMkLst>
            <pc:docMk/>
            <pc:sldMk cId="599127117" sldId="266"/>
            <ac:spMk id="15" creationId="{C5A5E7BD-2088-6636-0900-F60091114575}"/>
          </ac:spMkLst>
        </pc:spChg>
        <pc:spChg chg="mod">
          <ac:chgData name="Hemomsu Subodh Lakkaraju" userId="eb88498b-a917-482b-8f8d-fbc1878095b5" providerId="ADAL" clId="{BCB51A85-C015-4B07-B9CD-3D028AF9473C}" dt="2024-09-13T19:43:30.944" v="2686"/>
          <ac:spMkLst>
            <pc:docMk/>
            <pc:sldMk cId="599127117" sldId="266"/>
            <ac:spMk id="16" creationId="{1D63B079-DFF2-1838-C963-F0D3F9CDF472}"/>
          </ac:spMkLst>
        </pc:spChg>
        <pc:spChg chg="mod">
          <ac:chgData name="Hemomsu Subodh Lakkaraju" userId="eb88498b-a917-482b-8f8d-fbc1878095b5" providerId="ADAL" clId="{BCB51A85-C015-4B07-B9CD-3D028AF9473C}" dt="2024-09-13T19:43:30.944" v="2686"/>
          <ac:spMkLst>
            <pc:docMk/>
            <pc:sldMk cId="599127117" sldId="266"/>
            <ac:spMk id="17" creationId="{2AD8D126-B32A-944B-153E-65EA076E8C28}"/>
          </ac:spMkLst>
        </pc:spChg>
        <pc:spChg chg="mod">
          <ac:chgData name="Hemomsu Subodh Lakkaraju" userId="eb88498b-a917-482b-8f8d-fbc1878095b5" providerId="ADAL" clId="{BCB51A85-C015-4B07-B9CD-3D028AF9473C}" dt="2024-09-13T19:43:30.944" v="2686"/>
          <ac:spMkLst>
            <pc:docMk/>
            <pc:sldMk cId="599127117" sldId="266"/>
            <ac:spMk id="18" creationId="{1396F682-B9E0-7E16-D509-0291D8A95D77}"/>
          </ac:spMkLst>
        </pc:spChg>
        <pc:spChg chg="mod">
          <ac:chgData name="Hemomsu Subodh Lakkaraju" userId="eb88498b-a917-482b-8f8d-fbc1878095b5" providerId="ADAL" clId="{BCB51A85-C015-4B07-B9CD-3D028AF9473C}" dt="2024-09-13T19:43:30.944" v="2686"/>
          <ac:spMkLst>
            <pc:docMk/>
            <pc:sldMk cId="599127117" sldId="266"/>
            <ac:spMk id="19" creationId="{900AF045-FA2C-594F-083B-4A00EC2101B9}"/>
          </ac:spMkLst>
        </pc:spChg>
        <pc:spChg chg="mod">
          <ac:chgData name="Hemomsu Subodh Lakkaraju" userId="eb88498b-a917-482b-8f8d-fbc1878095b5" providerId="ADAL" clId="{BCB51A85-C015-4B07-B9CD-3D028AF9473C}" dt="2024-09-13T19:43:30.944" v="2686"/>
          <ac:spMkLst>
            <pc:docMk/>
            <pc:sldMk cId="599127117" sldId="266"/>
            <ac:spMk id="20" creationId="{5DFBF7FF-D98E-01B7-433B-F3EDE0482BCA}"/>
          </ac:spMkLst>
        </pc:spChg>
        <pc:spChg chg="mod">
          <ac:chgData name="Hemomsu Subodh Lakkaraju" userId="eb88498b-a917-482b-8f8d-fbc1878095b5" providerId="ADAL" clId="{BCB51A85-C015-4B07-B9CD-3D028AF9473C}" dt="2024-09-13T19:43:30.944" v="2686"/>
          <ac:spMkLst>
            <pc:docMk/>
            <pc:sldMk cId="599127117" sldId="266"/>
            <ac:spMk id="21" creationId="{65C387AD-9512-4354-B829-353DDFAA3F9F}"/>
          </ac:spMkLst>
        </pc:spChg>
        <pc:spChg chg="mod">
          <ac:chgData name="Hemomsu Subodh Lakkaraju" userId="eb88498b-a917-482b-8f8d-fbc1878095b5" providerId="ADAL" clId="{BCB51A85-C015-4B07-B9CD-3D028AF9473C}" dt="2024-09-13T19:43:30.944" v="2686"/>
          <ac:spMkLst>
            <pc:docMk/>
            <pc:sldMk cId="599127117" sldId="266"/>
            <ac:spMk id="22" creationId="{43152E91-C591-C3FE-D794-0D025049F8FF}"/>
          </ac:spMkLst>
        </pc:spChg>
        <pc:spChg chg="mod">
          <ac:chgData name="Hemomsu Subodh Lakkaraju" userId="eb88498b-a917-482b-8f8d-fbc1878095b5" providerId="ADAL" clId="{BCB51A85-C015-4B07-B9CD-3D028AF9473C}" dt="2024-09-13T19:43:30.944" v="2686"/>
          <ac:spMkLst>
            <pc:docMk/>
            <pc:sldMk cId="599127117" sldId="266"/>
            <ac:spMk id="23" creationId="{67925820-5A1D-83DD-F066-DBC24A620D7B}"/>
          </ac:spMkLst>
        </pc:spChg>
        <pc:spChg chg="mod">
          <ac:chgData name="Hemomsu Subodh Lakkaraju" userId="eb88498b-a917-482b-8f8d-fbc1878095b5" providerId="ADAL" clId="{BCB51A85-C015-4B07-B9CD-3D028AF9473C}" dt="2024-09-13T19:43:30.944" v="2686"/>
          <ac:spMkLst>
            <pc:docMk/>
            <pc:sldMk cId="599127117" sldId="266"/>
            <ac:spMk id="24" creationId="{13F17C45-20B9-3CA2-9E6D-A37D068112EE}"/>
          </ac:spMkLst>
        </pc:spChg>
        <pc:spChg chg="mod">
          <ac:chgData name="Hemomsu Subodh Lakkaraju" userId="eb88498b-a917-482b-8f8d-fbc1878095b5" providerId="ADAL" clId="{BCB51A85-C015-4B07-B9CD-3D028AF9473C}" dt="2024-09-13T19:43:30.944" v="2686"/>
          <ac:spMkLst>
            <pc:docMk/>
            <pc:sldMk cId="599127117" sldId="266"/>
            <ac:spMk id="25" creationId="{A92BF06A-0F32-4E19-EB53-657E8AFFC008}"/>
          </ac:spMkLst>
        </pc:spChg>
        <pc:spChg chg="mod">
          <ac:chgData name="Hemomsu Subodh Lakkaraju" userId="eb88498b-a917-482b-8f8d-fbc1878095b5" providerId="ADAL" clId="{BCB51A85-C015-4B07-B9CD-3D028AF9473C}" dt="2024-09-13T19:43:30.944" v="2686"/>
          <ac:spMkLst>
            <pc:docMk/>
            <pc:sldMk cId="599127117" sldId="266"/>
            <ac:spMk id="26" creationId="{48F89B59-2D0D-FBDA-3019-F8F35AE8EC8F}"/>
          </ac:spMkLst>
        </pc:spChg>
        <pc:spChg chg="mod">
          <ac:chgData name="Hemomsu Subodh Lakkaraju" userId="eb88498b-a917-482b-8f8d-fbc1878095b5" providerId="ADAL" clId="{BCB51A85-C015-4B07-B9CD-3D028AF9473C}" dt="2024-09-13T19:43:30.944" v="2686"/>
          <ac:spMkLst>
            <pc:docMk/>
            <pc:sldMk cId="599127117" sldId="266"/>
            <ac:spMk id="27" creationId="{7DE0D491-5F36-7F1B-7F44-230146EC3797}"/>
          </ac:spMkLst>
        </pc:spChg>
        <pc:spChg chg="mod">
          <ac:chgData name="Hemomsu Subodh Lakkaraju" userId="eb88498b-a917-482b-8f8d-fbc1878095b5" providerId="ADAL" clId="{BCB51A85-C015-4B07-B9CD-3D028AF9473C}" dt="2024-09-13T19:43:30.944" v="2686"/>
          <ac:spMkLst>
            <pc:docMk/>
            <pc:sldMk cId="599127117" sldId="266"/>
            <ac:spMk id="28" creationId="{1400D108-9B88-B560-25B0-793D8EA34CAF}"/>
          </ac:spMkLst>
        </pc:spChg>
        <pc:spChg chg="add mod">
          <ac:chgData name="Hemomsu Subodh Lakkaraju" userId="eb88498b-a917-482b-8f8d-fbc1878095b5" providerId="ADAL" clId="{BCB51A85-C015-4B07-B9CD-3D028AF9473C}" dt="2024-09-13T19:43:30.944" v="2686"/>
          <ac:spMkLst>
            <pc:docMk/>
            <pc:sldMk cId="599127117" sldId="266"/>
            <ac:spMk id="29" creationId="{4D06317C-62AD-CABD-AB3B-05C8501D9035}"/>
          </ac:spMkLst>
        </pc:spChg>
        <pc:spChg chg="add del mod">
          <ac:chgData name="Hemomsu Subodh Lakkaraju" userId="eb88498b-a917-482b-8f8d-fbc1878095b5" providerId="ADAL" clId="{BCB51A85-C015-4B07-B9CD-3D028AF9473C}" dt="2024-09-13T19:52:17.928" v="2912" actId="478"/>
          <ac:spMkLst>
            <pc:docMk/>
            <pc:sldMk cId="599127117" sldId="266"/>
            <ac:spMk id="30" creationId="{E8BD5816-ECF1-31B3-01A7-360534CA7B4C}"/>
          </ac:spMkLst>
        </pc:spChg>
        <pc:spChg chg="add mod">
          <ac:chgData name="Hemomsu Subodh Lakkaraju" userId="eb88498b-a917-482b-8f8d-fbc1878095b5" providerId="ADAL" clId="{BCB51A85-C015-4B07-B9CD-3D028AF9473C}" dt="2024-09-16T05:49:31.604" v="3090" actId="14100"/>
          <ac:spMkLst>
            <pc:docMk/>
            <pc:sldMk cId="599127117" sldId="266"/>
            <ac:spMk id="37" creationId="{1B6A856E-39E7-E775-327A-9636C019212D}"/>
          </ac:spMkLst>
        </pc:spChg>
        <pc:spChg chg="add del mod">
          <ac:chgData name="Hemomsu Subodh Lakkaraju" userId="eb88498b-a917-482b-8f8d-fbc1878095b5" providerId="ADAL" clId="{BCB51A85-C015-4B07-B9CD-3D028AF9473C}" dt="2024-09-13T19:53:11.605" v="2928" actId="11529"/>
          <ac:spMkLst>
            <pc:docMk/>
            <pc:sldMk cId="599127117" sldId="266"/>
            <ac:spMk id="38" creationId="{389DBFFE-6BB6-7FA2-DAED-8426C1FE6484}"/>
          </ac:spMkLst>
        </pc:spChg>
        <pc:spChg chg="add mod">
          <ac:chgData name="Hemomsu Subodh Lakkaraju" userId="eb88498b-a917-482b-8f8d-fbc1878095b5" providerId="ADAL" clId="{BCB51A85-C015-4B07-B9CD-3D028AF9473C}" dt="2024-09-16T05:49:31.604" v="3090" actId="14100"/>
          <ac:spMkLst>
            <pc:docMk/>
            <pc:sldMk cId="599127117" sldId="266"/>
            <ac:spMk id="45" creationId="{78CCC525-D998-EB18-C38F-6EDA156B29A1}"/>
          </ac:spMkLst>
        </pc:spChg>
        <pc:spChg chg="add mod">
          <ac:chgData name="Hemomsu Subodh Lakkaraju" userId="eb88498b-a917-482b-8f8d-fbc1878095b5" providerId="ADAL" clId="{BCB51A85-C015-4B07-B9CD-3D028AF9473C}" dt="2024-09-16T05:49:31.604" v="3090" actId="14100"/>
          <ac:spMkLst>
            <pc:docMk/>
            <pc:sldMk cId="599127117" sldId="266"/>
            <ac:spMk id="47" creationId="{A720A27C-E9DE-D695-29AC-96C32BA18D8D}"/>
          </ac:spMkLst>
        </pc:spChg>
        <pc:spChg chg="add mod">
          <ac:chgData name="Hemomsu Subodh Lakkaraju" userId="eb88498b-a917-482b-8f8d-fbc1878095b5" providerId="ADAL" clId="{BCB51A85-C015-4B07-B9CD-3D028AF9473C}" dt="2024-09-16T05:49:31.604" v="3090" actId="14100"/>
          <ac:spMkLst>
            <pc:docMk/>
            <pc:sldMk cId="599127117" sldId="266"/>
            <ac:spMk id="48" creationId="{525F544C-DAF4-0F6C-94E5-16FF91556E32}"/>
          </ac:spMkLst>
        </pc:spChg>
        <pc:spChg chg="add del mod">
          <ac:chgData name="Hemomsu Subodh Lakkaraju" userId="eb88498b-a917-482b-8f8d-fbc1878095b5" providerId="ADAL" clId="{BCB51A85-C015-4B07-B9CD-3D028AF9473C}" dt="2024-09-16T05:53:00.935" v="3105" actId="478"/>
          <ac:spMkLst>
            <pc:docMk/>
            <pc:sldMk cId="599127117" sldId="266"/>
            <ac:spMk id="50" creationId="{16AE6F68-F037-3F38-A97C-1A306305428C}"/>
          </ac:spMkLst>
        </pc:spChg>
        <pc:spChg chg="add del mod">
          <ac:chgData name="Hemomsu Subodh Lakkaraju" userId="eb88498b-a917-482b-8f8d-fbc1878095b5" providerId="ADAL" clId="{BCB51A85-C015-4B07-B9CD-3D028AF9473C}" dt="2024-09-16T06:22:32.662" v="3796" actId="20577"/>
          <ac:spMkLst>
            <pc:docMk/>
            <pc:sldMk cId="599127117" sldId="266"/>
            <ac:spMk id="1060" creationId="{5049418E-1D1C-C6E4-826E-D535A167091C}"/>
          </ac:spMkLst>
        </pc:spChg>
        <pc:spChg chg="add mod">
          <ac:chgData name="Hemomsu Subodh Lakkaraju" userId="eb88498b-a917-482b-8f8d-fbc1878095b5" providerId="ADAL" clId="{BCB51A85-C015-4B07-B9CD-3D028AF9473C}" dt="2024-09-16T09:31:05.488" v="3909" actId="14100"/>
          <ac:spMkLst>
            <pc:docMk/>
            <pc:sldMk cId="599127117" sldId="266"/>
            <ac:spMk id="1115" creationId="{E3D037F8-240F-8FD3-B31D-8DEC8A71D003}"/>
          </ac:spMkLst>
        </pc:spChg>
        <pc:grpChg chg="add mod">
          <ac:chgData name="Hemomsu Subodh Lakkaraju" userId="eb88498b-a917-482b-8f8d-fbc1878095b5" providerId="ADAL" clId="{BCB51A85-C015-4B07-B9CD-3D028AF9473C}" dt="2024-09-13T19:43:30.944" v="2686"/>
          <ac:grpSpMkLst>
            <pc:docMk/>
            <pc:sldMk cId="599127117" sldId="266"/>
            <ac:grpSpMk id="6" creationId="{EBFDBB3E-0B72-0E18-F937-C2590E91EBAD}"/>
          </ac:grpSpMkLst>
        </pc:grpChg>
        <pc:picChg chg="add">
          <ac:chgData name="Hemomsu Subodh Lakkaraju" userId="eb88498b-a917-482b-8f8d-fbc1878095b5" providerId="ADAL" clId="{BCB51A85-C015-4B07-B9CD-3D028AF9473C}" dt="2024-09-13T17:29:34.444" v="2166"/>
          <ac:picMkLst>
            <pc:docMk/>
            <pc:sldMk cId="599127117" sldId="266"/>
            <ac:picMk id="4" creationId="{B96663AE-C4D8-635B-500D-CC25FE4B57FF}"/>
          </ac:picMkLst>
        </pc:picChg>
        <pc:picChg chg="add mod">
          <ac:chgData name="Hemomsu Subodh Lakkaraju" userId="eb88498b-a917-482b-8f8d-fbc1878095b5" providerId="ADAL" clId="{BCB51A85-C015-4B07-B9CD-3D028AF9473C}" dt="2024-09-16T06:20:31.477" v="3769" actId="1076"/>
          <ac:picMkLst>
            <pc:docMk/>
            <pc:sldMk cId="599127117" sldId="266"/>
            <ac:picMk id="5" creationId="{8DA660AF-1C20-F918-ECD1-D7240974E722}"/>
          </ac:picMkLst>
        </pc:picChg>
        <pc:picChg chg="add mod">
          <ac:chgData name="Hemomsu Subodh Lakkaraju" userId="eb88498b-a917-482b-8f8d-fbc1878095b5" providerId="ADAL" clId="{BCB51A85-C015-4B07-B9CD-3D028AF9473C}" dt="2024-09-16T06:21:54.932" v="3783" actId="1076"/>
          <ac:picMkLst>
            <pc:docMk/>
            <pc:sldMk cId="599127117" sldId="266"/>
            <ac:picMk id="59" creationId="{14140BE0-EE06-2532-6F5D-EAE700EB0834}"/>
          </ac:picMkLst>
        </pc:picChg>
        <pc:picChg chg="add mod">
          <ac:chgData name="Hemomsu Subodh Lakkaraju" userId="eb88498b-a917-482b-8f8d-fbc1878095b5" providerId="ADAL" clId="{BCB51A85-C015-4B07-B9CD-3D028AF9473C}" dt="2024-09-16T09:30:58.640" v="3907" actId="14100"/>
          <ac:picMkLst>
            <pc:docMk/>
            <pc:sldMk cId="599127117" sldId="266"/>
            <ac:picMk id="60" creationId="{577BF9B2-559D-255A-CD7F-F438784AF1B0}"/>
          </ac:picMkLst>
        </pc:picChg>
        <pc:picChg chg="add del">
          <ac:chgData name="Hemomsu Subodh Lakkaraju" userId="eb88498b-a917-482b-8f8d-fbc1878095b5" providerId="ADAL" clId="{BCB51A85-C015-4B07-B9CD-3D028AF9473C}" dt="2024-09-13T19:57:53.433" v="2962" actId="478"/>
          <ac:picMkLst>
            <pc:docMk/>
            <pc:sldMk cId="599127117" sldId="266"/>
            <ac:picMk id="1026" creationId="{B1D03C49-8DAF-1515-5388-26A43097075B}"/>
          </ac:picMkLst>
        </pc:picChg>
        <pc:picChg chg="add mod">
          <ac:chgData name="Hemomsu Subodh Lakkaraju" userId="eb88498b-a917-482b-8f8d-fbc1878095b5" providerId="ADAL" clId="{BCB51A85-C015-4B07-B9CD-3D028AF9473C}" dt="2024-09-16T06:01:43.009" v="3157" actId="571"/>
          <ac:picMkLst>
            <pc:docMk/>
            <pc:sldMk cId="599127117" sldId="266"/>
            <ac:picMk id="1027" creationId="{72173D79-C8BB-237F-B0DE-7BEBED050B28}"/>
          </ac:picMkLst>
        </pc:picChg>
        <pc:picChg chg="add">
          <ac:chgData name="Hemomsu Subodh Lakkaraju" userId="eb88498b-a917-482b-8f8d-fbc1878095b5" providerId="ADAL" clId="{BCB51A85-C015-4B07-B9CD-3D028AF9473C}" dt="2024-09-13T19:58:15.370" v="2963"/>
          <ac:picMkLst>
            <pc:docMk/>
            <pc:sldMk cId="599127117" sldId="266"/>
            <ac:picMk id="1028" creationId="{589AAF74-BB83-F6F9-A3DF-84377D9D14FD}"/>
          </ac:picMkLst>
        </pc:picChg>
        <pc:picChg chg="add mod">
          <ac:chgData name="Hemomsu Subodh Lakkaraju" userId="eb88498b-a917-482b-8f8d-fbc1878095b5" providerId="ADAL" clId="{BCB51A85-C015-4B07-B9CD-3D028AF9473C}" dt="2024-09-16T06:01:43.009" v="3157" actId="571"/>
          <ac:picMkLst>
            <pc:docMk/>
            <pc:sldMk cId="599127117" sldId="266"/>
            <ac:picMk id="1029" creationId="{C0B3D856-D955-A57F-31F5-561E3582F26C}"/>
          </ac:picMkLst>
        </pc:picChg>
        <pc:picChg chg="add mod">
          <ac:chgData name="Hemomsu Subodh Lakkaraju" userId="eb88498b-a917-482b-8f8d-fbc1878095b5" providerId="ADAL" clId="{BCB51A85-C015-4B07-B9CD-3D028AF9473C}" dt="2024-09-16T05:49:31.604" v="3090" actId="14100"/>
          <ac:picMkLst>
            <pc:docMk/>
            <pc:sldMk cId="599127117" sldId="266"/>
            <ac:picMk id="1030" creationId="{0989EAD2-63B1-6E54-0E41-28E39129E003}"/>
          </ac:picMkLst>
        </pc:picChg>
        <pc:picChg chg="add mod">
          <ac:chgData name="Hemomsu Subodh Lakkaraju" userId="eb88498b-a917-482b-8f8d-fbc1878095b5" providerId="ADAL" clId="{BCB51A85-C015-4B07-B9CD-3D028AF9473C}" dt="2024-09-16T06:01:43.009" v="3157" actId="571"/>
          <ac:picMkLst>
            <pc:docMk/>
            <pc:sldMk cId="599127117" sldId="266"/>
            <ac:picMk id="1031" creationId="{B0827BE6-40BA-9597-99C1-979470D273D5}"/>
          </ac:picMkLst>
        </pc:picChg>
        <pc:picChg chg="add del mod">
          <ac:chgData name="Hemomsu Subodh Lakkaraju" userId="eb88498b-a917-482b-8f8d-fbc1878095b5" providerId="ADAL" clId="{BCB51A85-C015-4B07-B9CD-3D028AF9473C}" dt="2024-09-13T19:59:46.987" v="2971" actId="478"/>
          <ac:picMkLst>
            <pc:docMk/>
            <pc:sldMk cId="599127117" sldId="266"/>
            <ac:picMk id="1032" creationId="{F17EE87D-8CDA-7F10-5F55-84760388C1AF}"/>
          </ac:picMkLst>
        </pc:picChg>
        <pc:picChg chg="add mod">
          <ac:chgData name="Hemomsu Subodh Lakkaraju" userId="eb88498b-a917-482b-8f8d-fbc1878095b5" providerId="ADAL" clId="{BCB51A85-C015-4B07-B9CD-3D028AF9473C}" dt="2024-09-16T06:01:43.009" v="3157" actId="571"/>
          <ac:picMkLst>
            <pc:docMk/>
            <pc:sldMk cId="599127117" sldId="266"/>
            <ac:picMk id="1033" creationId="{98A64A60-E4B3-42EE-D13A-FEC1B3A06B83}"/>
          </ac:picMkLst>
        </pc:picChg>
        <pc:picChg chg="add mod">
          <ac:chgData name="Hemomsu Subodh Lakkaraju" userId="eb88498b-a917-482b-8f8d-fbc1878095b5" providerId="ADAL" clId="{BCB51A85-C015-4B07-B9CD-3D028AF9473C}" dt="2024-09-16T05:49:31.604" v="3090" actId="14100"/>
          <ac:picMkLst>
            <pc:docMk/>
            <pc:sldMk cId="599127117" sldId="266"/>
            <ac:picMk id="1034" creationId="{E89B30E6-43BF-C0CA-0C39-2FC17357F3F2}"/>
          </ac:picMkLst>
        </pc:picChg>
        <pc:picChg chg="add mod">
          <ac:chgData name="Hemomsu Subodh Lakkaraju" userId="eb88498b-a917-482b-8f8d-fbc1878095b5" providerId="ADAL" clId="{BCB51A85-C015-4B07-B9CD-3D028AF9473C}" dt="2024-09-16T06:01:49.196" v="3159" actId="1076"/>
          <ac:picMkLst>
            <pc:docMk/>
            <pc:sldMk cId="599127117" sldId="266"/>
            <ac:picMk id="1035" creationId="{C6A742C1-9EBF-5754-8891-AFDA3BC66FC4}"/>
          </ac:picMkLst>
        </pc:picChg>
        <pc:picChg chg="add mod">
          <ac:chgData name="Hemomsu Subodh Lakkaraju" userId="eb88498b-a917-482b-8f8d-fbc1878095b5" providerId="ADAL" clId="{BCB51A85-C015-4B07-B9CD-3D028AF9473C}" dt="2024-09-16T05:49:31.604" v="3090" actId="14100"/>
          <ac:picMkLst>
            <pc:docMk/>
            <pc:sldMk cId="599127117" sldId="266"/>
            <ac:picMk id="1036" creationId="{C55CCAD4-F8A7-8825-AB9F-7D968ABCFBD4}"/>
          </ac:picMkLst>
        </pc:picChg>
        <pc:picChg chg="add mod">
          <ac:chgData name="Hemomsu Subodh Lakkaraju" userId="eb88498b-a917-482b-8f8d-fbc1878095b5" providerId="ADAL" clId="{BCB51A85-C015-4B07-B9CD-3D028AF9473C}" dt="2024-09-16T06:01:49.196" v="3159" actId="1076"/>
          <ac:picMkLst>
            <pc:docMk/>
            <pc:sldMk cId="599127117" sldId="266"/>
            <ac:picMk id="1037" creationId="{BBDC8D7B-EC3C-F13D-FCDE-F3C46BA60BE3}"/>
          </ac:picMkLst>
        </pc:picChg>
        <pc:picChg chg="add del">
          <ac:chgData name="Hemomsu Subodh Lakkaraju" userId="eb88498b-a917-482b-8f8d-fbc1878095b5" providerId="ADAL" clId="{BCB51A85-C015-4B07-B9CD-3D028AF9473C}" dt="2024-09-13T20:01:43.465" v="2982" actId="478"/>
          <ac:picMkLst>
            <pc:docMk/>
            <pc:sldMk cId="599127117" sldId="266"/>
            <ac:picMk id="1038" creationId="{6DFA3D54-F9B2-FADC-A60E-CF10C9014324}"/>
          </ac:picMkLst>
        </pc:picChg>
        <pc:picChg chg="add mod">
          <ac:chgData name="Hemomsu Subodh Lakkaraju" userId="eb88498b-a917-482b-8f8d-fbc1878095b5" providerId="ADAL" clId="{BCB51A85-C015-4B07-B9CD-3D028AF9473C}" dt="2024-09-16T06:01:49.196" v="3159" actId="1076"/>
          <ac:picMkLst>
            <pc:docMk/>
            <pc:sldMk cId="599127117" sldId="266"/>
            <ac:picMk id="1039" creationId="{223D9E3C-F7BB-A52D-05FB-394FD9F37294}"/>
          </ac:picMkLst>
        </pc:picChg>
        <pc:picChg chg="add del mod">
          <ac:chgData name="Hemomsu Subodh Lakkaraju" userId="eb88498b-a917-482b-8f8d-fbc1878095b5" providerId="ADAL" clId="{BCB51A85-C015-4B07-B9CD-3D028AF9473C}" dt="2024-09-13T20:07:35.754" v="3018" actId="478"/>
          <ac:picMkLst>
            <pc:docMk/>
            <pc:sldMk cId="599127117" sldId="266"/>
            <ac:picMk id="1040" creationId="{A54D4EFE-6278-B6B1-0F2B-DE7FC1E96C7C}"/>
          </ac:picMkLst>
        </pc:picChg>
        <pc:picChg chg="add mod">
          <ac:chgData name="Hemomsu Subodh Lakkaraju" userId="eb88498b-a917-482b-8f8d-fbc1878095b5" providerId="ADAL" clId="{BCB51A85-C015-4B07-B9CD-3D028AF9473C}" dt="2024-09-16T09:31:48.874" v="3919" actId="1076"/>
          <ac:picMkLst>
            <pc:docMk/>
            <pc:sldMk cId="599127117" sldId="266"/>
            <ac:picMk id="1041" creationId="{350E2AD8-E50F-8C92-F689-45D02211029B}"/>
          </ac:picMkLst>
        </pc:picChg>
        <pc:picChg chg="add">
          <ac:chgData name="Hemomsu Subodh Lakkaraju" userId="eb88498b-a917-482b-8f8d-fbc1878095b5" providerId="ADAL" clId="{BCB51A85-C015-4B07-B9CD-3D028AF9473C}" dt="2024-09-13T20:05:39.771" v="3008"/>
          <ac:picMkLst>
            <pc:docMk/>
            <pc:sldMk cId="599127117" sldId="266"/>
            <ac:picMk id="1042" creationId="{A6B248C0-C76F-FD54-AC49-F6C3868B4F8B}"/>
          </ac:picMkLst>
        </pc:picChg>
        <pc:picChg chg="add">
          <ac:chgData name="Hemomsu Subodh Lakkaraju" userId="eb88498b-a917-482b-8f8d-fbc1878095b5" providerId="ADAL" clId="{BCB51A85-C015-4B07-B9CD-3D028AF9473C}" dt="2024-09-13T20:06:12.156" v="3009"/>
          <ac:picMkLst>
            <pc:docMk/>
            <pc:sldMk cId="599127117" sldId="266"/>
            <ac:picMk id="1044" creationId="{F74019C9-F8E3-0562-28CC-1D6FE6983572}"/>
          </ac:picMkLst>
        </pc:picChg>
        <pc:picChg chg="add mod">
          <ac:chgData name="Hemomsu Subodh Lakkaraju" userId="eb88498b-a917-482b-8f8d-fbc1878095b5" providerId="ADAL" clId="{BCB51A85-C015-4B07-B9CD-3D028AF9473C}" dt="2024-09-16T05:49:31.604" v="3090" actId="14100"/>
          <ac:picMkLst>
            <pc:docMk/>
            <pc:sldMk cId="599127117" sldId="266"/>
            <ac:picMk id="1046" creationId="{F41A9D68-A871-AAD5-A366-2FE7D5EC7A2F}"/>
          </ac:picMkLst>
        </pc:picChg>
        <pc:picChg chg="add mod">
          <ac:chgData name="Hemomsu Subodh Lakkaraju" userId="eb88498b-a917-482b-8f8d-fbc1878095b5" providerId="ADAL" clId="{BCB51A85-C015-4B07-B9CD-3D028AF9473C}" dt="2024-09-16T06:17:34.137" v="3709" actId="1076"/>
          <ac:picMkLst>
            <pc:docMk/>
            <pc:sldMk cId="599127117" sldId="266"/>
            <ac:picMk id="1048" creationId="{5D33AE8D-B7BB-2AF4-C032-3F9266D70C47}"/>
          </ac:picMkLst>
        </pc:picChg>
        <pc:picChg chg="add del mod">
          <ac:chgData name="Hemomsu Subodh Lakkaraju" userId="eb88498b-a917-482b-8f8d-fbc1878095b5" providerId="ADAL" clId="{BCB51A85-C015-4B07-B9CD-3D028AF9473C}" dt="2024-09-16T05:54:10.120" v="3109" actId="478"/>
          <ac:picMkLst>
            <pc:docMk/>
            <pc:sldMk cId="599127117" sldId="266"/>
            <ac:picMk id="1050" creationId="{B343E47B-A99D-C15F-63EC-91FCBE238A0A}"/>
          </ac:picMkLst>
        </pc:picChg>
        <pc:picChg chg="add del">
          <ac:chgData name="Hemomsu Subodh Lakkaraju" userId="eb88498b-a917-482b-8f8d-fbc1878095b5" providerId="ADAL" clId="{BCB51A85-C015-4B07-B9CD-3D028AF9473C}" dt="2024-09-16T05:55:07.166" v="3111" actId="478"/>
          <ac:picMkLst>
            <pc:docMk/>
            <pc:sldMk cId="599127117" sldId="266"/>
            <ac:picMk id="1052" creationId="{13181341-76D8-EB40-176B-9AA3442F68D6}"/>
          </ac:picMkLst>
        </pc:picChg>
        <pc:picChg chg="add mod">
          <ac:chgData name="Hemomsu Subodh Lakkaraju" userId="eb88498b-a917-482b-8f8d-fbc1878095b5" providerId="ADAL" clId="{BCB51A85-C015-4B07-B9CD-3D028AF9473C}" dt="2024-09-16T06:20:25.116" v="3768" actId="1076"/>
          <ac:picMkLst>
            <pc:docMk/>
            <pc:sldMk cId="599127117" sldId="266"/>
            <ac:picMk id="1054" creationId="{70069549-6588-2478-2364-84BDD36D2C66}"/>
          </ac:picMkLst>
        </pc:picChg>
        <pc:cxnChg chg="add del mod">
          <ac:chgData name="Hemomsu Subodh Lakkaraju" userId="eb88498b-a917-482b-8f8d-fbc1878095b5" providerId="ADAL" clId="{BCB51A85-C015-4B07-B9CD-3D028AF9473C}" dt="2024-09-13T19:52:16.109" v="2911" actId="478"/>
          <ac:cxnSpMkLst>
            <pc:docMk/>
            <pc:sldMk cId="599127117" sldId="266"/>
            <ac:cxnSpMk id="32" creationId="{FBDE9E07-F155-38CD-C697-FC3B0DCFF8B6}"/>
          </ac:cxnSpMkLst>
        </pc:cxnChg>
        <pc:cxnChg chg="add mod">
          <ac:chgData name="Hemomsu Subodh Lakkaraju" userId="eb88498b-a917-482b-8f8d-fbc1878095b5" providerId="ADAL" clId="{BCB51A85-C015-4B07-B9CD-3D028AF9473C}" dt="2024-09-16T06:20:49.735" v="3770" actId="12789"/>
          <ac:cxnSpMkLst>
            <pc:docMk/>
            <pc:sldMk cId="599127117" sldId="266"/>
            <ac:cxnSpMk id="40" creationId="{2DBA98DE-C0B8-2FA4-AE1E-99AB84AB9D60}"/>
          </ac:cxnSpMkLst>
        </pc:cxnChg>
        <pc:cxnChg chg="add mod">
          <ac:chgData name="Hemomsu Subodh Lakkaraju" userId="eb88498b-a917-482b-8f8d-fbc1878095b5" providerId="ADAL" clId="{BCB51A85-C015-4B07-B9CD-3D028AF9473C}" dt="2024-09-16T06:20:54.302" v="3771" actId="408"/>
          <ac:cxnSpMkLst>
            <pc:docMk/>
            <pc:sldMk cId="599127117" sldId="266"/>
            <ac:cxnSpMk id="52" creationId="{68F6961E-509F-4020-2582-F112FBD7131E}"/>
          </ac:cxnSpMkLst>
        </pc:cxnChg>
        <pc:cxnChg chg="add mod">
          <ac:chgData name="Hemomsu Subodh Lakkaraju" userId="eb88498b-a917-482b-8f8d-fbc1878095b5" providerId="ADAL" clId="{BCB51A85-C015-4B07-B9CD-3D028AF9473C}" dt="2024-09-16T06:20:49.735" v="3770" actId="12789"/>
          <ac:cxnSpMkLst>
            <pc:docMk/>
            <pc:sldMk cId="599127117" sldId="266"/>
            <ac:cxnSpMk id="61" creationId="{70F8F2D8-CE1C-DD5B-BE7A-AFA8F000B6D7}"/>
          </ac:cxnSpMkLst>
        </pc:cxnChg>
        <pc:cxnChg chg="add mod">
          <ac:chgData name="Hemomsu Subodh Lakkaraju" userId="eb88498b-a917-482b-8f8d-fbc1878095b5" providerId="ADAL" clId="{BCB51A85-C015-4B07-B9CD-3D028AF9473C}" dt="2024-09-16T09:31:48.874" v="3919" actId="1076"/>
          <ac:cxnSpMkLst>
            <pc:docMk/>
            <pc:sldMk cId="599127117" sldId="266"/>
            <ac:cxnSpMk id="1045" creationId="{7AA4FFB5-BBA9-97FC-9E2A-8F3DEB44A996}"/>
          </ac:cxnSpMkLst>
        </pc:cxnChg>
        <pc:cxnChg chg="add mod">
          <ac:chgData name="Hemomsu Subodh Lakkaraju" userId="eb88498b-a917-482b-8f8d-fbc1878095b5" providerId="ADAL" clId="{BCB51A85-C015-4B07-B9CD-3D028AF9473C}" dt="2024-09-16T09:31:27.352" v="3915" actId="14100"/>
          <ac:cxnSpMkLst>
            <pc:docMk/>
            <pc:sldMk cId="599127117" sldId="266"/>
            <ac:cxnSpMk id="1047" creationId="{59B20225-564C-F6C0-3D11-BDD2F1854D21}"/>
          </ac:cxnSpMkLst>
        </pc:cxnChg>
        <pc:cxnChg chg="add mod">
          <ac:chgData name="Hemomsu Subodh Lakkaraju" userId="eb88498b-a917-482b-8f8d-fbc1878095b5" providerId="ADAL" clId="{BCB51A85-C015-4B07-B9CD-3D028AF9473C}" dt="2024-09-16T09:31:13.227" v="3911" actId="14100"/>
          <ac:cxnSpMkLst>
            <pc:docMk/>
            <pc:sldMk cId="599127117" sldId="266"/>
            <ac:cxnSpMk id="1053" creationId="{FE2BB519-D9AF-5CD5-E904-38D19B39AC35}"/>
          </ac:cxnSpMkLst>
        </pc:cxnChg>
        <pc:cxnChg chg="add mod">
          <ac:chgData name="Hemomsu Subodh Lakkaraju" userId="eb88498b-a917-482b-8f8d-fbc1878095b5" providerId="ADAL" clId="{BCB51A85-C015-4B07-B9CD-3D028AF9473C}" dt="2024-09-16T09:31:21.011" v="3913" actId="14100"/>
          <ac:cxnSpMkLst>
            <pc:docMk/>
            <pc:sldMk cId="599127117" sldId="266"/>
            <ac:cxnSpMk id="1057" creationId="{1C94CBEA-34C2-B75C-2F30-2C691D91E9DF}"/>
          </ac:cxnSpMkLst>
        </pc:cxnChg>
        <pc:cxnChg chg="add del mod">
          <ac:chgData name="Hemomsu Subodh Lakkaraju" userId="eb88498b-a917-482b-8f8d-fbc1878095b5" providerId="ADAL" clId="{BCB51A85-C015-4B07-B9CD-3D028AF9473C}" dt="2024-09-16T06:17:51.134" v="3712" actId="478"/>
          <ac:cxnSpMkLst>
            <pc:docMk/>
            <pc:sldMk cId="599127117" sldId="266"/>
            <ac:cxnSpMk id="1062" creationId="{BCAF0355-28D0-2F81-FAE1-1708974C9659}"/>
          </ac:cxnSpMkLst>
        </pc:cxnChg>
        <pc:cxnChg chg="add del mod">
          <ac:chgData name="Hemomsu Subodh Lakkaraju" userId="eb88498b-a917-482b-8f8d-fbc1878095b5" providerId="ADAL" clId="{BCB51A85-C015-4B07-B9CD-3D028AF9473C}" dt="2024-09-16T06:18:15.587" v="3722" actId="11529"/>
          <ac:cxnSpMkLst>
            <pc:docMk/>
            <pc:sldMk cId="599127117" sldId="266"/>
            <ac:cxnSpMk id="1064" creationId="{42CBFA73-D5FC-DB40-E3CC-A82C99326CB3}"/>
          </ac:cxnSpMkLst>
        </pc:cxnChg>
        <pc:cxnChg chg="add del mod">
          <ac:chgData name="Hemomsu Subodh Lakkaraju" userId="eb88498b-a917-482b-8f8d-fbc1878095b5" providerId="ADAL" clId="{BCB51A85-C015-4B07-B9CD-3D028AF9473C}" dt="2024-09-16T06:19:14.205" v="3754" actId="11529"/>
          <ac:cxnSpMkLst>
            <pc:docMk/>
            <pc:sldMk cId="599127117" sldId="266"/>
            <ac:cxnSpMk id="1070" creationId="{927CA4E8-F73A-010E-D37A-ABE58D33F57F}"/>
          </ac:cxnSpMkLst>
        </pc:cxnChg>
      </pc:sldChg>
      <pc:sldChg chg="modSp mod">
        <pc:chgData name="Hemomsu Subodh Lakkaraju" userId="eb88498b-a917-482b-8f8d-fbc1878095b5" providerId="ADAL" clId="{BCB51A85-C015-4B07-B9CD-3D028AF9473C}" dt="2024-09-13T19:42:31.816" v="2676" actId="123"/>
        <pc:sldMkLst>
          <pc:docMk/>
          <pc:sldMk cId="152105779" sldId="761"/>
        </pc:sldMkLst>
        <pc:spChg chg="mod">
          <ac:chgData name="Hemomsu Subodh Lakkaraju" userId="eb88498b-a917-482b-8f8d-fbc1878095b5" providerId="ADAL" clId="{BCB51A85-C015-4B07-B9CD-3D028AF9473C}" dt="2024-09-13T19:35:09.897" v="2187" actId="255"/>
          <ac:spMkLst>
            <pc:docMk/>
            <pc:sldMk cId="152105779" sldId="761"/>
            <ac:spMk id="3" creationId="{FB3E5A25-4AF3-4118-AB45-067CCEC910B6}"/>
          </ac:spMkLst>
        </pc:spChg>
        <pc:spChg chg="mod">
          <ac:chgData name="Hemomsu Subodh Lakkaraju" userId="eb88498b-a917-482b-8f8d-fbc1878095b5" providerId="ADAL" clId="{BCB51A85-C015-4B07-B9CD-3D028AF9473C}" dt="2024-09-13T19:34:02.278" v="2173" actId="27636"/>
          <ac:spMkLst>
            <pc:docMk/>
            <pc:sldMk cId="152105779" sldId="761"/>
            <ac:spMk id="5" creationId="{00000000-0000-0000-0000-000000000000}"/>
          </ac:spMkLst>
        </pc:spChg>
        <pc:spChg chg="mod">
          <ac:chgData name="Hemomsu Subodh Lakkaraju" userId="eb88498b-a917-482b-8f8d-fbc1878095b5" providerId="ADAL" clId="{BCB51A85-C015-4B07-B9CD-3D028AF9473C}" dt="2024-09-13T19:42:31.816" v="2676" actId="123"/>
          <ac:spMkLst>
            <pc:docMk/>
            <pc:sldMk cId="152105779" sldId="761"/>
            <ac:spMk id="7" creationId="{00000000-0000-0000-0000-000000000000}"/>
          </ac:spMkLst>
        </pc:spChg>
        <pc:spChg chg="mod">
          <ac:chgData name="Hemomsu Subodh Lakkaraju" userId="eb88498b-a917-482b-8f8d-fbc1878095b5" providerId="ADAL" clId="{BCB51A85-C015-4B07-B9CD-3D028AF9473C}" dt="2024-09-13T19:34:37.671" v="2185" actId="1076"/>
          <ac:spMkLst>
            <pc:docMk/>
            <pc:sldMk cId="152105779" sldId="761"/>
            <ac:spMk id="10" creationId="{00000000-0000-0000-0000-000000000000}"/>
          </ac:spMkLst>
        </pc:spChg>
      </pc:sldChg>
      <pc:sldChg chg="addSp delSp modSp add mod">
        <pc:chgData name="Hemomsu Subodh Lakkaraju" userId="eb88498b-a917-482b-8f8d-fbc1878095b5" providerId="ADAL" clId="{BCB51A85-C015-4B07-B9CD-3D028AF9473C}" dt="2024-10-08T17:52:52.826" v="7359" actId="113"/>
        <pc:sldMkLst>
          <pc:docMk/>
          <pc:sldMk cId="1463677636" sldId="762"/>
        </pc:sldMkLst>
        <pc:spChg chg="mod">
          <ac:chgData name="Hemomsu Subodh Lakkaraju" userId="eb88498b-a917-482b-8f8d-fbc1878095b5" providerId="ADAL" clId="{BCB51A85-C015-4B07-B9CD-3D028AF9473C}" dt="2024-09-20T11:26:00.353" v="5259" actId="20577"/>
          <ac:spMkLst>
            <pc:docMk/>
            <pc:sldMk cId="1463677636" sldId="762"/>
            <ac:spMk id="2" creationId="{2894C947-ADA5-C9A3-AFEE-797A15C8AAC0}"/>
          </ac:spMkLst>
        </pc:spChg>
        <pc:spChg chg="add del mod">
          <ac:chgData name="Hemomsu Subodh Lakkaraju" userId="eb88498b-a917-482b-8f8d-fbc1878095b5" providerId="ADAL" clId="{BCB51A85-C015-4B07-B9CD-3D028AF9473C}" dt="2024-09-20T10:57:52.575" v="4259" actId="478"/>
          <ac:spMkLst>
            <pc:docMk/>
            <pc:sldMk cId="1463677636" sldId="762"/>
            <ac:spMk id="28" creationId="{817E7241-BF28-89C1-3470-DFA4926FA481}"/>
          </ac:spMkLst>
        </pc:spChg>
        <pc:spChg chg="add mod">
          <ac:chgData name="Hemomsu Subodh Lakkaraju" userId="eb88498b-a917-482b-8f8d-fbc1878095b5" providerId="ADAL" clId="{BCB51A85-C015-4B07-B9CD-3D028AF9473C}" dt="2024-09-23T09:14:50.233" v="6296" actId="20577"/>
          <ac:spMkLst>
            <pc:docMk/>
            <pc:sldMk cId="1463677636" sldId="762"/>
            <ac:spMk id="30" creationId="{5A5020EB-79AC-D9A4-EE84-5AAD2F8C40FE}"/>
          </ac:spMkLst>
        </pc:spChg>
        <pc:graphicFrameChg chg="del mod modGraphic">
          <ac:chgData name="Hemomsu Subodh Lakkaraju" userId="eb88498b-a917-482b-8f8d-fbc1878095b5" providerId="ADAL" clId="{BCB51A85-C015-4B07-B9CD-3D028AF9473C}" dt="2024-09-20T10:56:50.843" v="4247" actId="21"/>
          <ac:graphicFrameMkLst>
            <pc:docMk/>
            <pc:sldMk cId="1463677636" sldId="762"/>
            <ac:graphicFrameMk id="4" creationId="{F32CA5BB-308F-C73E-1404-9FD29D2350B3}"/>
          </ac:graphicFrameMkLst>
        </pc:graphicFrameChg>
        <pc:graphicFrameChg chg="add mod modGraphic">
          <ac:chgData name="Hemomsu Subodh Lakkaraju" userId="eb88498b-a917-482b-8f8d-fbc1878095b5" providerId="ADAL" clId="{BCB51A85-C015-4B07-B9CD-3D028AF9473C}" dt="2024-10-08T17:52:52.826" v="7359" actId="113"/>
          <ac:graphicFrameMkLst>
            <pc:docMk/>
            <pc:sldMk cId="1463677636" sldId="762"/>
            <ac:graphicFrameMk id="29" creationId="{2799513A-A352-364E-79AE-D510F376A58D}"/>
          </ac:graphicFrameMkLst>
        </pc:graphicFrameChg>
      </pc:sldChg>
      <pc:sldChg chg="addSp delSp modSp new del mod">
        <pc:chgData name="Hemomsu Subodh Lakkaraju" userId="eb88498b-a917-482b-8f8d-fbc1878095b5" providerId="ADAL" clId="{BCB51A85-C015-4B07-B9CD-3D028AF9473C}" dt="2024-09-16T09:11:27.477" v="3901" actId="2696"/>
        <pc:sldMkLst>
          <pc:docMk/>
          <pc:sldMk cId="2640039194" sldId="762"/>
        </pc:sldMkLst>
        <pc:spChg chg="del">
          <ac:chgData name="Hemomsu Subodh Lakkaraju" userId="eb88498b-a917-482b-8f8d-fbc1878095b5" providerId="ADAL" clId="{BCB51A85-C015-4B07-B9CD-3D028AF9473C}" dt="2024-09-13T19:38:13.098" v="2345" actId="478"/>
          <ac:spMkLst>
            <pc:docMk/>
            <pc:sldMk cId="2640039194" sldId="762"/>
            <ac:spMk id="2" creationId="{F8A3CA82-AE8A-5990-8E6D-000293FCD778}"/>
          </ac:spMkLst>
        </pc:spChg>
        <pc:spChg chg="del">
          <ac:chgData name="Hemomsu Subodh Lakkaraju" userId="eb88498b-a917-482b-8f8d-fbc1878095b5" providerId="ADAL" clId="{BCB51A85-C015-4B07-B9CD-3D028AF9473C}" dt="2024-09-13T19:38:13.098" v="2345" actId="478"/>
          <ac:spMkLst>
            <pc:docMk/>
            <pc:sldMk cId="2640039194" sldId="762"/>
            <ac:spMk id="3" creationId="{3FBC7119-4502-E742-9734-DDBB0C8BD81B}"/>
          </ac:spMkLst>
        </pc:spChg>
        <pc:spChg chg="mod">
          <ac:chgData name="Hemomsu Subodh Lakkaraju" userId="eb88498b-a917-482b-8f8d-fbc1878095b5" providerId="ADAL" clId="{BCB51A85-C015-4B07-B9CD-3D028AF9473C}" dt="2024-09-13T19:44:00.124" v="2692"/>
          <ac:spMkLst>
            <pc:docMk/>
            <pc:sldMk cId="2640039194" sldId="762"/>
            <ac:spMk id="6" creationId="{83CD5A5F-F034-F7F4-935C-CE5C8E474A66}"/>
          </ac:spMkLst>
        </pc:spChg>
        <pc:spChg chg="mod">
          <ac:chgData name="Hemomsu Subodh Lakkaraju" userId="eb88498b-a917-482b-8f8d-fbc1878095b5" providerId="ADAL" clId="{BCB51A85-C015-4B07-B9CD-3D028AF9473C}" dt="2024-09-13T19:44:00.124" v="2692"/>
          <ac:spMkLst>
            <pc:docMk/>
            <pc:sldMk cId="2640039194" sldId="762"/>
            <ac:spMk id="7" creationId="{596C3773-3499-1112-212F-0B89AB7199C2}"/>
          </ac:spMkLst>
        </pc:spChg>
        <pc:spChg chg="mod">
          <ac:chgData name="Hemomsu Subodh Lakkaraju" userId="eb88498b-a917-482b-8f8d-fbc1878095b5" providerId="ADAL" clId="{BCB51A85-C015-4B07-B9CD-3D028AF9473C}" dt="2024-09-13T19:44:00.124" v="2692"/>
          <ac:spMkLst>
            <pc:docMk/>
            <pc:sldMk cId="2640039194" sldId="762"/>
            <ac:spMk id="8" creationId="{0E941F5E-F42A-0625-35A6-639D72A90D04}"/>
          </ac:spMkLst>
        </pc:spChg>
        <pc:spChg chg="mod">
          <ac:chgData name="Hemomsu Subodh Lakkaraju" userId="eb88498b-a917-482b-8f8d-fbc1878095b5" providerId="ADAL" clId="{BCB51A85-C015-4B07-B9CD-3D028AF9473C}" dt="2024-09-13T19:44:00.124" v="2692"/>
          <ac:spMkLst>
            <pc:docMk/>
            <pc:sldMk cId="2640039194" sldId="762"/>
            <ac:spMk id="9" creationId="{0B85EA5B-7A2D-F232-5A4D-D9DA40531C38}"/>
          </ac:spMkLst>
        </pc:spChg>
        <pc:spChg chg="mod">
          <ac:chgData name="Hemomsu Subodh Lakkaraju" userId="eb88498b-a917-482b-8f8d-fbc1878095b5" providerId="ADAL" clId="{BCB51A85-C015-4B07-B9CD-3D028AF9473C}" dt="2024-09-13T19:44:00.124" v="2692"/>
          <ac:spMkLst>
            <pc:docMk/>
            <pc:sldMk cId="2640039194" sldId="762"/>
            <ac:spMk id="10" creationId="{790C3852-6909-40B1-E18A-9593B23A5D0F}"/>
          </ac:spMkLst>
        </pc:spChg>
        <pc:spChg chg="mod">
          <ac:chgData name="Hemomsu Subodh Lakkaraju" userId="eb88498b-a917-482b-8f8d-fbc1878095b5" providerId="ADAL" clId="{BCB51A85-C015-4B07-B9CD-3D028AF9473C}" dt="2024-09-13T19:44:00.124" v="2692"/>
          <ac:spMkLst>
            <pc:docMk/>
            <pc:sldMk cId="2640039194" sldId="762"/>
            <ac:spMk id="11" creationId="{9B78F6CC-0040-89D8-CE6B-471065A47833}"/>
          </ac:spMkLst>
        </pc:spChg>
        <pc:spChg chg="mod">
          <ac:chgData name="Hemomsu Subodh Lakkaraju" userId="eb88498b-a917-482b-8f8d-fbc1878095b5" providerId="ADAL" clId="{BCB51A85-C015-4B07-B9CD-3D028AF9473C}" dt="2024-09-13T19:44:00.124" v="2692"/>
          <ac:spMkLst>
            <pc:docMk/>
            <pc:sldMk cId="2640039194" sldId="762"/>
            <ac:spMk id="12" creationId="{73D3B1E4-C2E8-CCC6-9D89-79D2D02AFF3D}"/>
          </ac:spMkLst>
        </pc:spChg>
        <pc:spChg chg="mod">
          <ac:chgData name="Hemomsu Subodh Lakkaraju" userId="eb88498b-a917-482b-8f8d-fbc1878095b5" providerId="ADAL" clId="{BCB51A85-C015-4B07-B9CD-3D028AF9473C}" dt="2024-09-13T19:44:00.124" v="2692"/>
          <ac:spMkLst>
            <pc:docMk/>
            <pc:sldMk cId="2640039194" sldId="762"/>
            <ac:spMk id="13" creationId="{5AEB2571-F10A-B0FF-1271-67650DBF442A}"/>
          </ac:spMkLst>
        </pc:spChg>
        <pc:spChg chg="mod">
          <ac:chgData name="Hemomsu Subodh Lakkaraju" userId="eb88498b-a917-482b-8f8d-fbc1878095b5" providerId="ADAL" clId="{BCB51A85-C015-4B07-B9CD-3D028AF9473C}" dt="2024-09-13T19:44:00.124" v="2692"/>
          <ac:spMkLst>
            <pc:docMk/>
            <pc:sldMk cId="2640039194" sldId="762"/>
            <ac:spMk id="14" creationId="{46C96C4A-9659-7B88-0C80-135F275941E2}"/>
          </ac:spMkLst>
        </pc:spChg>
        <pc:spChg chg="mod">
          <ac:chgData name="Hemomsu Subodh Lakkaraju" userId="eb88498b-a917-482b-8f8d-fbc1878095b5" providerId="ADAL" clId="{BCB51A85-C015-4B07-B9CD-3D028AF9473C}" dt="2024-09-13T19:44:00.124" v="2692"/>
          <ac:spMkLst>
            <pc:docMk/>
            <pc:sldMk cId="2640039194" sldId="762"/>
            <ac:spMk id="15" creationId="{FE693D4E-3456-5A92-5206-C963586BB176}"/>
          </ac:spMkLst>
        </pc:spChg>
        <pc:spChg chg="mod">
          <ac:chgData name="Hemomsu Subodh Lakkaraju" userId="eb88498b-a917-482b-8f8d-fbc1878095b5" providerId="ADAL" clId="{BCB51A85-C015-4B07-B9CD-3D028AF9473C}" dt="2024-09-13T19:44:00.124" v="2692"/>
          <ac:spMkLst>
            <pc:docMk/>
            <pc:sldMk cId="2640039194" sldId="762"/>
            <ac:spMk id="16" creationId="{E8C15157-15C4-B8D0-0AD5-54B0236354ED}"/>
          </ac:spMkLst>
        </pc:spChg>
        <pc:spChg chg="mod">
          <ac:chgData name="Hemomsu Subodh Lakkaraju" userId="eb88498b-a917-482b-8f8d-fbc1878095b5" providerId="ADAL" clId="{BCB51A85-C015-4B07-B9CD-3D028AF9473C}" dt="2024-09-13T19:44:00.124" v="2692"/>
          <ac:spMkLst>
            <pc:docMk/>
            <pc:sldMk cId="2640039194" sldId="762"/>
            <ac:spMk id="17" creationId="{E93CC3D4-EAE9-6E7D-50A9-4514D274ED3C}"/>
          </ac:spMkLst>
        </pc:spChg>
        <pc:spChg chg="mod">
          <ac:chgData name="Hemomsu Subodh Lakkaraju" userId="eb88498b-a917-482b-8f8d-fbc1878095b5" providerId="ADAL" clId="{BCB51A85-C015-4B07-B9CD-3D028AF9473C}" dt="2024-09-13T19:44:00.124" v="2692"/>
          <ac:spMkLst>
            <pc:docMk/>
            <pc:sldMk cId="2640039194" sldId="762"/>
            <ac:spMk id="18" creationId="{3CBBADCC-4D49-290A-6CF0-E44CACA0CB1D}"/>
          </ac:spMkLst>
        </pc:spChg>
        <pc:spChg chg="mod">
          <ac:chgData name="Hemomsu Subodh Lakkaraju" userId="eb88498b-a917-482b-8f8d-fbc1878095b5" providerId="ADAL" clId="{BCB51A85-C015-4B07-B9CD-3D028AF9473C}" dt="2024-09-13T19:44:00.124" v="2692"/>
          <ac:spMkLst>
            <pc:docMk/>
            <pc:sldMk cId="2640039194" sldId="762"/>
            <ac:spMk id="19" creationId="{4A3FD600-1628-8ADD-CDA6-24803F8E1CE2}"/>
          </ac:spMkLst>
        </pc:spChg>
        <pc:spChg chg="mod">
          <ac:chgData name="Hemomsu Subodh Lakkaraju" userId="eb88498b-a917-482b-8f8d-fbc1878095b5" providerId="ADAL" clId="{BCB51A85-C015-4B07-B9CD-3D028AF9473C}" dt="2024-09-13T19:44:00.124" v="2692"/>
          <ac:spMkLst>
            <pc:docMk/>
            <pc:sldMk cId="2640039194" sldId="762"/>
            <ac:spMk id="20" creationId="{2897268A-42D1-F72E-DE35-C3383399FD06}"/>
          </ac:spMkLst>
        </pc:spChg>
        <pc:spChg chg="mod">
          <ac:chgData name="Hemomsu Subodh Lakkaraju" userId="eb88498b-a917-482b-8f8d-fbc1878095b5" providerId="ADAL" clId="{BCB51A85-C015-4B07-B9CD-3D028AF9473C}" dt="2024-09-13T19:44:00.124" v="2692"/>
          <ac:spMkLst>
            <pc:docMk/>
            <pc:sldMk cId="2640039194" sldId="762"/>
            <ac:spMk id="21" creationId="{2C030ABC-9249-D5B4-00E7-7C913259AD47}"/>
          </ac:spMkLst>
        </pc:spChg>
        <pc:spChg chg="mod">
          <ac:chgData name="Hemomsu Subodh Lakkaraju" userId="eb88498b-a917-482b-8f8d-fbc1878095b5" providerId="ADAL" clId="{BCB51A85-C015-4B07-B9CD-3D028AF9473C}" dt="2024-09-13T19:44:00.124" v="2692"/>
          <ac:spMkLst>
            <pc:docMk/>
            <pc:sldMk cId="2640039194" sldId="762"/>
            <ac:spMk id="22" creationId="{B5EAD10C-EA6D-423A-320D-E61CE8119E8D}"/>
          </ac:spMkLst>
        </pc:spChg>
        <pc:spChg chg="mod">
          <ac:chgData name="Hemomsu Subodh Lakkaraju" userId="eb88498b-a917-482b-8f8d-fbc1878095b5" providerId="ADAL" clId="{BCB51A85-C015-4B07-B9CD-3D028AF9473C}" dt="2024-09-13T19:44:00.124" v="2692"/>
          <ac:spMkLst>
            <pc:docMk/>
            <pc:sldMk cId="2640039194" sldId="762"/>
            <ac:spMk id="23" creationId="{CF234F72-380C-4164-2CE0-511BC396BE34}"/>
          </ac:spMkLst>
        </pc:spChg>
        <pc:spChg chg="mod">
          <ac:chgData name="Hemomsu Subodh Lakkaraju" userId="eb88498b-a917-482b-8f8d-fbc1878095b5" providerId="ADAL" clId="{BCB51A85-C015-4B07-B9CD-3D028AF9473C}" dt="2024-09-13T19:44:00.124" v="2692"/>
          <ac:spMkLst>
            <pc:docMk/>
            <pc:sldMk cId="2640039194" sldId="762"/>
            <ac:spMk id="24" creationId="{E3BF782A-F26E-8963-73D9-8101C9A87700}"/>
          </ac:spMkLst>
        </pc:spChg>
        <pc:spChg chg="mod">
          <ac:chgData name="Hemomsu Subodh Lakkaraju" userId="eb88498b-a917-482b-8f8d-fbc1878095b5" providerId="ADAL" clId="{BCB51A85-C015-4B07-B9CD-3D028AF9473C}" dt="2024-09-13T19:44:00.124" v="2692"/>
          <ac:spMkLst>
            <pc:docMk/>
            <pc:sldMk cId="2640039194" sldId="762"/>
            <ac:spMk id="25" creationId="{96A58959-9B25-2ADA-61F4-3990654DC6F6}"/>
          </ac:spMkLst>
        </pc:spChg>
        <pc:spChg chg="mod">
          <ac:chgData name="Hemomsu Subodh Lakkaraju" userId="eb88498b-a917-482b-8f8d-fbc1878095b5" providerId="ADAL" clId="{BCB51A85-C015-4B07-B9CD-3D028AF9473C}" dt="2024-09-13T19:44:00.124" v="2692"/>
          <ac:spMkLst>
            <pc:docMk/>
            <pc:sldMk cId="2640039194" sldId="762"/>
            <ac:spMk id="26" creationId="{B2AD369A-4F9A-D98C-1397-EC3DF6973FF4}"/>
          </ac:spMkLst>
        </pc:spChg>
        <pc:spChg chg="mod">
          <ac:chgData name="Hemomsu Subodh Lakkaraju" userId="eb88498b-a917-482b-8f8d-fbc1878095b5" providerId="ADAL" clId="{BCB51A85-C015-4B07-B9CD-3D028AF9473C}" dt="2024-09-13T19:44:00.124" v="2692"/>
          <ac:spMkLst>
            <pc:docMk/>
            <pc:sldMk cId="2640039194" sldId="762"/>
            <ac:spMk id="27" creationId="{B400EB85-F31B-DA2F-7FCF-7A5DAF0716B5}"/>
          </ac:spMkLst>
        </pc:spChg>
        <pc:spChg chg="add mod">
          <ac:chgData name="Hemomsu Subodh Lakkaraju" userId="eb88498b-a917-482b-8f8d-fbc1878095b5" providerId="ADAL" clId="{BCB51A85-C015-4B07-B9CD-3D028AF9473C}" dt="2024-09-13T19:44:00.124" v="2692"/>
          <ac:spMkLst>
            <pc:docMk/>
            <pc:sldMk cId="2640039194" sldId="762"/>
            <ac:spMk id="28" creationId="{64577470-5F64-71F1-C198-091D858A6768}"/>
          </ac:spMkLst>
        </pc:spChg>
        <pc:grpChg chg="add mod">
          <ac:chgData name="Hemomsu Subodh Lakkaraju" userId="eb88498b-a917-482b-8f8d-fbc1878095b5" providerId="ADAL" clId="{BCB51A85-C015-4B07-B9CD-3D028AF9473C}" dt="2024-09-13T19:44:00.124" v="2692"/>
          <ac:grpSpMkLst>
            <pc:docMk/>
            <pc:sldMk cId="2640039194" sldId="762"/>
            <ac:grpSpMk id="5" creationId="{4F83DD1E-DC13-9511-8A38-7A0441BB9005}"/>
          </ac:grpSpMkLst>
        </pc:grpChg>
        <pc:picChg chg="add del mod">
          <ac:chgData name="Hemomsu Subodh Lakkaraju" userId="eb88498b-a917-482b-8f8d-fbc1878095b5" providerId="ADAL" clId="{BCB51A85-C015-4B07-B9CD-3D028AF9473C}" dt="2024-09-13T19:38:21.484" v="2349" actId="21"/>
          <ac:picMkLst>
            <pc:docMk/>
            <pc:sldMk cId="2640039194" sldId="762"/>
            <ac:picMk id="4" creationId="{9C932524-042A-0E63-1F39-1C8151552969}"/>
          </ac:picMkLst>
        </pc:picChg>
        <pc:picChg chg="add del mod">
          <ac:chgData name="Hemomsu Subodh Lakkaraju" userId="eb88498b-a917-482b-8f8d-fbc1878095b5" providerId="ADAL" clId="{BCB51A85-C015-4B07-B9CD-3D028AF9473C}" dt="2024-09-16T06:00:32.007" v="3137" actId="478"/>
          <ac:picMkLst>
            <pc:docMk/>
            <pc:sldMk cId="2640039194" sldId="762"/>
            <ac:picMk id="2050" creationId="{39BB6496-9168-30AE-A465-009BD9E67C3B}"/>
          </ac:picMkLst>
        </pc:picChg>
        <pc:picChg chg="add del mod">
          <ac:chgData name="Hemomsu Subodh Lakkaraju" userId="eb88498b-a917-482b-8f8d-fbc1878095b5" providerId="ADAL" clId="{BCB51A85-C015-4B07-B9CD-3D028AF9473C}" dt="2024-09-16T06:08:35.925" v="3707" actId="478"/>
          <ac:picMkLst>
            <pc:docMk/>
            <pc:sldMk cId="2640039194" sldId="762"/>
            <ac:picMk id="2052" creationId="{C40C3612-6455-1B9A-96D2-FC3989214243}"/>
          </ac:picMkLst>
        </pc:picChg>
      </pc:sldChg>
      <pc:sldChg chg="new del">
        <pc:chgData name="Hemomsu Subodh Lakkaraju" userId="eb88498b-a917-482b-8f8d-fbc1878095b5" providerId="ADAL" clId="{BCB51A85-C015-4B07-B9CD-3D028AF9473C}" dt="2024-09-18T07:01:23.555" v="3968" actId="2696"/>
        <pc:sldMkLst>
          <pc:docMk/>
          <pc:sldMk cId="2742610055" sldId="762"/>
        </pc:sldMkLst>
      </pc:sldChg>
      <pc:sldChg chg="addSp delSp modSp new del">
        <pc:chgData name="Hemomsu Subodh Lakkaraju" userId="eb88498b-a917-482b-8f8d-fbc1878095b5" providerId="ADAL" clId="{BCB51A85-C015-4B07-B9CD-3D028AF9473C}" dt="2024-09-20T10:59:44.783" v="4444" actId="2696"/>
        <pc:sldMkLst>
          <pc:docMk/>
          <pc:sldMk cId="1758149522" sldId="763"/>
        </pc:sldMkLst>
        <pc:spChg chg="del">
          <ac:chgData name="Hemomsu Subodh Lakkaraju" userId="eb88498b-a917-482b-8f8d-fbc1878095b5" providerId="ADAL" clId="{BCB51A85-C015-4B07-B9CD-3D028AF9473C}" dt="2024-09-20T10:56:59.012" v="4249"/>
          <ac:spMkLst>
            <pc:docMk/>
            <pc:sldMk cId="1758149522" sldId="763"/>
            <ac:spMk id="3" creationId="{6DCE506E-FADC-EF6B-8815-38EF7A939741}"/>
          </ac:spMkLst>
        </pc:spChg>
        <pc:graphicFrameChg chg="add mod">
          <ac:chgData name="Hemomsu Subodh Lakkaraju" userId="eb88498b-a917-482b-8f8d-fbc1878095b5" providerId="ADAL" clId="{BCB51A85-C015-4B07-B9CD-3D028AF9473C}" dt="2024-09-20T10:56:59.012" v="4249"/>
          <ac:graphicFrameMkLst>
            <pc:docMk/>
            <pc:sldMk cId="1758149522" sldId="763"/>
            <ac:graphicFrameMk id="4" creationId="{F32CA5BB-308F-C73E-1404-9FD29D2350B3}"/>
          </ac:graphicFrameMkLst>
        </pc:graphicFrameChg>
      </pc:sldChg>
      <pc:sldChg chg="delSp add del mod">
        <pc:chgData name="Hemomsu Subodh Lakkaraju" userId="eb88498b-a917-482b-8f8d-fbc1878095b5" providerId="ADAL" clId="{BCB51A85-C015-4B07-B9CD-3D028AF9473C}" dt="2024-09-20T10:59:33.259" v="4442" actId="2696"/>
        <pc:sldMkLst>
          <pc:docMk/>
          <pc:sldMk cId="3464064107" sldId="764"/>
        </pc:sldMkLst>
        <pc:graphicFrameChg chg="del">
          <ac:chgData name="Hemomsu Subodh Lakkaraju" userId="eb88498b-a917-482b-8f8d-fbc1878095b5" providerId="ADAL" clId="{BCB51A85-C015-4B07-B9CD-3D028AF9473C}" dt="2024-09-20T10:57:59.441" v="4261" actId="478"/>
          <ac:graphicFrameMkLst>
            <pc:docMk/>
            <pc:sldMk cId="3464064107" sldId="764"/>
            <ac:graphicFrameMk id="4" creationId="{F32CA5BB-308F-C73E-1404-9FD29D2350B3}"/>
          </ac:graphicFrameMkLst>
        </pc:graphicFrameChg>
      </pc:sldChg>
      <pc:sldChg chg="new del">
        <pc:chgData name="Hemomsu Subodh Lakkaraju" userId="eb88498b-a917-482b-8f8d-fbc1878095b5" providerId="ADAL" clId="{BCB51A85-C015-4B07-B9CD-3D028AF9473C}" dt="2024-09-20T10:57:11.132" v="4251" actId="2696"/>
        <pc:sldMkLst>
          <pc:docMk/>
          <pc:sldMk cId="3930645022" sldId="764"/>
        </pc:sldMkLst>
      </pc:sldChg>
      <pc:sldChg chg="addSp modSp new mod">
        <pc:chgData name="Hemomsu Subodh Lakkaraju" userId="eb88498b-a917-482b-8f8d-fbc1878095b5" providerId="ADAL" clId="{BCB51A85-C015-4B07-B9CD-3D028AF9473C}" dt="2024-09-20T11:19:49.217" v="5219" actId="403"/>
        <pc:sldMkLst>
          <pc:docMk/>
          <pc:sldMk cId="3374473467" sldId="765"/>
        </pc:sldMkLst>
        <pc:spChg chg="mod">
          <ac:chgData name="Hemomsu Subodh Lakkaraju" userId="eb88498b-a917-482b-8f8d-fbc1878095b5" providerId="ADAL" clId="{BCB51A85-C015-4B07-B9CD-3D028AF9473C}" dt="2024-09-20T10:59:03.248" v="4366" actId="20577"/>
          <ac:spMkLst>
            <pc:docMk/>
            <pc:sldMk cId="3374473467" sldId="765"/>
            <ac:spMk id="2" creationId="{99079D3C-2D37-52AF-57BA-8E6D2F6C38F1}"/>
          </ac:spMkLst>
        </pc:spChg>
        <pc:spChg chg="mod">
          <ac:chgData name="Hemomsu Subodh Lakkaraju" userId="eb88498b-a917-482b-8f8d-fbc1878095b5" providerId="ADAL" clId="{BCB51A85-C015-4B07-B9CD-3D028AF9473C}" dt="2024-09-20T11:19:49.217" v="5219" actId="403"/>
          <ac:spMkLst>
            <pc:docMk/>
            <pc:sldMk cId="3374473467" sldId="765"/>
            <ac:spMk id="3" creationId="{6502A9FA-CFCE-E6DA-DEC5-3475E73289F8}"/>
          </ac:spMkLst>
        </pc:spChg>
        <pc:spChg chg="mod">
          <ac:chgData name="Hemomsu Subodh Lakkaraju" userId="eb88498b-a917-482b-8f8d-fbc1878095b5" providerId="ADAL" clId="{BCB51A85-C015-4B07-B9CD-3D028AF9473C}" dt="2024-09-20T10:59:55.830" v="4446"/>
          <ac:spMkLst>
            <pc:docMk/>
            <pc:sldMk cId="3374473467" sldId="765"/>
            <ac:spMk id="6" creationId="{F1AE1E6D-8162-B7F3-6E9A-D7F0BB641F3D}"/>
          </ac:spMkLst>
        </pc:spChg>
        <pc:spChg chg="mod">
          <ac:chgData name="Hemomsu Subodh Lakkaraju" userId="eb88498b-a917-482b-8f8d-fbc1878095b5" providerId="ADAL" clId="{BCB51A85-C015-4B07-B9CD-3D028AF9473C}" dt="2024-09-20T10:59:55.830" v="4446"/>
          <ac:spMkLst>
            <pc:docMk/>
            <pc:sldMk cId="3374473467" sldId="765"/>
            <ac:spMk id="7" creationId="{A4D21906-2470-48E9-6E1C-0F434905CF6F}"/>
          </ac:spMkLst>
        </pc:spChg>
        <pc:spChg chg="mod">
          <ac:chgData name="Hemomsu Subodh Lakkaraju" userId="eb88498b-a917-482b-8f8d-fbc1878095b5" providerId="ADAL" clId="{BCB51A85-C015-4B07-B9CD-3D028AF9473C}" dt="2024-09-20T10:59:55.830" v="4446"/>
          <ac:spMkLst>
            <pc:docMk/>
            <pc:sldMk cId="3374473467" sldId="765"/>
            <ac:spMk id="8" creationId="{E75A7525-3704-CFC8-7F22-29B2CF10552B}"/>
          </ac:spMkLst>
        </pc:spChg>
        <pc:spChg chg="mod">
          <ac:chgData name="Hemomsu Subodh Lakkaraju" userId="eb88498b-a917-482b-8f8d-fbc1878095b5" providerId="ADAL" clId="{BCB51A85-C015-4B07-B9CD-3D028AF9473C}" dt="2024-09-20T10:59:55.830" v="4446"/>
          <ac:spMkLst>
            <pc:docMk/>
            <pc:sldMk cId="3374473467" sldId="765"/>
            <ac:spMk id="9" creationId="{15C4973E-52DF-347B-D66C-21AA2963E217}"/>
          </ac:spMkLst>
        </pc:spChg>
        <pc:spChg chg="mod">
          <ac:chgData name="Hemomsu Subodh Lakkaraju" userId="eb88498b-a917-482b-8f8d-fbc1878095b5" providerId="ADAL" clId="{BCB51A85-C015-4B07-B9CD-3D028AF9473C}" dt="2024-09-20T10:59:55.830" v="4446"/>
          <ac:spMkLst>
            <pc:docMk/>
            <pc:sldMk cId="3374473467" sldId="765"/>
            <ac:spMk id="10" creationId="{5AC5598D-CA66-89A5-42D5-73423935CEEA}"/>
          </ac:spMkLst>
        </pc:spChg>
        <pc:spChg chg="mod">
          <ac:chgData name="Hemomsu Subodh Lakkaraju" userId="eb88498b-a917-482b-8f8d-fbc1878095b5" providerId="ADAL" clId="{BCB51A85-C015-4B07-B9CD-3D028AF9473C}" dt="2024-09-20T10:59:55.830" v="4446"/>
          <ac:spMkLst>
            <pc:docMk/>
            <pc:sldMk cId="3374473467" sldId="765"/>
            <ac:spMk id="11" creationId="{81E36284-7E53-D31C-C898-0846E64BE3C2}"/>
          </ac:spMkLst>
        </pc:spChg>
        <pc:spChg chg="mod">
          <ac:chgData name="Hemomsu Subodh Lakkaraju" userId="eb88498b-a917-482b-8f8d-fbc1878095b5" providerId="ADAL" clId="{BCB51A85-C015-4B07-B9CD-3D028AF9473C}" dt="2024-09-20T10:59:55.830" v="4446"/>
          <ac:spMkLst>
            <pc:docMk/>
            <pc:sldMk cId="3374473467" sldId="765"/>
            <ac:spMk id="12" creationId="{A0266F98-10D3-F7A5-BCA0-A9D612E929C8}"/>
          </ac:spMkLst>
        </pc:spChg>
        <pc:spChg chg="mod">
          <ac:chgData name="Hemomsu Subodh Lakkaraju" userId="eb88498b-a917-482b-8f8d-fbc1878095b5" providerId="ADAL" clId="{BCB51A85-C015-4B07-B9CD-3D028AF9473C}" dt="2024-09-20T10:59:55.830" v="4446"/>
          <ac:spMkLst>
            <pc:docMk/>
            <pc:sldMk cId="3374473467" sldId="765"/>
            <ac:spMk id="13" creationId="{9090D09C-4A87-30A7-9555-8783B69D6786}"/>
          </ac:spMkLst>
        </pc:spChg>
        <pc:spChg chg="mod">
          <ac:chgData name="Hemomsu Subodh Lakkaraju" userId="eb88498b-a917-482b-8f8d-fbc1878095b5" providerId="ADAL" clId="{BCB51A85-C015-4B07-B9CD-3D028AF9473C}" dt="2024-09-20T10:59:55.830" v="4446"/>
          <ac:spMkLst>
            <pc:docMk/>
            <pc:sldMk cId="3374473467" sldId="765"/>
            <ac:spMk id="14" creationId="{D29C08A5-B653-622F-EE13-5A339B8BB3E9}"/>
          </ac:spMkLst>
        </pc:spChg>
        <pc:spChg chg="mod">
          <ac:chgData name="Hemomsu Subodh Lakkaraju" userId="eb88498b-a917-482b-8f8d-fbc1878095b5" providerId="ADAL" clId="{BCB51A85-C015-4B07-B9CD-3D028AF9473C}" dt="2024-09-20T10:59:55.830" v="4446"/>
          <ac:spMkLst>
            <pc:docMk/>
            <pc:sldMk cId="3374473467" sldId="765"/>
            <ac:spMk id="15" creationId="{76BD3F99-EE8E-BDF8-5186-766AC72180A0}"/>
          </ac:spMkLst>
        </pc:spChg>
        <pc:spChg chg="mod">
          <ac:chgData name="Hemomsu Subodh Lakkaraju" userId="eb88498b-a917-482b-8f8d-fbc1878095b5" providerId="ADAL" clId="{BCB51A85-C015-4B07-B9CD-3D028AF9473C}" dt="2024-09-20T10:59:55.830" v="4446"/>
          <ac:spMkLst>
            <pc:docMk/>
            <pc:sldMk cId="3374473467" sldId="765"/>
            <ac:spMk id="16" creationId="{704F54EA-F3F4-D73D-5FDA-CCA74270716E}"/>
          </ac:spMkLst>
        </pc:spChg>
        <pc:spChg chg="mod">
          <ac:chgData name="Hemomsu Subodh Lakkaraju" userId="eb88498b-a917-482b-8f8d-fbc1878095b5" providerId="ADAL" clId="{BCB51A85-C015-4B07-B9CD-3D028AF9473C}" dt="2024-09-20T10:59:55.830" v="4446"/>
          <ac:spMkLst>
            <pc:docMk/>
            <pc:sldMk cId="3374473467" sldId="765"/>
            <ac:spMk id="17" creationId="{F6545586-2C6F-387A-4BB3-CB2F16C92DEC}"/>
          </ac:spMkLst>
        </pc:spChg>
        <pc:spChg chg="mod">
          <ac:chgData name="Hemomsu Subodh Lakkaraju" userId="eb88498b-a917-482b-8f8d-fbc1878095b5" providerId="ADAL" clId="{BCB51A85-C015-4B07-B9CD-3D028AF9473C}" dt="2024-09-20T10:59:55.830" v="4446"/>
          <ac:spMkLst>
            <pc:docMk/>
            <pc:sldMk cId="3374473467" sldId="765"/>
            <ac:spMk id="18" creationId="{95A7442E-6D6C-208F-D0EE-1EA6BA905A3A}"/>
          </ac:spMkLst>
        </pc:spChg>
        <pc:spChg chg="mod">
          <ac:chgData name="Hemomsu Subodh Lakkaraju" userId="eb88498b-a917-482b-8f8d-fbc1878095b5" providerId="ADAL" clId="{BCB51A85-C015-4B07-B9CD-3D028AF9473C}" dt="2024-09-20T10:59:55.830" v="4446"/>
          <ac:spMkLst>
            <pc:docMk/>
            <pc:sldMk cId="3374473467" sldId="765"/>
            <ac:spMk id="19" creationId="{FF55B23D-74BF-C069-6546-B84ADA371A7D}"/>
          </ac:spMkLst>
        </pc:spChg>
        <pc:spChg chg="mod">
          <ac:chgData name="Hemomsu Subodh Lakkaraju" userId="eb88498b-a917-482b-8f8d-fbc1878095b5" providerId="ADAL" clId="{BCB51A85-C015-4B07-B9CD-3D028AF9473C}" dt="2024-09-20T10:59:55.830" v="4446"/>
          <ac:spMkLst>
            <pc:docMk/>
            <pc:sldMk cId="3374473467" sldId="765"/>
            <ac:spMk id="20" creationId="{F2814C6B-6E30-B3E2-BDCB-95551D76A30E}"/>
          </ac:spMkLst>
        </pc:spChg>
        <pc:spChg chg="mod">
          <ac:chgData name="Hemomsu Subodh Lakkaraju" userId="eb88498b-a917-482b-8f8d-fbc1878095b5" providerId="ADAL" clId="{BCB51A85-C015-4B07-B9CD-3D028AF9473C}" dt="2024-09-20T10:59:55.830" v="4446"/>
          <ac:spMkLst>
            <pc:docMk/>
            <pc:sldMk cId="3374473467" sldId="765"/>
            <ac:spMk id="21" creationId="{28010B09-704A-A03B-1222-35B49D4B59C7}"/>
          </ac:spMkLst>
        </pc:spChg>
        <pc:spChg chg="mod">
          <ac:chgData name="Hemomsu Subodh Lakkaraju" userId="eb88498b-a917-482b-8f8d-fbc1878095b5" providerId="ADAL" clId="{BCB51A85-C015-4B07-B9CD-3D028AF9473C}" dt="2024-09-20T10:59:55.830" v="4446"/>
          <ac:spMkLst>
            <pc:docMk/>
            <pc:sldMk cId="3374473467" sldId="765"/>
            <ac:spMk id="22" creationId="{F31CFB01-5B16-8E26-4B7C-981B63DBBF8B}"/>
          </ac:spMkLst>
        </pc:spChg>
        <pc:spChg chg="mod">
          <ac:chgData name="Hemomsu Subodh Lakkaraju" userId="eb88498b-a917-482b-8f8d-fbc1878095b5" providerId="ADAL" clId="{BCB51A85-C015-4B07-B9CD-3D028AF9473C}" dt="2024-09-20T10:59:55.830" v="4446"/>
          <ac:spMkLst>
            <pc:docMk/>
            <pc:sldMk cId="3374473467" sldId="765"/>
            <ac:spMk id="23" creationId="{269362CB-4A98-CAAF-627B-0C89FAC71F01}"/>
          </ac:spMkLst>
        </pc:spChg>
        <pc:spChg chg="mod">
          <ac:chgData name="Hemomsu Subodh Lakkaraju" userId="eb88498b-a917-482b-8f8d-fbc1878095b5" providerId="ADAL" clId="{BCB51A85-C015-4B07-B9CD-3D028AF9473C}" dt="2024-09-20T10:59:55.830" v="4446"/>
          <ac:spMkLst>
            <pc:docMk/>
            <pc:sldMk cId="3374473467" sldId="765"/>
            <ac:spMk id="24" creationId="{AA286BC8-A080-55CA-0FD7-AF7395CF1DEA}"/>
          </ac:spMkLst>
        </pc:spChg>
        <pc:spChg chg="mod">
          <ac:chgData name="Hemomsu Subodh Lakkaraju" userId="eb88498b-a917-482b-8f8d-fbc1878095b5" providerId="ADAL" clId="{BCB51A85-C015-4B07-B9CD-3D028AF9473C}" dt="2024-09-20T10:59:55.830" v="4446"/>
          <ac:spMkLst>
            <pc:docMk/>
            <pc:sldMk cId="3374473467" sldId="765"/>
            <ac:spMk id="25" creationId="{A2921AFB-F8BF-8D1E-4A64-A6693CA9EE89}"/>
          </ac:spMkLst>
        </pc:spChg>
        <pc:spChg chg="mod">
          <ac:chgData name="Hemomsu Subodh Lakkaraju" userId="eb88498b-a917-482b-8f8d-fbc1878095b5" providerId="ADAL" clId="{BCB51A85-C015-4B07-B9CD-3D028AF9473C}" dt="2024-09-20T10:59:55.830" v="4446"/>
          <ac:spMkLst>
            <pc:docMk/>
            <pc:sldMk cId="3374473467" sldId="765"/>
            <ac:spMk id="26" creationId="{86618FCF-F5F4-6902-D387-835880B67F6B}"/>
          </ac:spMkLst>
        </pc:spChg>
        <pc:spChg chg="mod">
          <ac:chgData name="Hemomsu Subodh Lakkaraju" userId="eb88498b-a917-482b-8f8d-fbc1878095b5" providerId="ADAL" clId="{BCB51A85-C015-4B07-B9CD-3D028AF9473C}" dt="2024-09-20T10:59:55.830" v="4446"/>
          <ac:spMkLst>
            <pc:docMk/>
            <pc:sldMk cId="3374473467" sldId="765"/>
            <ac:spMk id="27" creationId="{F6F0A19B-1AED-CCC4-6FD8-3602C114359B}"/>
          </ac:spMkLst>
        </pc:spChg>
        <pc:spChg chg="add mod">
          <ac:chgData name="Hemomsu Subodh Lakkaraju" userId="eb88498b-a917-482b-8f8d-fbc1878095b5" providerId="ADAL" clId="{BCB51A85-C015-4B07-B9CD-3D028AF9473C}" dt="2024-09-20T10:59:55.830" v="4446"/>
          <ac:spMkLst>
            <pc:docMk/>
            <pc:sldMk cId="3374473467" sldId="765"/>
            <ac:spMk id="28" creationId="{A69C19BA-1A88-5AAB-20DA-606B3692FCCB}"/>
          </ac:spMkLst>
        </pc:spChg>
        <pc:grpChg chg="add mod">
          <ac:chgData name="Hemomsu Subodh Lakkaraju" userId="eb88498b-a917-482b-8f8d-fbc1878095b5" providerId="ADAL" clId="{BCB51A85-C015-4B07-B9CD-3D028AF9473C}" dt="2024-09-20T10:59:55.830" v="4446"/>
          <ac:grpSpMkLst>
            <pc:docMk/>
            <pc:sldMk cId="3374473467" sldId="765"/>
            <ac:grpSpMk id="5" creationId="{A01236CB-BC79-839B-8E0B-DF6FC7B7F932}"/>
          </ac:grpSpMkLst>
        </pc:grpChg>
        <pc:picChg chg="add">
          <ac:chgData name="Hemomsu Subodh Lakkaraju" userId="eb88498b-a917-482b-8f8d-fbc1878095b5" providerId="ADAL" clId="{BCB51A85-C015-4B07-B9CD-3D028AF9473C}" dt="2024-09-20T10:59:52.408" v="4445"/>
          <ac:picMkLst>
            <pc:docMk/>
            <pc:sldMk cId="3374473467" sldId="765"/>
            <ac:picMk id="4" creationId="{C93A2293-4E72-217D-E90E-62245478CC59}"/>
          </ac:picMkLst>
        </pc:picChg>
      </pc:sldChg>
      <pc:sldChg chg="delSp modSp add mod">
        <pc:chgData name="Hemomsu Subodh Lakkaraju" userId="eb88498b-a917-482b-8f8d-fbc1878095b5" providerId="ADAL" clId="{BCB51A85-C015-4B07-B9CD-3D028AF9473C}" dt="2024-10-09T17:10:01.721" v="7503" actId="1076"/>
        <pc:sldMkLst>
          <pc:docMk/>
          <pc:sldMk cId="3776868535" sldId="766"/>
        </pc:sldMkLst>
        <pc:spChg chg="mod">
          <ac:chgData name="Hemomsu Subodh Lakkaraju" userId="eb88498b-a917-482b-8f8d-fbc1878095b5" providerId="ADAL" clId="{BCB51A85-C015-4B07-B9CD-3D028AF9473C}" dt="2024-10-09T17:10:01.721" v="7503" actId="1076"/>
          <ac:spMkLst>
            <pc:docMk/>
            <pc:sldMk cId="3776868535" sldId="766"/>
            <ac:spMk id="2" creationId="{2894C947-ADA5-C9A3-AFEE-797A15C8AAC0}"/>
          </ac:spMkLst>
        </pc:spChg>
        <pc:spChg chg="del">
          <ac:chgData name="Hemomsu Subodh Lakkaraju" userId="eb88498b-a917-482b-8f8d-fbc1878095b5" providerId="ADAL" clId="{BCB51A85-C015-4B07-B9CD-3D028AF9473C}" dt="2024-09-23T06:27:53.737" v="5751" actId="478"/>
          <ac:spMkLst>
            <pc:docMk/>
            <pc:sldMk cId="3776868535" sldId="766"/>
            <ac:spMk id="30" creationId="{5A5020EB-79AC-D9A4-EE84-5AAD2F8C40FE}"/>
          </ac:spMkLst>
        </pc:spChg>
        <pc:graphicFrameChg chg="mod modGraphic">
          <ac:chgData name="Hemomsu Subodh Lakkaraju" userId="eb88498b-a917-482b-8f8d-fbc1878095b5" providerId="ADAL" clId="{BCB51A85-C015-4B07-B9CD-3D028AF9473C}" dt="2024-10-09T17:09:57.874" v="7502" actId="1076"/>
          <ac:graphicFrameMkLst>
            <pc:docMk/>
            <pc:sldMk cId="3776868535" sldId="766"/>
            <ac:graphicFrameMk id="29" creationId="{2799513A-A352-364E-79AE-D510F376A58D}"/>
          </ac:graphicFrameMkLst>
        </pc:graphicFrameChg>
      </pc:sldChg>
      <pc:sldChg chg="delSp modSp add del mod">
        <pc:chgData name="Hemomsu Subodh Lakkaraju" userId="eb88498b-a917-482b-8f8d-fbc1878095b5" providerId="ADAL" clId="{BCB51A85-C015-4B07-B9CD-3D028AF9473C}" dt="2024-10-03T12:01:44.259" v="6509" actId="2696"/>
        <pc:sldMkLst>
          <pc:docMk/>
          <pc:sldMk cId="2589367680" sldId="767"/>
        </pc:sldMkLst>
        <pc:spChg chg="mod">
          <ac:chgData name="Hemomsu Subodh Lakkaraju" userId="eb88498b-a917-482b-8f8d-fbc1878095b5" providerId="ADAL" clId="{BCB51A85-C015-4B07-B9CD-3D028AF9473C}" dt="2024-09-24T05:55:04.802" v="6417" actId="313"/>
          <ac:spMkLst>
            <pc:docMk/>
            <pc:sldMk cId="2589367680" sldId="767"/>
            <ac:spMk id="2" creationId="{2894C947-ADA5-C9A3-AFEE-797A15C8AAC0}"/>
          </ac:spMkLst>
        </pc:spChg>
        <pc:graphicFrameChg chg="del">
          <ac:chgData name="Hemomsu Subodh Lakkaraju" userId="eb88498b-a917-482b-8f8d-fbc1878095b5" providerId="ADAL" clId="{BCB51A85-C015-4B07-B9CD-3D028AF9473C}" dt="2024-09-24T05:55:17.320" v="6418" actId="478"/>
          <ac:graphicFrameMkLst>
            <pc:docMk/>
            <pc:sldMk cId="2589367680" sldId="767"/>
            <ac:graphicFrameMk id="29" creationId="{2799513A-A352-364E-79AE-D510F376A58D}"/>
          </ac:graphicFrameMkLst>
        </pc:graphicFrameChg>
      </pc:sldChg>
      <pc:sldChg chg="modSp add mod ord">
        <pc:chgData name="Hemomsu Subodh Lakkaraju" userId="eb88498b-a917-482b-8f8d-fbc1878095b5" providerId="ADAL" clId="{BCB51A85-C015-4B07-B9CD-3D028AF9473C}" dt="2024-10-04T06:51:48.535" v="7215" actId="20577"/>
        <pc:sldMkLst>
          <pc:docMk/>
          <pc:sldMk cId="1769345299" sldId="768"/>
        </pc:sldMkLst>
        <pc:spChg chg="mod">
          <ac:chgData name="Hemomsu Subodh Lakkaraju" userId="eb88498b-a917-482b-8f8d-fbc1878095b5" providerId="ADAL" clId="{BCB51A85-C015-4B07-B9CD-3D028AF9473C}" dt="2024-10-03T12:01:39.916" v="6508" actId="20577"/>
          <ac:spMkLst>
            <pc:docMk/>
            <pc:sldMk cId="1769345299" sldId="768"/>
            <ac:spMk id="2" creationId="{99079D3C-2D37-52AF-57BA-8E6D2F6C38F1}"/>
          </ac:spMkLst>
        </pc:spChg>
        <pc:spChg chg="mod">
          <ac:chgData name="Hemomsu Subodh Lakkaraju" userId="eb88498b-a917-482b-8f8d-fbc1878095b5" providerId="ADAL" clId="{BCB51A85-C015-4B07-B9CD-3D028AF9473C}" dt="2024-10-04T06:51:48.535" v="7215" actId="20577"/>
          <ac:spMkLst>
            <pc:docMk/>
            <pc:sldMk cId="1769345299" sldId="768"/>
            <ac:spMk id="3" creationId="{6502A9FA-CFCE-E6DA-DEC5-3475E73289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A626B-98F9-4784-BA1B-E47EB932229C}" type="datetimeFigureOut">
              <a:rPr lang="en-IN" smtClean="0"/>
              <a:t>28-10-2024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A1783-F4FF-4BA2-8240-E7A8D1F766E2}" type="slidenum">
              <a:rPr lang="en-IN" smtClean="0"/>
              <a:t>‹#›</a:t>
            </a:fld>
            <a:endParaRPr lang="en-IN"/>
          </a:p>
        </p:txBody>
      </p:sp>
    </p:spTree>
    <p:extLst>
      <p:ext uri="{BB962C8B-B14F-4D97-AF65-F5344CB8AC3E}">
        <p14:creationId xmlns:p14="http://schemas.microsoft.com/office/powerpoint/2010/main" val="345803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738EFB-67E9-4F3D-9DC5-90D203141A63}" type="slidenum">
              <a:rPr lang="en-US" smtClean="0"/>
              <a:t>1</a:t>
            </a:fld>
            <a:endParaRPr lang="en-US"/>
          </a:p>
        </p:txBody>
      </p:sp>
    </p:spTree>
    <p:extLst>
      <p:ext uri="{BB962C8B-B14F-4D97-AF65-F5344CB8AC3E}">
        <p14:creationId xmlns:p14="http://schemas.microsoft.com/office/powerpoint/2010/main" val="160308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50A1783-F4FF-4BA2-8240-E7A8D1F766E2}" type="slidenum">
              <a:rPr lang="en-IN" smtClean="0"/>
              <a:t>6</a:t>
            </a:fld>
            <a:endParaRPr lang="en-IN"/>
          </a:p>
        </p:txBody>
      </p:sp>
    </p:spTree>
    <p:extLst>
      <p:ext uri="{BB962C8B-B14F-4D97-AF65-F5344CB8AC3E}">
        <p14:creationId xmlns:p14="http://schemas.microsoft.com/office/powerpoint/2010/main" val="242031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6123-B027-D2FF-77E4-DBC2EABB9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7A6089-FC3E-9FA3-647A-40677BB04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D03F73-F82E-5B42-F86E-62035138AFF2}"/>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5" name="Footer Placeholder 4">
            <a:extLst>
              <a:ext uri="{FF2B5EF4-FFF2-40B4-BE49-F238E27FC236}">
                <a16:creationId xmlns:a16="http://schemas.microsoft.com/office/drawing/2014/main" id="{FDBD8B5F-76CB-36AE-760E-F10CF0F7A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E723E-5305-70BE-BB1D-4917BCD6A18F}"/>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401139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18B3-1F89-7AD5-21B5-BF87093BDC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E3EFCD-EF05-AF62-40CA-C5577C06FD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87CFBA-DDE4-ECB5-DE6D-E175459DAD86}"/>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5" name="Footer Placeholder 4">
            <a:extLst>
              <a:ext uri="{FF2B5EF4-FFF2-40B4-BE49-F238E27FC236}">
                <a16:creationId xmlns:a16="http://schemas.microsoft.com/office/drawing/2014/main" id="{289A711F-9405-2483-591E-D03978C1F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C84E2-3BD0-30D2-B8F7-33AF261C9514}"/>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89746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CDE332-3514-CAA0-9316-3F79C6B081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6114BC-EF0A-193E-EA05-053344FA8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87E21-1FFA-0F40-E909-2AFF812B51C9}"/>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5" name="Footer Placeholder 4">
            <a:extLst>
              <a:ext uri="{FF2B5EF4-FFF2-40B4-BE49-F238E27FC236}">
                <a16:creationId xmlns:a16="http://schemas.microsoft.com/office/drawing/2014/main" id="{769AA582-A411-213F-1A4D-719D114F79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B8744-C949-2F4C-8C05-330D33D85F25}"/>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74145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5DB0-38BD-EC08-26A0-24CBF265A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214685-A10E-9498-2C82-E736109DC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AC0AA-6C01-557F-3EC2-C2606F58A922}"/>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5" name="Footer Placeholder 4">
            <a:extLst>
              <a:ext uri="{FF2B5EF4-FFF2-40B4-BE49-F238E27FC236}">
                <a16:creationId xmlns:a16="http://schemas.microsoft.com/office/drawing/2014/main" id="{1B9DC18D-D451-5144-588E-9DADD75FE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C7D31-E2A4-FC8F-63FD-91ECD101CB28}"/>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224750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0A9E-C1E4-D9DC-DECD-6271006F18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483F7A-3291-BFA4-F4F4-19B59D56F9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F2C40-0EE0-9830-0B98-6CDCEC45D489}"/>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5" name="Footer Placeholder 4">
            <a:extLst>
              <a:ext uri="{FF2B5EF4-FFF2-40B4-BE49-F238E27FC236}">
                <a16:creationId xmlns:a16="http://schemas.microsoft.com/office/drawing/2014/main" id="{5D7627BD-3B77-91D2-FC92-FD8B0A72D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EF7F8-F7C4-2990-D8B6-162D38939C68}"/>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218288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E7AD-1765-B123-A147-508ADCFFA4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F6619F-1A40-9D57-E1CF-87AAA7278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EC5399-E3D3-C8E5-5FC0-D7937C0014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B4438B-DF1B-4511-D954-DAE4C02161F0}"/>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6" name="Footer Placeholder 5">
            <a:extLst>
              <a:ext uri="{FF2B5EF4-FFF2-40B4-BE49-F238E27FC236}">
                <a16:creationId xmlns:a16="http://schemas.microsoft.com/office/drawing/2014/main" id="{B6AD097A-E637-ADA8-D92B-4EF3160B9C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01D530-B052-FCDF-8855-6ABB03AABFB2}"/>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147848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9347-1339-AAD0-F019-CC0483A307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C573C-D1DA-30E0-80AE-9EE48C033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CB2BB9-2CBB-2E4D-56E7-F4439EFAED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9B1A08-59E0-8D1A-03B0-9056D33B4F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CB757-5C75-025B-0B4C-D2411DDEC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435A40-D36E-4755-846B-FA1819B104BA}"/>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8" name="Footer Placeholder 7">
            <a:extLst>
              <a:ext uri="{FF2B5EF4-FFF2-40B4-BE49-F238E27FC236}">
                <a16:creationId xmlns:a16="http://schemas.microsoft.com/office/drawing/2014/main" id="{92C1F8AC-F382-FA25-9641-F75AD9EF49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7CD3B4-EB72-14B5-BDE7-AC7E12B5AF92}"/>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75098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7EF9-228A-52D8-D940-F470EE7617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E4E809-9DAF-7182-FB94-F736B7788AE7}"/>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4" name="Footer Placeholder 3">
            <a:extLst>
              <a:ext uri="{FF2B5EF4-FFF2-40B4-BE49-F238E27FC236}">
                <a16:creationId xmlns:a16="http://schemas.microsoft.com/office/drawing/2014/main" id="{28A24395-D46A-AE3D-2AC4-9122116836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59CDAA-392E-C262-17A4-540B2609D937}"/>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88685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39E20-48DA-3796-F74D-BDFB7F8F1F04}"/>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3" name="Footer Placeholder 2">
            <a:extLst>
              <a:ext uri="{FF2B5EF4-FFF2-40B4-BE49-F238E27FC236}">
                <a16:creationId xmlns:a16="http://schemas.microsoft.com/office/drawing/2014/main" id="{A59F452C-E946-E063-8327-27424EDC2F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E89687-279F-79E1-A2E9-6212CDCB5DBA}"/>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336438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CE4D-7169-0623-D43C-6C6581E74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362F60-332F-E894-CD4E-34A620355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A767D4-D063-8DB0-AAC9-A80E7CF0F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DCE8F-425F-6797-05FF-36CED4C0859D}"/>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6" name="Footer Placeholder 5">
            <a:extLst>
              <a:ext uri="{FF2B5EF4-FFF2-40B4-BE49-F238E27FC236}">
                <a16:creationId xmlns:a16="http://schemas.microsoft.com/office/drawing/2014/main" id="{720F842E-C0E0-2831-92DF-A211C22D1D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92E3F-3113-9C4C-C759-44551D2EA9FB}"/>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49877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64CA-469B-751C-1F62-232D4CFBA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89BC09-FD99-6EA3-4458-345AA7A95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B8DB82-0C84-11D5-7AC6-B97185F2F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08EA9-B4E3-D947-9A42-A114EE86EBD2}"/>
              </a:ext>
            </a:extLst>
          </p:cNvPr>
          <p:cNvSpPr>
            <a:spLocks noGrp="1"/>
          </p:cNvSpPr>
          <p:nvPr>
            <p:ph type="dt" sz="half" idx="10"/>
          </p:nvPr>
        </p:nvSpPr>
        <p:spPr/>
        <p:txBody>
          <a:bodyPr/>
          <a:lstStyle/>
          <a:p>
            <a:fld id="{DC7B4EBD-A8D9-4803-92C9-EC9B648F670B}" type="datetimeFigureOut">
              <a:rPr lang="en-IN" smtClean="0"/>
              <a:t>28-10-2024</a:t>
            </a:fld>
            <a:endParaRPr lang="en-IN"/>
          </a:p>
        </p:txBody>
      </p:sp>
      <p:sp>
        <p:nvSpPr>
          <p:cNvPr id="6" name="Footer Placeholder 5">
            <a:extLst>
              <a:ext uri="{FF2B5EF4-FFF2-40B4-BE49-F238E27FC236}">
                <a16:creationId xmlns:a16="http://schemas.microsoft.com/office/drawing/2014/main" id="{7A83A58F-74B6-21E5-42A0-6FDF33A7C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31EF36-31EF-BB7F-7941-A4DBE334D3A5}"/>
              </a:ext>
            </a:extLst>
          </p:cNvPr>
          <p:cNvSpPr>
            <a:spLocks noGrp="1"/>
          </p:cNvSpPr>
          <p:nvPr>
            <p:ph type="sldNum" sz="quarter" idx="12"/>
          </p:nvPr>
        </p:nvSpPr>
        <p:spPr/>
        <p:txBody>
          <a:bodyPr/>
          <a:lstStyle/>
          <a:p>
            <a:fld id="{B45DC336-AD5E-4721-8C99-B3897B77C3B2}" type="slidenum">
              <a:rPr lang="en-IN" smtClean="0"/>
              <a:t>‹#›</a:t>
            </a:fld>
            <a:endParaRPr lang="en-IN"/>
          </a:p>
        </p:txBody>
      </p:sp>
    </p:spTree>
    <p:extLst>
      <p:ext uri="{BB962C8B-B14F-4D97-AF65-F5344CB8AC3E}">
        <p14:creationId xmlns:p14="http://schemas.microsoft.com/office/powerpoint/2010/main" val="236583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519E79-9866-563F-A645-CF81D1437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C4372A-60B0-BAE5-ED1A-BC2E099A6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08E14-A938-1D46-1774-04AC356BA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7B4EBD-A8D9-4803-92C9-EC9B648F670B}" type="datetimeFigureOut">
              <a:rPr lang="en-IN" smtClean="0"/>
              <a:t>28-10-2024</a:t>
            </a:fld>
            <a:endParaRPr lang="en-IN"/>
          </a:p>
        </p:txBody>
      </p:sp>
      <p:sp>
        <p:nvSpPr>
          <p:cNvPr id="5" name="Footer Placeholder 4">
            <a:extLst>
              <a:ext uri="{FF2B5EF4-FFF2-40B4-BE49-F238E27FC236}">
                <a16:creationId xmlns:a16="http://schemas.microsoft.com/office/drawing/2014/main" id="{BE27A058-BC09-BA83-D1C0-B5DF4CAAAD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1148D85-C6B5-D519-8D51-73E6474C2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5DC336-AD5E-4721-8C99-B3897B77C3B2}" type="slidenum">
              <a:rPr lang="en-IN" smtClean="0"/>
              <a:t>‹#›</a:t>
            </a:fld>
            <a:endParaRPr lang="en-IN"/>
          </a:p>
        </p:txBody>
      </p:sp>
    </p:spTree>
    <p:extLst>
      <p:ext uri="{BB962C8B-B14F-4D97-AF65-F5344CB8AC3E}">
        <p14:creationId xmlns:p14="http://schemas.microsoft.com/office/powerpoint/2010/main" val="2049503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939331" y="908816"/>
            <a:ext cx="4358127" cy="4358127"/>
          </a:xfrm>
          <a:prstGeom prst="ellipse">
            <a:avLst/>
          </a:prstGeom>
          <a:solidFill>
            <a:schemeClr val="bg1"/>
          </a:solidFill>
          <a:ln>
            <a:noFill/>
          </a:ln>
          <a:effectLst>
            <a:outerShdw blurRad="508000" dist="38100" dir="5400000" algn="t" rotWithShape="0">
              <a:schemeClr val="bg1">
                <a:lumMod val="8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p:cNvSpPr txBox="1"/>
          <p:nvPr/>
        </p:nvSpPr>
        <p:spPr>
          <a:xfrm>
            <a:off x="6075178" y="2019972"/>
            <a:ext cx="4678680" cy="391261"/>
          </a:xfrm>
          <a:prstGeom prst="rect">
            <a:avLst/>
          </a:prstGeom>
        </p:spPr>
        <p:txBody>
          <a:bodyPr vert="horz" lIns="60960" tIns="30480" rIns="60960" bIns="30480" rtlCol="0" anchor="t">
            <a:normAutofit fontScale="77500" lnSpcReduction="20000"/>
          </a:bodyPr>
          <a:lstStyle>
            <a:defPPr>
              <a:defRPr lang="en-US"/>
            </a:defPPr>
            <a:lvl1pPr defTabSz="914400">
              <a:lnSpc>
                <a:spcPct val="90000"/>
              </a:lnSpc>
              <a:spcBef>
                <a:spcPct val="0"/>
              </a:spcBef>
              <a:spcAft>
                <a:spcPts val="600"/>
              </a:spcAft>
              <a:defRPr sz="6000" b="1">
                <a:latin typeface="+mj-lt"/>
                <a:ea typeface="+mj-ea"/>
                <a:cs typeface="+mj-cs"/>
              </a:defRPr>
            </a:lvl1pPr>
          </a:lstStyle>
          <a:p>
            <a:r>
              <a:rPr lang="en-US" sz="2933"/>
              <a:t>Requirements and Proposal Review</a:t>
            </a:r>
          </a:p>
          <a:p>
            <a:endParaRPr lang="en-US" sz="2933"/>
          </a:p>
        </p:txBody>
      </p:sp>
      <p:sp>
        <p:nvSpPr>
          <p:cNvPr id="6" name="Rectangle 5"/>
          <p:cNvSpPr/>
          <p:nvPr/>
        </p:nvSpPr>
        <p:spPr>
          <a:xfrm>
            <a:off x="5877058" y="2035054"/>
            <a:ext cx="76200" cy="4525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TextBox 6"/>
          <p:cNvSpPr txBox="1"/>
          <p:nvPr/>
        </p:nvSpPr>
        <p:spPr>
          <a:xfrm>
            <a:off x="6075178" y="2513505"/>
            <a:ext cx="3680473" cy="2739789"/>
          </a:xfrm>
          <a:prstGeom prst="rect">
            <a:avLst/>
          </a:prstGeom>
          <a:noFill/>
        </p:spPr>
        <p:txBody>
          <a:bodyPr wrap="square" rtlCol="0">
            <a:spAutoFit/>
          </a:bodyPr>
          <a:lstStyle/>
          <a:p>
            <a:pPr algn="just">
              <a:lnSpc>
                <a:spcPct val="130000"/>
              </a:lnSpc>
            </a:pPr>
            <a:r>
              <a:rPr lang="en-GB" sz="1333"/>
              <a:t>13 August 2024</a:t>
            </a:r>
          </a:p>
          <a:p>
            <a:pPr algn="just">
              <a:lnSpc>
                <a:spcPct val="130000"/>
              </a:lnSpc>
            </a:pPr>
            <a:endParaRPr lang="en-GB" sz="1333"/>
          </a:p>
          <a:p>
            <a:pPr algn="just">
              <a:lnSpc>
                <a:spcPct val="130000"/>
              </a:lnSpc>
            </a:pPr>
            <a:r>
              <a:rPr lang="en-GB" sz="1333"/>
              <a:t>This document summarises the </a:t>
            </a:r>
            <a:r>
              <a:rPr lang="en-GB" sz="1333" i="1"/>
              <a:t>Requirements for Infrastructure as Code setup and Naming conventions to be used when deploying the resources across different environments.</a:t>
            </a:r>
            <a:endParaRPr lang="en-GB" sz="1333"/>
          </a:p>
          <a:p>
            <a:pPr algn="just">
              <a:lnSpc>
                <a:spcPct val="130000"/>
              </a:lnSpc>
            </a:pPr>
            <a:endParaRPr lang="en-GB" sz="1333"/>
          </a:p>
          <a:p>
            <a:pPr algn="just">
              <a:lnSpc>
                <a:spcPct val="130000"/>
              </a:lnSpc>
            </a:pPr>
            <a:r>
              <a:rPr lang="en-GB" sz="1333"/>
              <a:t>It also summarises the proposed high-level architecture of data warehouse project, Infrastructure and Source code version control.</a:t>
            </a:r>
          </a:p>
        </p:txBody>
      </p:sp>
      <p:grpSp>
        <p:nvGrpSpPr>
          <p:cNvPr id="13" name="Group 12"/>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14" name="Rectangle 13"/>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7" name="Rectangle 26"/>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8" name="Rectangle 27"/>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9" name="Rectangle 28"/>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30" name="Rectangle 29"/>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31" name="Rectangle 30"/>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32" name="Rectangle 31"/>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33" name="Rectangle 32"/>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34" name="Rectangle 33"/>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35" name="Rectangle 34"/>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pic>
        <p:nvPicPr>
          <p:cNvPr id="37" name="Picture 36" descr="Screen Clipping"/>
          <p:cNvPicPr>
            <a:picLocks noChangeAspect="1"/>
          </p:cNvPicPr>
          <p:nvPr/>
        </p:nvPicPr>
        <p:blipFill>
          <a:blip r:embed="rId3" cstate="hqprint">
            <a:extLst>
              <a:ext uri="{28A0092B-C50C-407E-A947-70E740481C1C}">
                <a14:useLocalDpi xmlns:a14="http://schemas.microsoft.com/office/drawing/2010/main" val="0"/>
              </a:ext>
            </a:extLst>
          </a:blip>
          <a:srcRect l="21" r="12846" b="12491"/>
          <a:stretch>
            <a:fillRect/>
          </a:stretch>
        </p:blipFill>
        <p:spPr>
          <a:xfrm>
            <a:off x="2" y="1"/>
            <a:ext cx="1486310" cy="2535252"/>
          </a:xfrm>
          <a:custGeom>
            <a:avLst/>
            <a:gdLst>
              <a:gd name="connsiteX0" fmla="*/ 0 w 2795139"/>
              <a:gd name="connsiteY0" fmla="*/ 0 h 4767766"/>
              <a:gd name="connsiteX1" fmla="*/ 2795139 w 2795139"/>
              <a:gd name="connsiteY1" fmla="*/ 0 h 4767766"/>
              <a:gd name="connsiteX2" fmla="*/ 0 w 2795139"/>
              <a:gd name="connsiteY2" fmla="*/ 4767766 h 4767766"/>
            </a:gdLst>
            <a:ahLst/>
            <a:cxnLst>
              <a:cxn ang="0">
                <a:pos x="connsiteX0" y="connsiteY0"/>
              </a:cxn>
              <a:cxn ang="0">
                <a:pos x="connsiteX1" y="connsiteY1"/>
              </a:cxn>
              <a:cxn ang="0">
                <a:pos x="connsiteX2" y="connsiteY2"/>
              </a:cxn>
            </a:cxnLst>
            <a:rect l="l" t="t" r="r" b="b"/>
            <a:pathLst>
              <a:path w="2795139" h="4767766">
                <a:moveTo>
                  <a:pt x="0" y="0"/>
                </a:moveTo>
                <a:lnTo>
                  <a:pt x="2795139" y="0"/>
                </a:lnTo>
                <a:lnTo>
                  <a:pt x="0" y="4767766"/>
                </a:lnTo>
                <a:close/>
              </a:path>
            </a:pathLst>
          </a:custGeom>
        </p:spPr>
      </p:pic>
      <p:sp>
        <p:nvSpPr>
          <p:cNvPr id="3" name="TextBox 2">
            <a:extLst>
              <a:ext uri="{FF2B5EF4-FFF2-40B4-BE49-F238E27FC236}">
                <a16:creationId xmlns:a16="http://schemas.microsoft.com/office/drawing/2014/main" id="{FB3E5A25-4AF3-4118-AB45-067CCEC910B6}"/>
              </a:ext>
            </a:extLst>
          </p:cNvPr>
          <p:cNvSpPr txBox="1"/>
          <p:nvPr/>
        </p:nvSpPr>
        <p:spPr>
          <a:xfrm>
            <a:off x="1021886" y="2672301"/>
            <a:ext cx="4139491" cy="1169551"/>
          </a:xfrm>
          <a:prstGeom prst="rect">
            <a:avLst/>
          </a:prstGeom>
        </p:spPr>
        <p:txBody>
          <a:bodyPr vert="horz" lIns="60960" tIns="30480" rIns="60960" bIns="30480" rtlCol="0" anchor="ctr">
            <a:normAutofit/>
          </a:bodyPr>
          <a:lstStyle>
            <a:defPPr>
              <a:defRPr lang="en-US"/>
            </a:defPPr>
            <a:lvl1pPr defTabSz="914400">
              <a:lnSpc>
                <a:spcPct val="90000"/>
              </a:lnSpc>
              <a:spcBef>
                <a:spcPct val="0"/>
              </a:spcBef>
              <a:spcAft>
                <a:spcPts val="600"/>
              </a:spcAft>
              <a:defRPr sz="6000" b="1">
                <a:latin typeface="+mj-lt"/>
                <a:ea typeface="+mj-ea"/>
                <a:cs typeface="+mj-cs"/>
              </a:defRPr>
            </a:lvl1pPr>
          </a:lstStyle>
          <a:p>
            <a:pPr algn="ctr"/>
            <a:r>
              <a:rPr lang="en-US" sz="2667"/>
              <a:t>James Hambro &amp; Partners</a:t>
            </a:r>
          </a:p>
          <a:p>
            <a:pPr algn="ctr"/>
            <a:r>
              <a:rPr lang="en-US" sz="2667"/>
              <a:t>DWH - </a:t>
            </a:r>
            <a:r>
              <a:rPr lang="en-IN" sz="2670"/>
              <a:t>Infrastructure Setup</a:t>
            </a:r>
            <a:endParaRPr lang="en-US" sz="2670"/>
          </a:p>
        </p:txBody>
      </p:sp>
      <p:pic>
        <p:nvPicPr>
          <p:cNvPr id="8" name="Picture Placeholder 25">
            <a:extLst>
              <a:ext uri="{FF2B5EF4-FFF2-40B4-BE49-F238E27FC236}">
                <a16:creationId xmlns:a16="http://schemas.microsoft.com/office/drawing/2014/main" id="{D71E6256-15D5-1128-A36F-61CBDBC80D6B}"/>
              </a:ext>
            </a:extLst>
          </p:cNvPr>
          <p:cNvPicPr>
            <a:picLocks noChangeAspect="1"/>
          </p:cNvPicPr>
          <p:nvPr/>
        </p:nvPicPr>
        <p:blipFill>
          <a:blip r:embed="rId4">
            <a:extLst>
              <a:ext uri="{28A0092B-C50C-407E-A947-70E740481C1C}">
                <a14:useLocalDpi xmlns:a14="http://schemas.microsoft.com/office/drawing/2010/main" val="0"/>
              </a:ext>
            </a:extLst>
          </a:blip>
          <a:srcRect t="662" b="662"/>
          <a:stretch/>
        </p:blipFill>
        <p:spPr>
          <a:xfrm>
            <a:off x="10287000" y="415825"/>
            <a:ext cx="1397000" cy="376894"/>
          </a:xfrm>
          <a:prstGeom prst="rect">
            <a:avLst/>
          </a:prstGeom>
        </p:spPr>
      </p:pic>
      <p:sp>
        <p:nvSpPr>
          <p:cNvPr id="2" name="TextBox 1">
            <a:extLst>
              <a:ext uri="{FF2B5EF4-FFF2-40B4-BE49-F238E27FC236}">
                <a16:creationId xmlns:a16="http://schemas.microsoft.com/office/drawing/2014/main" id="{CC4659EC-8790-F511-7365-6226E3BCFF63}"/>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pic>
        <p:nvPicPr>
          <p:cNvPr id="4" name="Picture 3" descr="Logo&#10;&#10;Description automatically generated">
            <a:extLst>
              <a:ext uri="{FF2B5EF4-FFF2-40B4-BE49-F238E27FC236}">
                <a16:creationId xmlns:a16="http://schemas.microsoft.com/office/drawing/2014/main" id="{BA8A18CF-983A-3A9B-829D-6B2A257A9BA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810449" y="2061314"/>
            <a:ext cx="557871" cy="557871"/>
          </a:xfrm>
          <a:prstGeom prst="rect">
            <a:avLst/>
          </a:prstGeom>
          <a:ln>
            <a:noFill/>
          </a:ln>
        </p:spPr>
      </p:pic>
      <p:pic>
        <p:nvPicPr>
          <p:cNvPr id="9" name="Picture 8">
            <a:extLst>
              <a:ext uri="{FF2B5EF4-FFF2-40B4-BE49-F238E27FC236}">
                <a16:creationId xmlns:a16="http://schemas.microsoft.com/office/drawing/2014/main" id="{A420DEF1-5CC2-F97D-B06B-F1BF9E1D674F}"/>
              </a:ext>
            </a:extLst>
          </p:cNvPr>
          <p:cNvPicPr>
            <a:picLocks noChangeAspect="1"/>
          </p:cNvPicPr>
          <p:nvPr/>
        </p:nvPicPr>
        <p:blipFill>
          <a:blip r:embed="rId7"/>
          <a:stretch>
            <a:fillRect/>
          </a:stretch>
        </p:blipFill>
        <p:spPr>
          <a:xfrm>
            <a:off x="10128250" y="4432369"/>
            <a:ext cx="1603548" cy="2012617"/>
          </a:xfrm>
          <a:prstGeom prst="rect">
            <a:avLst/>
          </a:prstGeom>
        </p:spPr>
      </p:pic>
    </p:spTree>
    <p:extLst>
      <p:ext uri="{BB962C8B-B14F-4D97-AF65-F5344CB8AC3E}">
        <p14:creationId xmlns:p14="http://schemas.microsoft.com/office/powerpoint/2010/main" val="15210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718D-9A94-1271-3037-EA68BA2F9B7D}"/>
              </a:ext>
            </a:extLst>
          </p:cNvPr>
          <p:cNvSpPr>
            <a:spLocks noGrp="1"/>
          </p:cNvSpPr>
          <p:nvPr>
            <p:ph type="title"/>
          </p:nvPr>
        </p:nvSpPr>
        <p:spPr/>
        <p:txBody>
          <a:bodyPr>
            <a:normAutofit/>
          </a:bodyPr>
          <a:lstStyle/>
          <a:p>
            <a:r>
              <a:rPr lang="en-IN" sz="3800"/>
              <a:t>Resource Naming Convention</a:t>
            </a:r>
          </a:p>
        </p:txBody>
      </p:sp>
      <p:graphicFrame>
        <p:nvGraphicFramePr>
          <p:cNvPr id="4" name="Table 3">
            <a:extLst>
              <a:ext uri="{FF2B5EF4-FFF2-40B4-BE49-F238E27FC236}">
                <a16:creationId xmlns:a16="http://schemas.microsoft.com/office/drawing/2014/main" id="{837898A2-7AAF-FA79-E094-532005EB6673}"/>
              </a:ext>
            </a:extLst>
          </p:cNvPr>
          <p:cNvGraphicFramePr>
            <a:graphicFrameLocks noGrp="1"/>
          </p:cNvGraphicFramePr>
          <p:nvPr>
            <p:extLst>
              <p:ext uri="{D42A27DB-BD31-4B8C-83A1-F6EECF244321}">
                <p14:modId xmlns:p14="http://schemas.microsoft.com/office/powerpoint/2010/main" val="370019323"/>
              </p:ext>
            </p:extLst>
          </p:nvPr>
        </p:nvGraphicFramePr>
        <p:xfrm>
          <a:off x="1080655" y="1690688"/>
          <a:ext cx="9368147" cy="3615570"/>
        </p:xfrm>
        <a:graphic>
          <a:graphicData uri="http://schemas.openxmlformats.org/drawingml/2006/table">
            <a:tbl>
              <a:tblPr firstRow="1" bandRow="1">
                <a:tableStyleId>{5C22544A-7EE6-4342-B048-85BDC9FD1C3A}</a:tableStyleId>
              </a:tblPr>
              <a:tblGrid>
                <a:gridCol w="4364877">
                  <a:extLst>
                    <a:ext uri="{9D8B030D-6E8A-4147-A177-3AD203B41FA5}">
                      <a16:colId xmlns:a16="http://schemas.microsoft.com/office/drawing/2014/main" val="792093446"/>
                    </a:ext>
                  </a:extLst>
                </a:gridCol>
                <a:gridCol w="5003270">
                  <a:extLst>
                    <a:ext uri="{9D8B030D-6E8A-4147-A177-3AD203B41FA5}">
                      <a16:colId xmlns:a16="http://schemas.microsoft.com/office/drawing/2014/main" val="2508173803"/>
                    </a:ext>
                  </a:extLst>
                </a:gridCol>
              </a:tblGrid>
              <a:tr h="516510">
                <a:tc>
                  <a:txBody>
                    <a:bodyPr/>
                    <a:lstStyle/>
                    <a:p>
                      <a:r>
                        <a:rPr lang="en-IN" sz="1200"/>
                        <a:t>Resource Name</a:t>
                      </a:r>
                    </a:p>
                  </a:txBody>
                  <a:tcPr/>
                </a:tc>
                <a:tc>
                  <a:txBody>
                    <a:bodyPr/>
                    <a:lstStyle/>
                    <a:p>
                      <a:r>
                        <a:rPr lang="en-IN" sz="1200"/>
                        <a:t>Resource Naming</a:t>
                      </a:r>
                    </a:p>
                  </a:txBody>
                  <a:tcPr/>
                </a:tc>
                <a:extLst>
                  <a:ext uri="{0D108BD9-81ED-4DB2-BD59-A6C34878D82A}">
                    <a16:rowId xmlns:a16="http://schemas.microsoft.com/office/drawing/2014/main" val="1670785289"/>
                  </a:ext>
                </a:extLst>
              </a:tr>
              <a:tr h="516510">
                <a:tc>
                  <a:txBody>
                    <a:bodyPr/>
                    <a:lstStyle/>
                    <a:p>
                      <a:r>
                        <a:rPr lang="en-IN" sz="1200"/>
                        <a:t>Azure Storage Gen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t>dwhadlsgen201</a:t>
                      </a:r>
                      <a:r>
                        <a:rPr lang="en-IN" sz="1200" b="1"/>
                        <a:t>&lt;reg&gt;&lt;ENV&gt;</a:t>
                      </a:r>
                    </a:p>
                  </a:txBody>
                  <a:tcPr/>
                </a:tc>
                <a:extLst>
                  <a:ext uri="{0D108BD9-81ED-4DB2-BD59-A6C34878D82A}">
                    <a16:rowId xmlns:a16="http://schemas.microsoft.com/office/drawing/2014/main" val="3574067730"/>
                  </a:ext>
                </a:extLst>
              </a:tr>
              <a:tr h="516510">
                <a:tc>
                  <a:txBody>
                    <a:bodyPr/>
                    <a:lstStyle/>
                    <a:p>
                      <a:r>
                        <a:rPr lang="en-IN" sz="1200"/>
                        <a:t>Azure Synapse Analytics</a:t>
                      </a:r>
                    </a:p>
                  </a:txBody>
                  <a:tcPr/>
                </a:tc>
                <a:tc>
                  <a:txBody>
                    <a:bodyPr/>
                    <a:lstStyle/>
                    <a:p>
                      <a:r>
                        <a:rPr lang="en-IN" sz="1200"/>
                        <a:t>refer to synapse naming slide</a:t>
                      </a:r>
                    </a:p>
                    <a:p>
                      <a:endParaRPr lang="en-IN" sz="1200"/>
                    </a:p>
                  </a:txBody>
                  <a:tcPr/>
                </a:tc>
                <a:extLst>
                  <a:ext uri="{0D108BD9-81ED-4DB2-BD59-A6C34878D82A}">
                    <a16:rowId xmlns:a16="http://schemas.microsoft.com/office/drawing/2014/main" val="864866278"/>
                  </a:ext>
                </a:extLst>
              </a:tr>
              <a:tr h="516510">
                <a:tc>
                  <a:txBody>
                    <a:bodyPr/>
                    <a:lstStyle/>
                    <a:p>
                      <a:r>
                        <a:rPr lang="en-IN" sz="1200"/>
                        <a:t>Azure Key  Vault</a:t>
                      </a:r>
                    </a:p>
                  </a:txBody>
                  <a:tcPr/>
                </a:tc>
                <a:tc>
                  <a:txBody>
                    <a:bodyPr/>
                    <a:lstStyle/>
                    <a:p>
                      <a:r>
                        <a:rPr lang="en-IN" sz="1200"/>
                        <a:t>dwh-kv-01-</a:t>
                      </a:r>
                      <a:r>
                        <a:rPr lang="en-IN" sz="1200" b="1"/>
                        <a:t>&lt;reg&gt;-&lt;ENV&gt;</a:t>
                      </a:r>
                    </a:p>
                  </a:txBody>
                  <a:tcPr/>
                </a:tc>
                <a:extLst>
                  <a:ext uri="{0D108BD9-81ED-4DB2-BD59-A6C34878D82A}">
                    <a16:rowId xmlns:a16="http://schemas.microsoft.com/office/drawing/2014/main" val="1990891813"/>
                  </a:ext>
                </a:extLst>
              </a:tr>
              <a:tr h="516510">
                <a:tc>
                  <a:txBody>
                    <a:bodyPr/>
                    <a:lstStyle/>
                    <a:p>
                      <a:r>
                        <a:rPr lang="en-IN" sz="1200"/>
                        <a:t>Azure SQL Database</a:t>
                      </a:r>
                    </a:p>
                  </a:txBody>
                  <a:tcPr/>
                </a:tc>
                <a:tc>
                  <a:txBody>
                    <a:bodyPr/>
                    <a:lstStyle/>
                    <a:p>
                      <a:r>
                        <a:rPr lang="en-IN" sz="1200"/>
                        <a:t>Dwh-asql-01-</a:t>
                      </a:r>
                      <a:r>
                        <a:rPr lang="en-IN" sz="1200" b="1"/>
                        <a:t>&lt;reg&gt;-&lt;ENV&gt;</a:t>
                      </a:r>
                    </a:p>
                  </a:txBody>
                  <a:tcPr/>
                </a:tc>
                <a:extLst>
                  <a:ext uri="{0D108BD9-81ED-4DB2-BD59-A6C34878D82A}">
                    <a16:rowId xmlns:a16="http://schemas.microsoft.com/office/drawing/2014/main" val="3323107159"/>
                  </a:ext>
                </a:extLst>
              </a:tr>
              <a:tr h="516510">
                <a:tc>
                  <a:txBody>
                    <a:bodyPr/>
                    <a:lstStyle/>
                    <a:p>
                      <a:r>
                        <a:rPr lang="en-IN" sz="1200"/>
                        <a:t>Azure Logic Apps</a:t>
                      </a:r>
                    </a:p>
                  </a:txBody>
                  <a:tcPr/>
                </a:tc>
                <a:tc>
                  <a:txBody>
                    <a:bodyPr/>
                    <a:lstStyle/>
                    <a:p>
                      <a:r>
                        <a:rPr lang="en-IN" sz="1200" b="0"/>
                        <a:t>Dwh-ala-01-</a:t>
                      </a:r>
                      <a:r>
                        <a:rPr lang="en-IN" sz="1200" b="1"/>
                        <a:t>&lt;reg&gt;-&lt;ENV&gt;</a:t>
                      </a:r>
                      <a:endParaRPr lang="en-IN" sz="1200" b="0"/>
                    </a:p>
                  </a:txBody>
                  <a:tcPr/>
                </a:tc>
                <a:extLst>
                  <a:ext uri="{0D108BD9-81ED-4DB2-BD59-A6C34878D82A}">
                    <a16:rowId xmlns:a16="http://schemas.microsoft.com/office/drawing/2014/main" val="3263005481"/>
                  </a:ext>
                </a:extLst>
              </a:tr>
              <a:tr h="516510">
                <a:tc>
                  <a:txBody>
                    <a:bodyPr/>
                    <a:lstStyle/>
                    <a:p>
                      <a:r>
                        <a:rPr lang="en-IN" sz="1200"/>
                        <a:t>Azure SQL Server</a:t>
                      </a:r>
                    </a:p>
                  </a:txBody>
                  <a:tcPr/>
                </a:tc>
                <a:tc>
                  <a:txBody>
                    <a:bodyPr/>
                    <a:lstStyle/>
                    <a:p>
                      <a:r>
                        <a:rPr lang="en-IN" sz="1200" b="0"/>
                        <a:t>Dwh-sqlsrvr-01-</a:t>
                      </a:r>
                      <a:r>
                        <a:rPr lang="en-IN" sz="1200" b="1"/>
                        <a:t>&lt;reg&gt;-&lt;ENV&gt;</a:t>
                      </a:r>
                      <a:endParaRPr lang="en-IN" sz="1200" b="0"/>
                    </a:p>
                  </a:txBody>
                  <a:tcPr/>
                </a:tc>
                <a:extLst>
                  <a:ext uri="{0D108BD9-81ED-4DB2-BD59-A6C34878D82A}">
                    <a16:rowId xmlns:a16="http://schemas.microsoft.com/office/drawing/2014/main" val="1890689303"/>
                  </a:ext>
                </a:extLst>
              </a:tr>
            </a:tbl>
          </a:graphicData>
        </a:graphic>
      </p:graphicFrame>
      <p:sp>
        <p:nvSpPr>
          <p:cNvPr id="5" name="TextBox 4">
            <a:extLst>
              <a:ext uri="{FF2B5EF4-FFF2-40B4-BE49-F238E27FC236}">
                <a16:creationId xmlns:a16="http://schemas.microsoft.com/office/drawing/2014/main" id="{15AC9435-123D-109A-78FC-1376F8F29EE5}"/>
              </a:ext>
            </a:extLst>
          </p:cNvPr>
          <p:cNvSpPr txBox="1"/>
          <p:nvPr/>
        </p:nvSpPr>
        <p:spPr>
          <a:xfrm>
            <a:off x="9951420" y="5314644"/>
            <a:ext cx="1969489" cy="1323439"/>
          </a:xfrm>
          <a:prstGeom prst="rect">
            <a:avLst/>
          </a:prstGeom>
          <a:noFill/>
        </p:spPr>
        <p:txBody>
          <a:bodyPr wrap="square" rtlCol="0">
            <a:spAutoFit/>
          </a:bodyPr>
          <a:lstStyle/>
          <a:p>
            <a:r>
              <a:rPr lang="en-IN" sz="1000" b="1"/>
              <a:t>Note : </a:t>
            </a:r>
          </a:p>
          <a:p>
            <a:pPr marL="228600" indent="-228600">
              <a:buFont typeface="+mj-lt"/>
              <a:buAutoNum type="arabicPeriod"/>
            </a:pPr>
            <a:r>
              <a:rPr lang="en-IN" sz="1000"/>
              <a:t>Environment (env) –</a:t>
            </a:r>
          </a:p>
          <a:p>
            <a:pPr marL="685800" lvl="1" indent="-228600">
              <a:buFont typeface="+mj-lt"/>
              <a:buAutoNum type="arabicPeriod"/>
            </a:pPr>
            <a:r>
              <a:rPr lang="en-IN" sz="1000"/>
              <a:t>Dev</a:t>
            </a:r>
          </a:p>
          <a:p>
            <a:pPr marL="685800" lvl="1" indent="-228600">
              <a:buFont typeface="+mj-lt"/>
              <a:buAutoNum type="arabicPeriod"/>
            </a:pPr>
            <a:r>
              <a:rPr lang="en-IN" sz="1000"/>
              <a:t>UAT</a:t>
            </a:r>
          </a:p>
          <a:p>
            <a:pPr marL="685800" lvl="1" indent="-228600">
              <a:buFont typeface="+mj-lt"/>
              <a:buAutoNum type="arabicPeriod"/>
            </a:pPr>
            <a:r>
              <a:rPr lang="en-IN" sz="1000" err="1"/>
              <a:t>Prd</a:t>
            </a:r>
            <a:endParaRPr lang="en-IN" sz="1000"/>
          </a:p>
          <a:p>
            <a:pPr marL="228600" indent="-228600">
              <a:buFont typeface="+mj-lt"/>
              <a:buAutoNum type="arabicPeriod"/>
            </a:pPr>
            <a:r>
              <a:rPr lang="en-IN" sz="1000"/>
              <a:t>Region (reg)– UK South (UKS)</a:t>
            </a:r>
          </a:p>
          <a:p>
            <a:endParaRPr lang="en-IN" sz="1000"/>
          </a:p>
        </p:txBody>
      </p:sp>
      <p:grpSp>
        <p:nvGrpSpPr>
          <p:cNvPr id="3" name="Group 2">
            <a:extLst>
              <a:ext uri="{FF2B5EF4-FFF2-40B4-BE49-F238E27FC236}">
                <a16:creationId xmlns:a16="http://schemas.microsoft.com/office/drawing/2014/main" id="{A8D19849-F639-3862-66FA-1E4B4F4A4830}"/>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6" name="Rectangle 5">
              <a:extLst>
                <a:ext uri="{FF2B5EF4-FFF2-40B4-BE49-F238E27FC236}">
                  <a16:creationId xmlns:a16="http://schemas.microsoft.com/office/drawing/2014/main" id="{579DDBF1-F91D-F77F-CDEF-AA7743F4118E}"/>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2E779AA9-69D4-2DFF-04D1-9FBE62059F8B}"/>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394EF14E-5D3F-F0EE-D987-153B7FA55A5E}"/>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EC6A8362-C500-650F-2720-D8F8213572F4}"/>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D9F5E3E4-0EEA-72DC-A6E3-6AE6425630B4}"/>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C9C0E584-E8FC-7059-1F7E-096B3809BAF9}"/>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5E1DA47C-2004-A715-F20A-ADFD25E281D2}"/>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AADA6455-1E11-60CB-3E32-260A31CF15E4}"/>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623CFA7D-8125-114A-B3FC-41A4ED515303}"/>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DB90E326-E7E3-C6B0-63BE-158C4294B9DD}"/>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17CC120C-2E5F-92A2-5B9D-53B4A562D424}"/>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35B0622E-96E3-8758-A7F4-8066064EF3DA}"/>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D9AEFB6C-53F4-5840-D1AA-D5FFA044E3B2}"/>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6A990355-3DAC-D649-34DD-1A305C1C16E6}"/>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72521ABD-614D-6184-3A83-A1CFD6FD6E47}"/>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219E71BB-A89F-1770-9AC2-6CD768BBAFA1}"/>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AEC0A2C6-30EC-5DB6-9236-86E333155192}"/>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F5083838-9757-0A77-0C17-35414BAEA153}"/>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5C8A0363-06C1-D4D0-D0D8-BA861BEFEB3B}"/>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23BDE09D-9968-B6D3-E546-8C450E77B201}"/>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F9437E7F-2B41-D047-32C4-9BDB1A722159}"/>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7" name="Rectangle 26">
              <a:extLst>
                <a:ext uri="{FF2B5EF4-FFF2-40B4-BE49-F238E27FC236}">
                  <a16:creationId xmlns:a16="http://schemas.microsoft.com/office/drawing/2014/main" id="{401CBFC7-47CC-8182-5F87-33215A0C2651}"/>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8" name="TextBox 27">
            <a:extLst>
              <a:ext uri="{FF2B5EF4-FFF2-40B4-BE49-F238E27FC236}">
                <a16:creationId xmlns:a16="http://schemas.microsoft.com/office/drawing/2014/main" id="{779069D3-C1AC-1B51-3589-AA1CE9BA9344}"/>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149212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947-ADA5-C9A3-AFEE-797A15C8AAC0}"/>
              </a:ext>
            </a:extLst>
          </p:cNvPr>
          <p:cNvSpPr>
            <a:spLocks noGrp="1"/>
          </p:cNvSpPr>
          <p:nvPr>
            <p:ph type="title"/>
          </p:nvPr>
        </p:nvSpPr>
        <p:spPr/>
        <p:txBody>
          <a:bodyPr>
            <a:normAutofit/>
          </a:bodyPr>
          <a:lstStyle/>
          <a:p>
            <a:r>
              <a:rPr lang="en-IN" sz="3800"/>
              <a:t>Azure Synapse Analytics Naming Conventions</a:t>
            </a:r>
          </a:p>
        </p:txBody>
      </p:sp>
      <p:graphicFrame>
        <p:nvGraphicFramePr>
          <p:cNvPr id="4" name="Table 3">
            <a:extLst>
              <a:ext uri="{FF2B5EF4-FFF2-40B4-BE49-F238E27FC236}">
                <a16:creationId xmlns:a16="http://schemas.microsoft.com/office/drawing/2014/main" id="{F32CA5BB-308F-C73E-1404-9FD29D2350B3}"/>
              </a:ext>
            </a:extLst>
          </p:cNvPr>
          <p:cNvGraphicFramePr>
            <a:graphicFrameLocks noGrp="1"/>
          </p:cNvGraphicFramePr>
          <p:nvPr>
            <p:extLst>
              <p:ext uri="{D42A27DB-BD31-4B8C-83A1-F6EECF244321}">
                <p14:modId xmlns:p14="http://schemas.microsoft.com/office/powerpoint/2010/main" val="3402112643"/>
              </p:ext>
            </p:extLst>
          </p:nvPr>
        </p:nvGraphicFramePr>
        <p:xfrm>
          <a:off x="1451029" y="1567704"/>
          <a:ext cx="8287656" cy="3423920"/>
        </p:xfrm>
        <a:graphic>
          <a:graphicData uri="http://schemas.openxmlformats.org/drawingml/2006/table">
            <a:tbl>
              <a:tblPr firstRow="1" bandRow="1">
                <a:tableStyleId>{5C22544A-7EE6-4342-B048-85BDC9FD1C3A}</a:tableStyleId>
              </a:tblPr>
              <a:tblGrid>
                <a:gridCol w="4143828">
                  <a:extLst>
                    <a:ext uri="{9D8B030D-6E8A-4147-A177-3AD203B41FA5}">
                      <a16:colId xmlns:a16="http://schemas.microsoft.com/office/drawing/2014/main" val="1301628384"/>
                    </a:ext>
                  </a:extLst>
                </a:gridCol>
                <a:gridCol w="4143828">
                  <a:extLst>
                    <a:ext uri="{9D8B030D-6E8A-4147-A177-3AD203B41FA5}">
                      <a16:colId xmlns:a16="http://schemas.microsoft.com/office/drawing/2014/main" val="3921489391"/>
                    </a:ext>
                  </a:extLst>
                </a:gridCol>
              </a:tblGrid>
              <a:tr h="370840">
                <a:tc>
                  <a:txBody>
                    <a:bodyPr/>
                    <a:lstStyle/>
                    <a:p>
                      <a:r>
                        <a:rPr lang="en-IN" sz="1200"/>
                        <a:t>Name</a:t>
                      </a:r>
                    </a:p>
                  </a:txBody>
                  <a:tcPr/>
                </a:tc>
                <a:tc>
                  <a:txBody>
                    <a:bodyPr/>
                    <a:lstStyle/>
                    <a:p>
                      <a:r>
                        <a:rPr lang="en-IN" sz="1200"/>
                        <a:t>Value</a:t>
                      </a:r>
                    </a:p>
                  </a:txBody>
                  <a:tcPr/>
                </a:tc>
                <a:extLst>
                  <a:ext uri="{0D108BD9-81ED-4DB2-BD59-A6C34878D82A}">
                    <a16:rowId xmlns:a16="http://schemas.microsoft.com/office/drawing/2014/main" val="2267996566"/>
                  </a:ext>
                </a:extLst>
              </a:tr>
              <a:tr h="370840">
                <a:tc>
                  <a:txBody>
                    <a:bodyPr/>
                    <a:lstStyle/>
                    <a:p>
                      <a:r>
                        <a:rPr lang="en-IN" sz="1200"/>
                        <a:t>Managed Resource group</a:t>
                      </a:r>
                    </a:p>
                  </a:txBody>
                  <a:tcPr/>
                </a:tc>
                <a:tc>
                  <a:txBody>
                    <a:bodyPr/>
                    <a:lstStyle/>
                    <a:p>
                      <a:r>
                        <a:rPr lang="en-IN" sz="1200"/>
                        <a:t>Dwh-asa-01-</a:t>
                      </a:r>
                      <a:r>
                        <a:rPr lang="en-IN" sz="1200" b="1"/>
                        <a:t>&lt;reg&gt;-&lt;ENV&gt;</a:t>
                      </a:r>
                      <a:endParaRPr lang="en-IN" sz="1200"/>
                    </a:p>
                  </a:txBody>
                  <a:tcPr/>
                </a:tc>
                <a:extLst>
                  <a:ext uri="{0D108BD9-81ED-4DB2-BD59-A6C34878D82A}">
                    <a16:rowId xmlns:a16="http://schemas.microsoft.com/office/drawing/2014/main" val="379561435"/>
                  </a:ext>
                </a:extLst>
              </a:tr>
              <a:tr h="370840">
                <a:tc>
                  <a:txBody>
                    <a:bodyPr/>
                    <a:lstStyle/>
                    <a:p>
                      <a:r>
                        <a:rPr lang="en-IN" sz="1200"/>
                        <a:t>Account Name</a:t>
                      </a:r>
                    </a:p>
                  </a:txBody>
                  <a:tcPr/>
                </a:tc>
                <a:tc>
                  <a:txBody>
                    <a:bodyPr/>
                    <a:lstStyle/>
                    <a:p>
                      <a:r>
                        <a:rPr lang="en-IN" sz="1200"/>
                        <a:t>Refer to Azure Storage Gen 2 in prev. slide</a:t>
                      </a:r>
                    </a:p>
                  </a:txBody>
                  <a:tcPr/>
                </a:tc>
                <a:extLst>
                  <a:ext uri="{0D108BD9-81ED-4DB2-BD59-A6C34878D82A}">
                    <a16:rowId xmlns:a16="http://schemas.microsoft.com/office/drawing/2014/main" val="1979175744"/>
                  </a:ext>
                </a:extLst>
              </a:tr>
              <a:tr h="370840">
                <a:tc>
                  <a:txBody>
                    <a:bodyPr/>
                    <a:lstStyle/>
                    <a:p>
                      <a:r>
                        <a:rPr lang="en-IN" sz="1200"/>
                        <a:t>File System Name</a:t>
                      </a:r>
                    </a:p>
                  </a:txBody>
                  <a:tcPr/>
                </a:tc>
                <a:tc>
                  <a:txBody>
                    <a:bodyPr/>
                    <a:lstStyle/>
                    <a:p>
                      <a:r>
                        <a:rPr lang="en-IN" sz="1200"/>
                        <a:t>Dwh-fs-01-</a:t>
                      </a:r>
                      <a:r>
                        <a:rPr lang="en-IN" sz="1200" b="1"/>
                        <a:t>&lt;reg&gt;-&lt;ENV&gt;</a:t>
                      </a:r>
                      <a:endParaRPr lang="en-IN" sz="1200"/>
                    </a:p>
                  </a:txBody>
                  <a:tcPr/>
                </a:tc>
                <a:extLst>
                  <a:ext uri="{0D108BD9-81ED-4DB2-BD59-A6C34878D82A}">
                    <a16:rowId xmlns:a16="http://schemas.microsoft.com/office/drawing/2014/main" val="2587971416"/>
                  </a:ext>
                </a:extLst>
              </a:tr>
              <a:tr h="370840">
                <a:tc>
                  <a:txBody>
                    <a:bodyPr/>
                    <a:lstStyle/>
                    <a:p>
                      <a:r>
                        <a:rPr lang="en-IN" sz="1200"/>
                        <a:t>Authentication Method</a:t>
                      </a:r>
                    </a:p>
                  </a:txBody>
                  <a:tcPr/>
                </a:tc>
                <a:tc>
                  <a:txBody>
                    <a:bodyPr/>
                    <a:lstStyle/>
                    <a:p>
                      <a:r>
                        <a:rPr lang="en-IN" sz="1200"/>
                        <a:t>Use both local and Microsoft Entra ID</a:t>
                      </a:r>
                    </a:p>
                  </a:txBody>
                  <a:tcPr/>
                </a:tc>
                <a:extLst>
                  <a:ext uri="{0D108BD9-81ED-4DB2-BD59-A6C34878D82A}">
                    <a16:rowId xmlns:a16="http://schemas.microsoft.com/office/drawing/2014/main" val="2164639413"/>
                  </a:ext>
                </a:extLst>
              </a:tr>
              <a:tr h="370840">
                <a:tc>
                  <a:txBody>
                    <a:bodyPr/>
                    <a:lstStyle/>
                    <a:p>
                      <a:r>
                        <a:rPr lang="en-IN" sz="1200"/>
                        <a:t>SQL Server Admin Login</a:t>
                      </a:r>
                    </a:p>
                  </a:txBody>
                  <a:tcPr/>
                </a:tc>
                <a:tc>
                  <a:txBody>
                    <a:bodyPr/>
                    <a:lstStyle/>
                    <a:p>
                      <a:r>
                        <a:rPr lang="en-IN" sz="1200" err="1"/>
                        <a:t>Dwhasasqladmin</a:t>
                      </a:r>
                      <a:r>
                        <a:rPr lang="en-IN" sz="1200" b="1"/>
                        <a:t>&lt;Env&gt;</a:t>
                      </a:r>
                    </a:p>
                  </a:txBody>
                  <a:tcPr/>
                </a:tc>
                <a:extLst>
                  <a:ext uri="{0D108BD9-81ED-4DB2-BD59-A6C34878D82A}">
                    <a16:rowId xmlns:a16="http://schemas.microsoft.com/office/drawing/2014/main" val="3666774626"/>
                  </a:ext>
                </a:extLst>
              </a:tr>
              <a:tr h="370840">
                <a:tc>
                  <a:txBody>
                    <a:bodyPr/>
                    <a:lstStyle/>
                    <a:p>
                      <a:r>
                        <a:rPr lang="en-IN" sz="1200"/>
                        <a:t>SQL Server Admin Password</a:t>
                      </a:r>
                    </a:p>
                  </a:txBody>
                  <a:tcPr/>
                </a:tc>
                <a:tc>
                  <a:txBody>
                    <a:bodyPr/>
                    <a:lstStyle/>
                    <a:p>
                      <a:r>
                        <a:rPr lang="en-IN" sz="1200"/>
                        <a:t>as per client standards</a:t>
                      </a:r>
                    </a:p>
                  </a:txBody>
                  <a:tcPr/>
                </a:tc>
                <a:extLst>
                  <a:ext uri="{0D108BD9-81ED-4DB2-BD59-A6C34878D82A}">
                    <a16:rowId xmlns:a16="http://schemas.microsoft.com/office/drawing/2014/main" val="35052669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dk1"/>
                          </a:solidFill>
                          <a:effectLst/>
                          <a:latin typeface="+mn-lt"/>
                          <a:ea typeface="+mn-ea"/>
                          <a:cs typeface="+mn-cs"/>
                        </a:rPr>
                        <a:t>System assigned managed identity permission</a:t>
                      </a:r>
                    </a:p>
                    <a:p>
                      <a:endParaRPr lang="en-IN" sz="1200"/>
                    </a:p>
                  </a:txBody>
                  <a:tcPr/>
                </a:tc>
                <a:tc>
                  <a:txBody>
                    <a:bodyPr/>
                    <a:lstStyle/>
                    <a:p>
                      <a:r>
                        <a:rPr lang="en-IN" sz="1200"/>
                        <a:t>Allow network access</a:t>
                      </a:r>
                    </a:p>
                  </a:txBody>
                  <a:tcPr/>
                </a:tc>
                <a:extLst>
                  <a:ext uri="{0D108BD9-81ED-4DB2-BD59-A6C34878D82A}">
                    <a16:rowId xmlns:a16="http://schemas.microsoft.com/office/drawing/2014/main" val="1320344475"/>
                  </a:ext>
                </a:extLst>
              </a:tr>
              <a:tr h="370840">
                <a:tc>
                  <a:txBody>
                    <a:bodyPr/>
                    <a:lstStyle/>
                    <a:p>
                      <a:r>
                        <a:rPr lang="en-IN" sz="1200"/>
                        <a:t>Apache Spark Pool</a:t>
                      </a:r>
                    </a:p>
                  </a:txBody>
                  <a:tcPr/>
                </a:tc>
                <a:tc>
                  <a:txBody>
                    <a:bodyPr/>
                    <a:lstStyle/>
                    <a:p>
                      <a:r>
                        <a:rPr lang="en-IN" sz="1200"/>
                        <a:t>Dwh-asp-01-</a:t>
                      </a:r>
                      <a:r>
                        <a:rPr lang="en-IN" sz="1200" b="1"/>
                        <a:t>&lt;reg&gt;-&lt;ENV&gt;</a:t>
                      </a:r>
                      <a:endParaRPr lang="en-IN" sz="1200"/>
                    </a:p>
                  </a:txBody>
                  <a:tcPr/>
                </a:tc>
                <a:extLst>
                  <a:ext uri="{0D108BD9-81ED-4DB2-BD59-A6C34878D82A}">
                    <a16:rowId xmlns:a16="http://schemas.microsoft.com/office/drawing/2014/main" val="955507771"/>
                  </a:ext>
                </a:extLst>
              </a:tr>
            </a:tbl>
          </a:graphicData>
        </a:graphic>
      </p:graphicFrame>
      <p:grpSp>
        <p:nvGrpSpPr>
          <p:cNvPr id="3" name="Group 2">
            <a:extLst>
              <a:ext uri="{FF2B5EF4-FFF2-40B4-BE49-F238E27FC236}">
                <a16:creationId xmlns:a16="http://schemas.microsoft.com/office/drawing/2014/main" id="{53D781A3-DABF-85CD-5BB8-2F1BBF06E3BC}"/>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5" name="Rectangle 4">
              <a:extLst>
                <a:ext uri="{FF2B5EF4-FFF2-40B4-BE49-F238E27FC236}">
                  <a16:creationId xmlns:a16="http://schemas.microsoft.com/office/drawing/2014/main" id="{2C6B1291-689F-5E11-9F06-A47E36997C6E}"/>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 name="Rectangle 5">
              <a:extLst>
                <a:ext uri="{FF2B5EF4-FFF2-40B4-BE49-F238E27FC236}">
                  <a16:creationId xmlns:a16="http://schemas.microsoft.com/office/drawing/2014/main" id="{9E001201-F1B8-0DF7-6771-4DDDFB0949AA}"/>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974DB5E8-2EF0-4F9D-31DB-FEC0E8BFB7F3}"/>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0EA95431-FD9D-C63D-AB6D-52DA02B25C84}"/>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1C2BA82B-DDF1-43BC-E0F9-B4EB47DA63D2}"/>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B95FE817-05E4-EA07-C7A5-AE3B1A9F869E}"/>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BEDBAC72-0B53-C39A-7EC2-E88BED271B1F}"/>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7AD83528-9E00-FC4E-0462-881F48C9B55E}"/>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75E19C3A-9B90-735E-81B4-F53BADD798F1}"/>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69A4ED1B-BF4E-BAF6-3D79-F1B0C68F89FB}"/>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192FC769-730A-5B50-EE7A-7A1BBB7567A2}"/>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1ACAF2B5-FE4A-4EB6-4C02-C779D0DA9587}"/>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F1B18DA6-A9DE-441D-AD9F-132EE321C252}"/>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6B9D8512-B1C1-0D10-4296-B539B3F720E0}"/>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EC51B6F9-DEB0-72E0-AA31-4ABB1BB5E3D1}"/>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1CE57992-942A-31A2-5CCE-AB94D876E659}"/>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2476E93A-43EC-6F4A-F9BE-A74D83BA97BA}"/>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684406F1-D142-DCC9-1A29-517A91C6F108}"/>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4E489C5F-44A0-028F-4EF1-20E67D24D669}"/>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F5BC2037-3009-08C4-6034-F53A5005B3B4}"/>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ED3E70C9-2DF9-664F-134E-3F270EF50F52}"/>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00E596AD-CD1A-763B-3DA5-3F1DBA07BF57}"/>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7" name="TextBox 26">
            <a:extLst>
              <a:ext uri="{FF2B5EF4-FFF2-40B4-BE49-F238E27FC236}">
                <a16:creationId xmlns:a16="http://schemas.microsoft.com/office/drawing/2014/main" id="{AFC9A26F-DD22-7A0F-4226-18DDDA0E9CAD}"/>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425503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9D3C-2D37-52AF-57BA-8E6D2F6C38F1}"/>
              </a:ext>
            </a:extLst>
          </p:cNvPr>
          <p:cNvSpPr>
            <a:spLocks noGrp="1"/>
          </p:cNvSpPr>
          <p:nvPr>
            <p:ph type="title"/>
          </p:nvPr>
        </p:nvSpPr>
        <p:spPr/>
        <p:txBody>
          <a:bodyPr/>
          <a:lstStyle/>
          <a:p>
            <a:r>
              <a:rPr lang="en-IN"/>
              <a:t>Security for Azure Pipelines and Resources</a:t>
            </a:r>
          </a:p>
        </p:txBody>
      </p:sp>
      <p:sp>
        <p:nvSpPr>
          <p:cNvPr id="3" name="Content Placeholder 2">
            <a:extLst>
              <a:ext uri="{FF2B5EF4-FFF2-40B4-BE49-F238E27FC236}">
                <a16:creationId xmlns:a16="http://schemas.microsoft.com/office/drawing/2014/main" id="{6502A9FA-CFCE-E6DA-DEC5-3475E73289F8}"/>
              </a:ext>
            </a:extLst>
          </p:cNvPr>
          <p:cNvSpPr>
            <a:spLocks noGrp="1"/>
          </p:cNvSpPr>
          <p:nvPr>
            <p:ph idx="1"/>
          </p:nvPr>
        </p:nvSpPr>
        <p:spPr/>
        <p:txBody>
          <a:bodyPr>
            <a:normAutofit/>
          </a:bodyPr>
          <a:lstStyle/>
          <a:p>
            <a:r>
              <a:rPr lang="en-IN" sz="1800"/>
              <a:t>Security is a quite important of data governance and release management of product to higher environments in a controlled manner via automated deployment process. Following are secure measures will be implemented</a:t>
            </a:r>
          </a:p>
          <a:p>
            <a:pPr lvl="1"/>
            <a:r>
              <a:rPr lang="en-IN" sz="1800"/>
              <a:t>Service Principal</a:t>
            </a:r>
          </a:p>
          <a:p>
            <a:pPr lvl="1"/>
            <a:r>
              <a:rPr lang="en-IN" sz="1800"/>
              <a:t>Security Groups -  Azure Active Directory / Entra ID</a:t>
            </a:r>
          </a:p>
          <a:p>
            <a:pPr lvl="1"/>
            <a:r>
              <a:rPr lang="en-IN" sz="1800"/>
              <a:t>Managed Identities</a:t>
            </a:r>
          </a:p>
          <a:p>
            <a:pPr lvl="1"/>
            <a:r>
              <a:rPr lang="en-IN" sz="1800"/>
              <a:t>Proxy / Service Accounts</a:t>
            </a:r>
          </a:p>
        </p:txBody>
      </p:sp>
      <p:grpSp>
        <p:nvGrpSpPr>
          <p:cNvPr id="5" name="Group 4">
            <a:extLst>
              <a:ext uri="{FF2B5EF4-FFF2-40B4-BE49-F238E27FC236}">
                <a16:creationId xmlns:a16="http://schemas.microsoft.com/office/drawing/2014/main" id="{A01236CB-BC79-839B-8E0B-DF6FC7B7F932}"/>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6" name="Rectangle 5">
              <a:extLst>
                <a:ext uri="{FF2B5EF4-FFF2-40B4-BE49-F238E27FC236}">
                  <a16:creationId xmlns:a16="http://schemas.microsoft.com/office/drawing/2014/main" id="{F1AE1E6D-8162-B7F3-6E9A-D7F0BB641F3D}"/>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A4D21906-2470-48E9-6E1C-0F434905CF6F}"/>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E75A7525-3704-CFC8-7F22-29B2CF10552B}"/>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15C4973E-52DF-347B-D66C-21AA2963E217}"/>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5AC5598D-CA66-89A5-42D5-73423935CEEA}"/>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81E36284-7E53-D31C-C898-0846E64BE3C2}"/>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A0266F98-10D3-F7A5-BCA0-A9D612E929C8}"/>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9090D09C-4A87-30A7-9555-8783B69D6786}"/>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D29C08A5-B653-622F-EE13-5A339B8BB3E9}"/>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76BD3F99-EE8E-BDF8-5186-766AC72180A0}"/>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704F54EA-F3F4-D73D-5FDA-CCA74270716E}"/>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F6545586-2C6F-387A-4BB3-CB2F16C92DEC}"/>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95A7442E-6D6C-208F-D0EE-1EA6BA905A3A}"/>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FF55B23D-74BF-C069-6546-B84ADA371A7D}"/>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F2814C6B-6E30-B3E2-BDCB-95551D76A30E}"/>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28010B09-704A-A03B-1222-35B49D4B59C7}"/>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F31CFB01-5B16-8E26-4B7C-981B63DBBF8B}"/>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269362CB-4A98-CAAF-627B-0C89FAC71F01}"/>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AA286BC8-A080-55CA-0FD7-AF7395CF1DEA}"/>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A2921AFB-F8BF-8D1E-4A64-A6693CA9EE89}"/>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86618FCF-F5F4-6902-D387-835880B67F6B}"/>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7" name="Rectangle 26">
              <a:extLst>
                <a:ext uri="{FF2B5EF4-FFF2-40B4-BE49-F238E27FC236}">
                  <a16:creationId xmlns:a16="http://schemas.microsoft.com/office/drawing/2014/main" id="{F6F0A19B-1AED-CCC4-6FD8-3602C114359B}"/>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8" name="TextBox 27">
            <a:extLst>
              <a:ext uri="{FF2B5EF4-FFF2-40B4-BE49-F238E27FC236}">
                <a16:creationId xmlns:a16="http://schemas.microsoft.com/office/drawing/2014/main" id="{A69C19BA-1A88-5AAB-20DA-606B3692FCCB}"/>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3374473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947-ADA5-C9A3-AFEE-797A15C8AAC0}"/>
              </a:ext>
            </a:extLst>
          </p:cNvPr>
          <p:cNvSpPr>
            <a:spLocks noGrp="1"/>
          </p:cNvSpPr>
          <p:nvPr>
            <p:ph type="title"/>
          </p:nvPr>
        </p:nvSpPr>
        <p:spPr>
          <a:xfrm>
            <a:off x="939331" y="354643"/>
            <a:ext cx="10515600" cy="1325563"/>
          </a:xfrm>
        </p:spPr>
        <p:txBody>
          <a:bodyPr>
            <a:normAutofit/>
          </a:bodyPr>
          <a:lstStyle/>
          <a:p>
            <a:r>
              <a:rPr lang="en-IN" sz="3800"/>
              <a:t>Security Naming Standards</a:t>
            </a:r>
          </a:p>
        </p:txBody>
      </p:sp>
      <p:grpSp>
        <p:nvGrpSpPr>
          <p:cNvPr id="3" name="Group 2">
            <a:extLst>
              <a:ext uri="{FF2B5EF4-FFF2-40B4-BE49-F238E27FC236}">
                <a16:creationId xmlns:a16="http://schemas.microsoft.com/office/drawing/2014/main" id="{53D781A3-DABF-85CD-5BB8-2F1BBF06E3BC}"/>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5" name="Rectangle 4">
              <a:extLst>
                <a:ext uri="{FF2B5EF4-FFF2-40B4-BE49-F238E27FC236}">
                  <a16:creationId xmlns:a16="http://schemas.microsoft.com/office/drawing/2014/main" id="{2C6B1291-689F-5E11-9F06-A47E36997C6E}"/>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 name="Rectangle 5">
              <a:extLst>
                <a:ext uri="{FF2B5EF4-FFF2-40B4-BE49-F238E27FC236}">
                  <a16:creationId xmlns:a16="http://schemas.microsoft.com/office/drawing/2014/main" id="{9E001201-F1B8-0DF7-6771-4DDDFB0949AA}"/>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974DB5E8-2EF0-4F9D-31DB-FEC0E8BFB7F3}"/>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0EA95431-FD9D-C63D-AB6D-52DA02B25C84}"/>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1C2BA82B-DDF1-43BC-E0F9-B4EB47DA63D2}"/>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B95FE817-05E4-EA07-C7A5-AE3B1A9F869E}"/>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BEDBAC72-0B53-C39A-7EC2-E88BED271B1F}"/>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7AD83528-9E00-FC4E-0462-881F48C9B55E}"/>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75E19C3A-9B90-735E-81B4-F53BADD798F1}"/>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69A4ED1B-BF4E-BAF6-3D79-F1B0C68F89FB}"/>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192FC769-730A-5B50-EE7A-7A1BBB7567A2}"/>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1ACAF2B5-FE4A-4EB6-4C02-C779D0DA9587}"/>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F1B18DA6-A9DE-441D-AD9F-132EE321C252}"/>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6B9D8512-B1C1-0D10-4296-B539B3F720E0}"/>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EC51B6F9-DEB0-72E0-AA31-4ABB1BB5E3D1}"/>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1CE57992-942A-31A2-5CCE-AB94D876E659}"/>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2476E93A-43EC-6F4A-F9BE-A74D83BA97BA}"/>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684406F1-D142-DCC9-1A29-517A91C6F108}"/>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4E489C5F-44A0-028F-4EF1-20E67D24D669}"/>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F5BC2037-3009-08C4-6034-F53A5005B3B4}"/>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ED3E70C9-2DF9-664F-134E-3F270EF50F52}"/>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00E596AD-CD1A-763B-3DA5-3F1DBA07BF57}"/>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7" name="TextBox 26">
            <a:extLst>
              <a:ext uri="{FF2B5EF4-FFF2-40B4-BE49-F238E27FC236}">
                <a16:creationId xmlns:a16="http://schemas.microsoft.com/office/drawing/2014/main" id="{AFC9A26F-DD22-7A0F-4226-18DDDA0E9CAD}"/>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graphicFrame>
        <p:nvGraphicFramePr>
          <p:cNvPr id="29" name="Table 28">
            <a:extLst>
              <a:ext uri="{FF2B5EF4-FFF2-40B4-BE49-F238E27FC236}">
                <a16:creationId xmlns:a16="http://schemas.microsoft.com/office/drawing/2014/main" id="{2799513A-A352-364E-79AE-D510F376A58D}"/>
              </a:ext>
            </a:extLst>
          </p:cNvPr>
          <p:cNvGraphicFramePr>
            <a:graphicFrameLocks noGrp="1"/>
          </p:cNvGraphicFramePr>
          <p:nvPr>
            <p:extLst>
              <p:ext uri="{D42A27DB-BD31-4B8C-83A1-F6EECF244321}">
                <p14:modId xmlns:p14="http://schemas.microsoft.com/office/powerpoint/2010/main" val="1200724030"/>
              </p:ext>
            </p:extLst>
          </p:nvPr>
        </p:nvGraphicFramePr>
        <p:xfrm>
          <a:off x="1451029" y="1680206"/>
          <a:ext cx="8287655" cy="2225040"/>
        </p:xfrm>
        <a:graphic>
          <a:graphicData uri="http://schemas.openxmlformats.org/drawingml/2006/table">
            <a:tbl>
              <a:tblPr firstRow="1" bandRow="1">
                <a:tableStyleId>{5C22544A-7EE6-4342-B048-85BDC9FD1C3A}</a:tableStyleId>
              </a:tblPr>
              <a:tblGrid>
                <a:gridCol w="3964329">
                  <a:extLst>
                    <a:ext uri="{9D8B030D-6E8A-4147-A177-3AD203B41FA5}">
                      <a16:colId xmlns:a16="http://schemas.microsoft.com/office/drawing/2014/main" val="1301628384"/>
                    </a:ext>
                  </a:extLst>
                </a:gridCol>
                <a:gridCol w="4323326">
                  <a:extLst>
                    <a:ext uri="{9D8B030D-6E8A-4147-A177-3AD203B41FA5}">
                      <a16:colId xmlns:a16="http://schemas.microsoft.com/office/drawing/2014/main" val="3921489391"/>
                    </a:ext>
                  </a:extLst>
                </a:gridCol>
              </a:tblGrid>
              <a:tr h="370840">
                <a:tc>
                  <a:txBody>
                    <a:bodyPr/>
                    <a:lstStyle/>
                    <a:p>
                      <a:r>
                        <a:rPr lang="en-IN" sz="1200"/>
                        <a:t>Security Name</a:t>
                      </a:r>
                    </a:p>
                  </a:txBody>
                  <a:tcPr/>
                </a:tc>
                <a:tc>
                  <a:txBody>
                    <a:bodyPr/>
                    <a:lstStyle/>
                    <a:p>
                      <a:r>
                        <a:rPr lang="en-IN" sz="1200"/>
                        <a:t>Security Value</a:t>
                      </a:r>
                    </a:p>
                  </a:txBody>
                  <a:tcPr/>
                </a:tc>
                <a:extLst>
                  <a:ext uri="{0D108BD9-81ED-4DB2-BD59-A6C34878D82A}">
                    <a16:rowId xmlns:a16="http://schemas.microsoft.com/office/drawing/2014/main" val="2267996566"/>
                  </a:ext>
                </a:extLst>
              </a:tr>
              <a:tr h="370840">
                <a:tc>
                  <a:txBody>
                    <a:bodyPr/>
                    <a:lstStyle/>
                    <a:p>
                      <a:r>
                        <a:rPr lang="en-IN" sz="1200"/>
                        <a:t>Service Principal</a:t>
                      </a:r>
                    </a:p>
                  </a:txBody>
                  <a:tcPr/>
                </a:tc>
                <a:tc>
                  <a:txBody>
                    <a:bodyPr/>
                    <a:lstStyle/>
                    <a:p>
                      <a:r>
                        <a:rPr lang="en-IN" sz="1200" b="0" err="1"/>
                        <a:t>cicd-dwh</a:t>
                      </a:r>
                      <a:r>
                        <a:rPr lang="en-IN" sz="1200" b="0"/>
                        <a:t>-</a:t>
                      </a:r>
                      <a:r>
                        <a:rPr lang="en-IN" sz="1200" b="1"/>
                        <a:t>&lt;env&gt;</a:t>
                      </a:r>
                      <a:r>
                        <a:rPr lang="en-IN" sz="1200" b="0"/>
                        <a:t>-</a:t>
                      </a:r>
                      <a:r>
                        <a:rPr lang="en-IN" sz="1200" b="0" err="1"/>
                        <a:t>sp</a:t>
                      </a:r>
                      <a:endParaRPr lang="en-IN" sz="1200" b="0"/>
                    </a:p>
                  </a:txBody>
                  <a:tcPr/>
                </a:tc>
                <a:extLst>
                  <a:ext uri="{0D108BD9-81ED-4DB2-BD59-A6C34878D82A}">
                    <a16:rowId xmlns:a16="http://schemas.microsoft.com/office/drawing/2014/main" val="379561435"/>
                  </a:ext>
                </a:extLst>
              </a:tr>
              <a:tr h="370840">
                <a:tc>
                  <a:txBody>
                    <a:bodyPr/>
                    <a:lstStyle/>
                    <a:p>
                      <a:r>
                        <a:rPr lang="en-IN" sz="1200"/>
                        <a:t>Developer</a:t>
                      </a:r>
                    </a:p>
                  </a:txBody>
                  <a:tcPr/>
                </a:tc>
                <a:tc>
                  <a:txBody>
                    <a:bodyPr/>
                    <a:lstStyle/>
                    <a:p>
                      <a:r>
                        <a:rPr lang="en-IN" sz="1200" b="0"/>
                        <a:t>Sec.</a:t>
                      </a:r>
                      <a:r>
                        <a:rPr lang="en-IN" sz="1200" b="1"/>
                        <a:t> </a:t>
                      </a:r>
                      <a:r>
                        <a:rPr lang="en-IN" sz="1200" b="1" err="1"/>
                        <a:t>Azure</a:t>
                      </a:r>
                      <a:r>
                        <a:rPr lang="en-IN" sz="1200" b="0" err="1"/>
                        <a:t>.dwh.developers</a:t>
                      </a:r>
                      <a:r>
                        <a:rPr lang="en-IN" sz="1200" b="0"/>
                        <a:t>.</a:t>
                      </a:r>
                      <a:r>
                        <a:rPr lang="en-IN" sz="1200" b="1"/>
                        <a:t>&lt;env&gt;</a:t>
                      </a:r>
                    </a:p>
                  </a:txBody>
                  <a:tcPr/>
                </a:tc>
                <a:extLst>
                  <a:ext uri="{0D108BD9-81ED-4DB2-BD59-A6C34878D82A}">
                    <a16:rowId xmlns:a16="http://schemas.microsoft.com/office/drawing/2014/main" val="2611267514"/>
                  </a:ext>
                </a:extLst>
              </a:tr>
              <a:tr h="370840">
                <a:tc>
                  <a:txBody>
                    <a:bodyPr/>
                    <a:lstStyle/>
                    <a:p>
                      <a:r>
                        <a:rPr lang="en-IN" sz="1200"/>
                        <a:t>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a:t>Sec.</a:t>
                      </a:r>
                      <a:r>
                        <a:rPr lang="en-IN" sz="1200" b="1" dirty="0"/>
                        <a:t> </a:t>
                      </a:r>
                      <a:r>
                        <a:rPr lang="en-IN" sz="1200" b="1" dirty="0" err="1"/>
                        <a:t>Azure</a:t>
                      </a:r>
                      <a:r>
                        <a:rPr lang="en-IN" sz="1200" b="0" dirty="0" err="1"/>
                        <a:t>.dwh.users</a:t>
                      </a:r>
                      <a:r>
                        <a:rPr lang="en-IN" sz="1200" b="0" dirty="0"/>
                        <a:t>.</a:t>
                      </a:r>
                      <a:r>
                        <a:rPr lang="en-IN" sz="1200" b="1" dirty="0"/>
                        <a:t>&lt;env&gt;</a:t>
                      </a:r>
                    </a:p>
                  </a:txBody>
                  <a:tcPr/>
                </a:tc>
                <a:extLst>
                  <a:ext uri="{0D108BD9-81ED-4DB2-BD59-A6C34878D82A}">
                    <a16:rowId xmlns:a16="http://schemas.microsoft.com/office/drawing/2014/main" val="1764284681"/>
                  </a:ext>
                </a:extLst>
              </a:tr>
              <a:tr h="370840">
                <a:tc>
                  <a:txBody>
                    <a:bodyPr/>
                    <a:lstStyle/>
                    <a:p>
                      <a:r>
                        <a:rPr lang="en-IN" sz="1200" dirty="0"/>
                        <a:t>Application Registration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a:t>App-</a:t>
                      </a:r>
                      <a:r>
                        <a:rPr lang="en-IN" sz="1200" b="0" dirty="0" err="1"/>
                        <a:t>dwh</a:t>
                      </a:r>
                      <a:r>
                        <a:rPr lang="en-IN" sz="1200" b="0" dirty="0"/>
                        <a:t>-</a:t>
                      </a:r>
                      <a:r>
                        <a:rPr lang="en-IN" sz="1200" b="1" dirty="0"/>
                        <a:t>&lt;</a:t>
                      </a:r>
                      <a:r>
                        <a:rPr lang="en-IN" sz="1200" b="1" dirty="0" err="1"/>
                        <a:t>resourcename</a:t>
                      </a:r>
                      <a:r>
                        <a:rPr lang="en-IN" sz="1200" b="1" dirty="0"/>
                        <a:t>&gt;</a:t>
                      </a:r>
                    </a:p>
                  </a:txBody>
                  <a:tcPr/>
                </a:tc>
                <a:extLst>
                  <a:ext uri="{0D108BD9-81ED-4DB2-BD59-A6C34878D82A}">
                    <a16:rowId xmlns:a16="http://schemas.microsoft.com/office/drawing/2014/main" val="2168178908"/>
                  </a:ext>
                </a:extLst>
              </a:tr>
              <a:tr h="370840">
                <a:tc>
                  <a:txBody>
                    <a:bodyPr/>
                    <a:lstStyle/>
                    <a:p>
                      <a:r>
                        <a:rPr lang="en-IN" sz="1200" dirty="0"/>
                        <a:t>Application Secret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err="1"/>
                        <a:t>Appscrt-dwh</a:t>
                      </a:r>
                      <a:r>
                        <a:rPr lang="en-IN" sz="1200" b="0" dirty="0"/>
                        <a:t>-</a:t>
                      </a:r>
                      <a:r>
                        <a:rPr lang="en-IN" sz="1200" b="1" dirty="0"/>
                        <a:t>&lt;</a:t>
                      </a:r>
                      <a:r>
                        <a:rPr lang="en-IN" sz="1200" b="1" dirty="0" err="1"/>
                        <a:t>resourceName</a:t>
                      </a:r>
                      <a:r>
                        <a:rPr lang="en-IN" sz="1200" b="1" dirty="0"/>
                        <a:t>&gt;</a:t>
                      </a:r>
                    </a:p>
                  </a:txBody>
                  <a:tcPr/>
                </a:tc>
                <a:extLst>
                  <a:ext uri="{0D108BD9-81ED-4DB2-BD59-A6C34878D82A}">
                    <a16:rowId xmlns:a16="http://schemas.microsoft.com/office/drawing/2014/main" val="2336955965"/>
                  </a:ext>
                </a:extLst>
              </a:tr>
            </a:tbl>
          </a:graphicData>
        </a:graphic>
      </p:graphicFrame>
      <p:sp>
        <p:nvSpPr>
          <p:cNvPr id="30" name="TextBox 29">
            <a:extLst>
              <a:ext uri="{FF2B5EF4-FFF2-40B4-BE49-F238E27FC236}">
                <a16:creationId xmlns:a16="http://schemas.microsoft.com/office/drawing/2014/main" id="{5A5020EB-79AC-D9A4-EE84-5AAD2F8C40FE}"/>
              </a:ext>
            </a:extLst>
          </p:cNvPr>
          <p:cNvSpPr txBox="1"/>
          <p:nvPr/>
        </p:nvSpPr>
        <p:spPr>
          <a:xfrm>
            <a:off x="9961689" y="4505452"/>
            <a:ext cx="2039216" cy="1200329"/>
          </a:xfrm>
          <a:prstGeom prst="rect">
            <a:avLst/>
          </a:prstGeom>
          <a:noFill/>
        </p:spPr>
        <p:txBody>
          <a:bodyPr wrap="square" lIns="91440" tIns="45720" rIns="91440" bIns="45720" rtlCol="0" anchor="t">
            <a:spAutoFit/>
          </a:bodyPr>
          <a:lstStyle/>
          <a:p>
            <a:r>
              <a:rPr lang="en-IN" sz="1200" b="1" dirty="0"/>
              <a:t>Note : </a:t>
            </a:r>
          </a:p>
          <a:p>
            <a:pPr marL="228600" indent="-228600">
              <a:buFont typeface="+mj-lt"/>
              <a:buAutoNum type="arabicPeriod"/>
            </a:pPr>
            <a:r>
              <a:rPr lang="en-IN" sz="1200" dirty="0"/>
              <a:t>Environment (env) –</a:t>
            </a:r>
          </a:p>
          <a:p>
            <a:pPr marL="685800" lvl="1" indent="-228600">
              <a:buFont typeface="+mj-lt"/>
              <a:buAutoNum type="arabicPeriod"/>
            </a:pPr>
            <a:r>
              <a:rPr lang="en-IN" sz="1200" err="1"/>
              <a:t>NonProd</a:t>
            </a:r>
            <a:endParaRPr lang="en-IN" sz="1200"/>
          </a:p>
          <a:p>
            <a:pPr marL="685800" lvl="1" indent="-228600">
              <a:buFont typeface="+mj-lt"/>
              <a:buAutoNum type="arabicPeriod"/>
            </a:pPr>
            <a:r>
              <a:rPr lang="en-IN" sz="1200" dirty="0"/>
              <a:t>Prod</a:t>
            </a:r>
          </a:p>
          <a:p>
            <a:pPr marL="228600" indent="-228600">
              <a:buFont typeface="+mj-lt"/>
              <a:buAutoNum type="arabicPeriod"/>
            </a:pPr>
            <a:r>
              <a:rPr lang="en-IN" sz="1200" dirty="0"/>
              <a:t>Region (reg)– UK South (UKS)</a:t>
            </a:r>
          </a:p>
        </p:txBody>
      </p:sp>
    </p:spTree>
    <p:extLst>
      <p:ext uri="{BB962C8B-B14F-4D97-AF65-F5344CB8AC3E}">
        <p14:creationId xmlns:p14="http://schemas.microsoft.com/office/powerpoint/2010/main" val="1463677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C947-ADA5-C9A3-AFEE-797A15C8AAC0}"/>
              </a:ext>
            </a:extLst>
          </p:cNvPr>
          <p:cNvSpPr>
            <a:spLocks noGrp="1"/>
          </p:cNvSpPr>
          <p:nvPr>
            <p:ph type="title"/>
          </p:nvPr>
        </p:nvSpPr>
        <p:spPr>
          <a:xfrm>
            <a:off x="793278" y="237103"/>
            <a:ext cx="10515600" cy="1325563"/>
          </a:xfrm>
        </p:spPr>
        <p:txBody>
          <a:bodyPr>
            <a:normAutofit/>
          </a:bodyPr>
          <a:lstStyle/>
          <a:p>
            <a:r>
              <a:rPr lang="en-IN" sz="3800" dirty="0"/>
              <a:t>Permissions for resources</a:t>
            </a:r>
          </a:p>
        </p:txBody>
      </p:sp>
      <p:grpSp>
        <p:nvGrpSpPr>
          <p:cNvPr id="3" name="Group 2">
            <a:extLst>
              <a:ext uri="{FF2B5EF4-FFF2-40B4-BE49-F238E27FC236}">
                <a16:creationId xmlns:a16="http://schemas.microsoft.com/office/drawing/2014/main" id="{53D781A3-DABF-85CD-5BB8-2F1BBF06E3BC}"/>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5" name="Rectangle 4">
              <a:extLst>
                <a:ext uri="{FF2B5EF4-FFF2-40B4-BE49-F238E27FC236}">
                  <a16:creationId xmlns:a16="http://schemas.microsoft.com/office/drawing/2014/main" id="{2C6B1291-689F-5E11-9F06-A47E36997C6E}"/>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 name="Rectangle 5">
              <a:extLst>
                <a:ext uri="{FF2B5EF4-FFF2-40B4-BE49-F238E27FC236}">
                  <a16:creationId xmlns:a16="http://schemas.microsoft.com/office/drawing/2014/main" id="{9E001201-F1B8-0DF7-6771-4DDDFB0949AA}"/>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974DB5E8-2EF0-4F9D-31DB-FEC0E8BFB7F3}"/>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0EA95431-FD9D-C63D-AB6D-52DA02B25C84}"/>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1C2BA82B-DDF1-43BC-E0F9-B4EB47DA63D2}"/>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B95FE817-05E4-EA07-C7A5-AE3B1A9F869E}"/>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BEDBAC72-0B53-C39A-7EC2-E88BED271B1F}"/>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7AD83528-9E00-FC4E-0462-881F48C9B55E}"/>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75E19C3A-9B90-735E-81B4-F53BADD798F1}"/>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69A4ED1B-BF4E-BAF6-3D79-F1B0C68F89FB}"/>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192FC769-730A-5B50-EE7A-7A1BBB7567A2}"/>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1ACAF2B5-FE4A-4EB6-4C02-C779D0DA9587}"/>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F1B18DA6-A9DE-441D-AD9F-132EE321C252}"/>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6B9D8512-B1C1-0D10-4296-B539B3F720E0}"/>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EC51B6F9-DEB0-72E0-AA31-4ABB1BB5E3D1}"/>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1CE57992-942A-31A2-5CCE-AB94D876E659}"/>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2476E93A-43EC-6F4A-F9BE-A74D83BA97BA}"/>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684406F1-D142-DCC9-1A29-517A91C6F108}"/>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4E489C5F-44A0-028F-4EF1-20E67D24D669}"/>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F5BC2037-3009-08C4-6034-F53A5005B3B4}"/>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ED3E70C9-2DF9-664F-134E-3F270EF50F52}"/>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00E596AD-CD1A-763B-3DA5-3F1DBA07BF57}"/>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7" name="TextBox 26">
            <a:extLst>
              <a:ext uri="{FF2B5EF4-FFF2-40B4-BE49-F238E27FC236}">
                <a16:creationId xmlns:a16="http://schemas.microsoft.com/office/drawing/2014/main" id="{AFC9A26F-DD22-7A0F-4226-18DDDA0E9CAD}"/>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graphicFrame>
        <p:nvGraphicFramePr>
          <p:cNvPr id="29" name="Table 28">
            <a:extLst>
              <a:ext uri="{FF2B5EF4-FFF2-40B4-BE49-F238E27FC236}">
                <a16:creationId xmlns:a16="http://schemas.microsoft.com/office/drawing/2014/main" id="{2799513A-A352-364E-79AE-D510F376A58D}"/>
              </a:ext>
            </a:extLst>
          </p:cNvPr>
          <p:cNvGraphicFramePr>
            <a:graphicFrameLocks noGrp="1"/>
          </p:cNvGraphicFramePr>
          <p:nvPr>
            <p:extLst>
              <p:ext uri="{D42A27DB-BD31-4B8C-83A1-F6EECF244321}">
                <p14:modId xmlns:p14="http://schemas.microsoft.com/office/powerpoint/2010/main" val="3012840465"/>
              </p:ext>
            </p:extLst>
          </p:nvPr>
        </p:nvGraphicFramePr>
        <p:xfrm>
          <a:off x="1479927" y="1321979"/>
          <a:ext cx="10004209" cy="4935584"/>
        </p:xfrm>
        <a:graphic>
          <a:graphicData uri="http://schemas.openxmlformats.org/drawingml/2006/table">
            <a:tbl>
              <a:tblPr firstRow="1" bandRow="1">
                <a:tableStyleId>{5C22544A-7EE6-4342-B048-85BDC9FD1C3A}</a:tableStyleId>
              </a:tblPr>
              <a:tblGrid>
                <a:gridCol w="1741545">
                  <a:extLst>
                    <a:ext uri="{9D8B030D-6E8A-4147-A177-3AD203B41FA5}">
                      <a16:colId xmlns:a16="http://schemas.microsoft.com/office/drawing/2014/main" val="1301628384"/>
                    </a:ext>
                  </a:extLst>
                </a:gridCol>
                <a:gridCol w="2362645">
                  <a:extLst>
                    <a:ext uri="{9D8B030D-6E8A-4147-A177-3AD203B41FA5}">
                      <a16:colId xmlns:a16="http://schemas.microsoft.com/office/drawing/2014/main" val="3921489391"/>
                    </a:ext>
                  </a:extLst>
                </a:gridCol>
                <a:gridCol w="1966673">
                  <a:extLst>
                    <a:ext uri="{9D8B030D-6E8A-4147-A177-3AD203B41FA5}">
                      <a16:colId xmlns:a16="http://schemas.microsoft.com/office/drawing/2014/main" val="2915942683"/>
                    </a:ext>
                  </a:extLst>
                </a:gridCol>
                <a:gridCol w="1966673">
                  <a:extLst>
                    <a:ext uri="{9D8B030D-6E8A-4147-A177-3AD203B41FA5}">
                      <a16:colId xmlns:a16="http://schemas.microsoft.com/office/drawing/2014/main" val="2141473467"/>
                    </a:ext>
                  </a:extLst>
                </a:gridCol>
                <a:gridCol w="1966673">
                  <a:extLst>
                    <a:ext uri="{9D8B030D-6E8A-4147-A177-3AD203B41FA5}">
                      <a16:colId xmlns:a16="http://schemas.microsoft.com/office/drawing/2014/main" val="3412558245"/>
                    </a:ext>
                  </a:extLst>
                </a:gridCol>
              </a:tblGrid>
              <a:tr h="456889">
                <a:tc>
                  <a:txBody>
                    <a:bodyPr/>
                    <a:lstStyle/>
                    <a:p>
                      <a:r>
                        <a:rPr lang="en-IN" sz="1200"/>
                        <a:t> </a:t>
                      </a:r>
                      <a:r>
                        <a:rPr lang="en-IN" sz="1200" b="1"/>
                        <a:t>Resource Name</a:t>
                      </a:r>
                      <a:endParaRPr lang="en-IN" sz="1200"/>
                    </a:p>
                  </a:txBody>
                  <a:tcPr/>
                </a:tc>
                <a:tc>
                  <a:txBody>
                    <a:bodyPr/>
                    <a:lstStyle/>
                    <a:p>
                      <a:r>
                        <a:rPr lang="en-IN" sz="1200"/>
                        <a:t>Developers – </a:t>
                      </a:r>
                      <a:r>
                        <a:rPr lang="en-IN" sz="1200" err="1"/>
                        <a:t>NonProd</a:t>
                      </a:r>
                      <a:endParaRPr lang="en-I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t>Developers –Prod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t>Users – </a:t>
                      </a:r>
                      <a:r>
                        <a:rPr lang="en-IN" sz="1200" err="1"/>
                        <a:t>NonProd</a:t>
                      </a:r>
                      <a:endParaRPr lang="en-IN"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t>Users – Prod</a:t>
                      </a:r>
                    </a:p>
                  </a:txBody>
                  <a:tcPr/>
                </a:tc>
                <a:extLst>
                  <a:ext uri="{0D108BD9-81ED-4DB2-BD59-A6C34878D82A}">
                    <a16:rowId xmlns:a16="http://schemas.microsoft.com/office/drawing/2014/main" val="2267996566"/>
                  </a:ext>
                </a:extLst>
              </a:tr>
              <a:tr h="548267">
                <a:tc>
                  <a:txBody>
                    <a:bodyPr/>
                    <a:lstStyle/>
                    <a:p>
                      <a:r>
                        <a:rPr lang="en-IN" sz="1200"/>
                        <a:t>Key Vault</a:t>
                      </a:r>
                      <a:br>
                        <a:rPr lang="en-IN" sz="1200"/>
                      </a:br>
                      <a:r>
                        <a:rPr lang="en-IN" sz="1200"/>
                        <a:t>(Secret Management)</a:t>
                      </a:r>
                    </a:p>
                  </a:txBody>
                  <a:tcPr/>
                </a:tc>
                <a:tc>
                  <a:txBody>
                    <a:bodyPr/>
                    <a:lstStyle/>
                    <a:p>
                      <a:r>
                        <a:rPr lang="en-IN" sz="1200" b="0"/>
                        <a:t>Key Vault Administrator</a:t>
                      </a:r>
                    </a:p>
                  </a:txBody>
                  <a:tcPr/>
                </a:tc>
                <a:tc>
                  <a:txBody>
                    <a:bodyPr/>
                    <a:lstStyle/>
                    <a:p>
                      <a:r>
                        <a:rPr lang="en-IN" sz="1200" b="0" dirty="0"/>
                        <a:t>Key Vault Reader</a:t>
                      </a:r>
                    </a:p>
                  </a:txBody>
                  <a:tcPr/>
                </a:tc>
                <a:tc>
                  <a:txBody>
                    <a:bodyPr/>
                    <a:lstStyle/>
                    <a:p>
                      <a:r>
                        <a:rPr lang="en-IN" sz="1200" b="0"/>
                        <a:t>NA</a:t>
                      </a:r>
                    </a:p>
                  </a:txBody>
                  <a:tcPr/>
                </a:tc>
                <a:tc>
                  <a:txBody>
                    <a:bodyPr/>
                    <a:lstStyle/>
                    <a:p>
                      <a:r>
                        <a:rPr lang="en-IN" sz="1200" b="0"/>
                        <a:t>NA</a:t>
                      </a:r>
                    </a:p>
                  </a:txBody>
                  <a:tcPr/>
                </a:tc>
                <a:extLst>
                  <a:ext uri="{0D108BD9-81ED-4DB2-BD59-A6C34878D82A}">
                    <a16:rowId xmlns:a16="http://schemas.microsoft.com/office/drawing/2014/main" val="379561435"/>
                  </a:ext>
                </a:extLst>
              </a:tr>
              <a:tr h="548267">
                <a:tc>
                  <a:txBody>
                    <a:bodyPr/>
                    <a:lstStyle/>
                    <a:p>
                      <a:r>
                        <a:rPr lang="en-IN" sz="1200"/>
                        <a:t>Storage Account</a:t>
                      </a:r>
                    </a:p>
                  </a:txBody>
                  <a:tcPr/>
                </a:tc>
                <a:tc>
                  <a:txBody>
                    <a:bodyPr/>
                    <a:lstStyle/>
                    <a:p>
                      <a:r>
                        <a:rPr lang="en-IN" sz="1200" b="0"/>
                        <a:t>Storage Blob Data Owner</a:t>
                      </a:r>
                    </a:p>
                  </a:txBody>
                  <a:tcPr/>
                </a:tc>
                <a:tc>
                  <a:txBody>
                    <a:bodyPr/>
                    <a:lstStyle/>
                    <a:p>
                      <a:r>
                        <a:rPr lang="en-IN" sz="1200" b="0" dirty="0"/>
                        <a:t>Storage Blob Data Contributor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a:t>Storage Blob Data Contributor</a:t>
                      </a:r>
                    </a:p>
                  </a:txBody>
                  <a:tcPr/>
                </a:tc>
                <a:tc>
                  <a:txBody>
                    <a:bodyPr/>
                    <a:lstStyle/>
                    <a:p>
                      <a:r>
                        <a:rPr lang="en-IN" sz="1200" b="0"/>
                        <a:t>Storage Blob Data Reader</a:t>
                      </a:r>
                    </a:p>
                  </a:txBody>
                  <a:tcPr/>
                </a:tc>
                <a:extLst>
                  <a:ext uri="{0D108BD9-81ED-4DB2-BD59-A6C34878D82A}">
                    <a16:rowId xmlns:a16="http://schemas.microsoft.com/office/drawing/2014/main" val="2611267514"/>
                  </a:ext>
                </a:extLst>
              </a:tr>
              <a:tr h="986883">
                <a:tc>
                  <a:txBody>
                    <a:bodyPr/>
                    <a:lstStyle/>
                    <a:p>
                      <a:r>
                        <a:rPr lang="en-IN" sz="1200" dirty="0"/>
                        <a:t>Azure Synapse Analytics</a:t>
                      </a:r>
                    </a:p>
                  </a:txBody>
                  <a:tcPr/>
                </a:tc>
                <a:tc>
                  <a:txBody>
                    <a:bodyPr/>
                    <a:lstStyle/>
                    <a:p>
                      <a:r>
                        <a:rPr lang="en-IN" sz="1200" b="0" dirty="0"/>
                        <a:t>Synapse Contributor</a:t>
                      </a:r>
                    </a:p>
                  </a:txBody>
                  <a:tcPr/>
                </a:tc>
                <a:tc>
                  <a:txBody>
                    <a:bodyPr/>
                    <a:lstStyle/>
                    <a:p>
                      <a:r>
                        <a:rPr lang="en-IN" sz="1200" b="1" dirty="0"/>
                        <a:t>Xyenta Devs: </a:t>
                      </a:r>
                      <a:br>
                        <a:rPr lang="en-IN" sz="1200" b="0" dirty="0"/>
                      </a:br>
                      <a:r>
                        <a:rPr lang="en-IN" sz="1200" b="0" dirty="0"/>
                        <a:t>Synapse Monitoring Operator, Synapse Artifact User, Synapse Compute Operator – To provide monitoring / debug support in prod</a:t>
                      </a:r>
                    </a:p>
                    <a:p>
                      <a:r>
                        <a:rPr lang="en-IN" sz="1200" b="1" dirty="0"/>
                        <a:t>Developers Prod:</a:t>
                      </a:r>
                    </a:p>
                    <a:p>
                      <a:r>
                        <a:rPr lang="en-IN" sz="1200" b="0" dirty="0"/>
                        <a:t>Artifact User</a:t>
                      </a:r>
                    </a:p>
                  </a:txBody>
                  <a:tcPr/>
                </a:tc>
                <a:tc>
                  <a:txBody>
                    <a:bodyPr/>
                    <a:lstStyle/>
                    <a:p>
                      <a:r>
                        <a:rPr lang="en-IN" sz="1200" b="0"/>
                        <a:t>Synapse Artifact User</a:t>
                      </a:r>
                    </a:p>
                  </a:txBody>
                  <a:tcPr/>
                </a:tc>
                <a:tc>
                  <a:txBody>
                    <a:bodyPr/>
                    <a:lstStyle/>
                    <a:p>
                      <a:r>
                        <a:rPr lang="en-IN" sz="1200" b="0"/>
                        <a:t>Synapse Artifact User</a:t>
                      </a:r>
                    </a:p>
                  </a:txBody>
                  <a:tcPr/>
                </a:tc>
                <a:extLst>
                  <a:ext uri="{0D108BD9-81ED-4DB2-BD59-A6C34878D82A}">
                    <a16:rowId xmlns:a16="http://schemas.microsoft.com/office/drawing/2014/main" val="1560488502"/>
                  </a:ext>
                </a:extLst>
              </a:tr>
              <a:tr h="548267">
                <a:tc>
                  <a:txBody>
                    <a:bodyPr/>
                    <a:lstStyle/>
                    <a:p>
                      <a:r>
                        <a:rPr lang="en-IN" sz="1200"/>
                        <a:t>Azure SQL Database</a:t>
                      </a:r>
                    </a:p>
                  </a:txBody>
                  <a:tcPr/>
                </a:tc>
                <a:tc>
                  <a:txBody>
                    <a:bodyPr/>
                    <a:lstStyle/>
                    <a:p>
                      <a:r>
                        <a:rPr lang="en-IN" sz="1200" b="0"/>
                        <a:t>Sys Admin</a:t>
                      </a:r>
                    </a:p>
                  </a:txBody>
                  <a:tcPr/>
                </a:tc>
                <a:tc>
                  <a:txBody>
                    <a:bodyPr/>
                    <a:lstStyle/>
                    <a:p>
                      <a:r>
                        <a:rPr kumimoji="0" lang="en-IN" sz="1200" b="0" i="0" u="none" strike="noStrike" kern="1200" cap="none" spc="0" normalizeH="0" baseline="0" noProof="0" err="1">
                          <a:ln>
                            <a:noFill/>
                          </a:ln>
                          <a:solidFill>
                            <a:prstClr val="black"/>
                          </a:solidFill>
                          <a:effectLst/>
                          <a:uLnTx/>
                          <a:uFillTx/>
                          <a:latin typeface="Aptos" panose="02110004020202020204"/>
                          <a:ea typeface="+mn-ea"/>
                          <a:cs typeface="+mn-cs"/>
                        </a:rPr>
                        <a:t>DB_datareader</a:t>
                      </a: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a:t>
                      </a:r>
                    </a:p>
                    <a:p>
                      <a:r>
                        <a:rPr kumimoji="0" lang="en-IN" sz="1200" b="0" i="0" u="none" strike="noStrike" kern="1200" cap="none" spc="0" normalizeH="0" baseline="0" noProof="0" err="1">
                          <a:ln>
                            <a:noFill/>
                          </a:ln>
                          <a:solidFill>
                            <a:prstClr val="black"/>
                          </a:solidFill>
                          <a:effectLst/>
                          <a:uLnTx/>
                          <a:uFillTx/>
                          <a:latin typeface="Aptos" panose="02110004020202020204"/>
                          <a:ea typeface="+mn-ea"/>
                          <a:cs typeface="+mn-cs"/>
                        </a:rPr>
                        <a:t>Db_DataWriter</a:t>
                      </a: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 (</a:t>
                      </a:r>
                      <a:r>
                        <a:rPr kumimoji="0" lang="en-IN" sz="1200" b="0" i="0" u="none" strike="noStrike" kern="1200" cap="none" spc="0" normalizeH="0" baseline="0" noProof="0" err="1">
                          <a:ln>
                            <a:noFill/>
                          </a:ln>
                          <a:solidFill>
                            <a:prstClr val="black"/>
                          </a:solidFill>
                          <a:effectLst/>
                          <a:uLnTx/>
                          <a:uFillTx/>
                          <a:latin typeface="Aptos" panose="02110004020202020204"/>
                          <a:ea typeface="+mn-ea"/>
                          <a:cs typeface="+mn-cs"/>
                        </a:rPr>
                        <a:t>Opt</a:t>
                      </a:r>
                      <a:r>
                        <a:rPr kumimoji="0" lang="en-IN" sz="1200" b="0" i="0" u="none" strike="noStrike" kern="1200" cap="none" spc="0" normalizeH="0" baseline="0" noProof="0">
                          <a:ln>
                            <a:noFill/>
                          </a:ln>
                          <a:solidFill>
                            <a:prstClr val="black"/>
                          </a:solidFill>
                          <a:effectLst/>
                          <a:uLnTx/>
                          <a:uFillTx/>
                          <a:latin typeface="Aptos" panose="02110004020202020204"/>
                          <a:ea typeface="+mn-ea"/>
                          <a:cs typeface="+mn-cs"/>
                        </a:rPr>
                        <a:t>)</a:t>
                      </a:r>
                      <a:endParaRPr lang="en-IN" sz="1200" b="0"/>
                    </a:p>
                  </a:txBody>
                  <a:tcPr/>
                </a:tc>
                <a:tc>
                  <a:txBody>
                    <a:bodyPr/>
                    <a:lstStyle/>
                    <a:p>
                      <a:r>
                        <a:rPr kumimoji="0" lang="en-IN" sz="1200" b="0" i="0" u="none" strike="noStrike" kern="1200" cap="none" spc="0" normalizeH="0" baseline="0" noProof="0" err="1">
                          <a:ln>
                            <a:noFill/>
                          </a:ln>
                          <a:solidFill>
                            <a:prstClr val="black"/>
                          </a:solidFill>
                          <a:effectLst/>
                          <a:uLnTx/>
                          <a:uFillTx/>
                          <a:latin typeface="Aptos" panose="02110004020202020204"/>
                          <a:ea typeface="+mn-ea"/>
                          <a:cs typeface="+mn-cs"/>
                        </a:rPr>
                        <a:t>DB_datareader</a:t>
                      </a:r>
                      <a:endParaRPr lang="en-IN" sz="1200" b="0"/>
                    </a:p>
                  </a:txBody>
                  <a:tcPr/>
                </a:tc>
                <a:tc>
                  <a:txBody>
                    <a:bodyPr/>
                    <a:lstStyle/>
                    <a:p>
                      <a:r>
                        <a:rPr kumimoji="0" lang="en-IN" sz="1200" b="0" i="0" u="none" strike="noStrike" kern="1200" cap="none" spc="0" normalizeH="0" baseline="0" noProof="0" err="1">
                          <a:ln>
                            <a:noFill/>
                          </a:ln>
                          <a:solidFill>
                            <a:prstClr val="black"/>
                          </a:solidFill>
                          <a:effectLst/>
                          <a:uLnTx/>
                          <a:uFillTx/>
                          <a:latin typeface="Aptos" panose="02110004020202020204"/>
                          <a:ea typeface="+mn-ea"/>
                          <a:cs typeface="+mn-cs"/>
                        </a:rPr>
                        <a:t>DB_datareader</a:t>
                      </a:r>
                      <a:endParaRPr lang="en-IN" sz="1200" b="0"/>
                    </a:p>
                  </a:txBody>
                  <a:tcPr/>
                </a:tc>
                <a:extLst>
                  <a:ext uri="{0D108BD9-81ED-4DB2-BD59-A6C34878D82A}">
                    <a16:rowId xmlns:a16="http://schemas.microsoft.com/office/drawing/2014/main" val="1557673942"/>
                  </a:ext>
                </a:extLst>
              </a:tr>
              <a:tr h="548267">
                <a:tc>
                  <a:txBody>
                    <a:bodyPr/>
                    <a:lstStyle/>
                    <a:p>
                      <a:r>
                        <a:rPr lang="en-IN" sz="1200"/>
                        <a:t>Azure Logic Apps</a:t>
                      </a:r>
                    </a:p>
                  </a:txBody>
                  <a:tcPr/>
                </a:tc>
                <a:tc>
                  <a:txBody>
                    <a:bodyPr/>
                    <a:lstStyle/>
                    <a:p>
                      <a:r>
                        <a:rPr lang="en-IN" sz="1200" b="0"/>
                        <a:t>Logic Apps Standard Contributor</a:t>
                      </a:r>
                    </a:p>
                  </a:txBody>
                  <a:tcPr/>
                </a:tc>
                <a:tc>
                  <a:txBody>
                    <a:bodyPr/>
                    <a:lstStyle/>
                    <a:p>
                      <a:r>
                        <a:rPr lang="en-IN" sz="1200" b="0"/>
                        <a:t>Logic App Standard Reader</a:t>
                      </a:r>
                    </a:p>
                  </a:txBody>
                  <a:tcPr/>
                </a:tc>
                <a:tc>
                  <a:txBody>
                    <a:bodyPr/>
                    <a:lstStyle/>
                    <a:p>
                      <a:r>
                        <a:rPr lang="en-IN" sz="1200" b="0"/>
                        <a:t>NA</a:t>
                      </a:r>
                    </a:p>
                  </a:txBody>
                  <a:tcPr/>
                </a:tc>
                <a:tc>
                  <a:txBody>
                    <a:bodyPr/>
                    <a:lstStyle/>
                    <a:p>
                      <a:r>
                        <a:rPr lang="en-IN" sz="1200" b="0"/>
                        <a:t>NA</a:t>
                      </a:r>
                    </a:p>
                  </a:txBody>
                  <a:tcPr/>
                </a:tc>
                <a:extLst>
                  <a:ext uri="{0D108BD9-81ED-4DB2-BD59-A6C34878D82A}">
                    <a16:rowId xmlns:a16="http://schemas.microsoft.com/office/drawing/2014/main" val="1345950433"/>
                  </a:ext>
                </a:extLst>
              </a:tr>
              <a:tr h="548267">
                <a:tc>
                  <a:txBody>
                    <a:bodyPr/>
                    <a:lstStyle/>
                    <a:p>
                      <a:r>
                        <a:rPr lang="en-IN" sz="1200"/>
                        <a:t>Azure Pipelines (CI / CD)</a:t>
                      </a:r>
                    </a:p>
                  </a:txBody>
                  <a:tcPr/>
                </a:tc>
                <a:tc>
                  <a:txBody>
                    <a:bodyPr/>
                    <a:lstStyle/>
                    <a:p>
                      <a:endParaRPr lang="en-IN" sz="1200" b="0"/>
                    </a:p>
                  </a:txBody>
                  <a:tcPr/>
                </a:tc>
                <a:tc>
                  <a:txBody>
                    <a:bodyPr/>
                    <a:lstStyle/>
                    <a:p>
                      <a:endParaRPr lang="en-IN" sz="1200" b="0"/>
                    </a:p>
                  </a:txBody>
                  <a:tcPr/>
                </a:tc>
                <a:tc>
                  <a:txBody>
                    <a:bodyPr/>
                    <a:lstStyle/>
                    <a:p>
                      <a:endParaRPr lang="en-IN" sz="1200" b="0"/>
                    </a:p>
                  </a:txBody>
                  <a:tcPr/>
                </a:tc>
                <a:tc>
                  <a:txBody>
                    <a:bodyPr/>
                    <a:lstStyle/>
                    <a:p>
                      <a:endParaRPr lang="en-IN" sz="1200" b="0" dirty="0"/>
                    </a:p>
                  </a:txBody>
                  <a:tcPr/>
                </a:tc>
                <a:extLst>
                  <a:ext uri="{0D108BD9-81ED-4DB2-BD59-A6C34878D82A}">
                    <a16:rowId xmlns:a16="http://schemas.microsoft.com/office/drawing/2014/main" val="2641999753"/>
                  </a:ext>
                </a:extLst>
              </a:tr>
            </a:tbl>
          </a:graphicData>
        </a:graphic>
      </p:graphicFrame>
    </p:spTree>
    <p:extLst>
      <p:ext uri="{BB962C8B-B14F-4D97-AF65-F5344CB8AC3E}">
        <p14:creationId xmlns:p14="http://schemas.microsoft.com/office/powerpoint/2010/main" val="377686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9D3C-2D37-52AF-57BA-8E6D2F6C38F1}"/>
              </a:ext>
            </a:extLst>
          </p:cNvPr>
          <p:cNvSpPr>
            <a:spLocks noGrp="1"/>
          </p:cNvSpPr>
          <p:nvPr>
            <p:ph type="title"/>
          </p:nvPr>
        </p:nvSpPr>
        <p:spPr/>
        <p:txBody>
          <a:bodyPr/>
          <a:lstStyle/>
          <a:p>
            <a:r>
              <a:rPr lang="en-IN"/>
              <a:t>Git Branching Strategy</a:t>
            </a:r>
          </a:p>
        </p:txBody>
      </p:sp>
      <p:sp>
        <p:nvSpPr>
          <p:cNvPr id="3" name="Content Placeholder 2">
            <a:extLst>
              <a:ext uri="{FF2B5EF4-FFF2-40B4-BE49-F238E27FC236}">
                <a16:creationId xmlns:a16="http://schemas.microsoft.com/office/drawing/2014/main" id="{6502A9FA-CFCE-E6DA-DEC5-3475E73289F8}"/>
              </a:ext>
            </a:extLst>
          </p:cNvPr>
          <p:cNvSpPr>
            <a:spLocks noGrp="1"/>
          </p:cNvSpPr>
          <p:nvPr>
            <p:ph idx="1"/>
          </p:nvPr>
        </p:nvSpPr>
        <p:spPr/>
        <p:txBody>
          <a:bodyPr>
            <a:normAutofit/>
          </a:bodyPr>
          <a:lstStyle/>
          <a:p>
            <a:pPr marL="0" indent="0">
              <a:buNone/>
            </a:pPr>
            <a:r>
              <a:rPr lang="en-IN" sz="1800" dirty="0"/>
              <a:t>The Git branching strategy mainly would have the following branches which are all protected</a:t>
            </a:r>
          </a:p>
          <a:p>
            <a:r>
              <a:rPr lang="en-IN" sz="1800" dirty="0"/>
              <a:t>main </a:t>
            </a:r>
            <a:r>
              <a:rPr lang="en-IN" sz="1800" dirty="0">
                <a:sym typeface="Wingdings" panose="05000000000000000000" pitchFamily="2" charset="2"/>
              </a:rPr>
              <a:t> Will used for deploying to Prod or UAT</a:t>
            </a:r>
            <a:endParaRPr lang="en-IN" sz="1800" dirty="0"/>
          </a:p>
          <a:p>
            <a:r>
              <a:rPr lang="en-IN" sz="1800" dirty="0"/>
              <a:t> test </a:t>
            </a:r>
            <a:r>
              <a:rPr lang="en-IN" sz="1800" dirty="0">
                <a:sym typeface="Wingdings" panose="05000000000000000000" pitchFamily="2" charset="2"/>
              </a:rPr>
              <a:t> UAT and Development</a:t>
            </a:r>
            <a:endParaRPr lang="en-IN" sz="1800" dirty="0"/>
          </a:p>
          <a:p>
            <a:r>
              <a:rPr lang="en-IN" sz="1800" dirty="0"/>
              <a:t>development </a:t>
            </a:r>
            <a:r>
              <a:rPr lang="en-IN" sz="1800" dirty="0">
                <a:sym typeface="Wingdings" panose="05000000000000000000" pitchFamily="2" charset="2"/>
              </a:rPr>
              <a:t> Only Development</a:t>
            </a:r>
            <a:endParaRPr lang="en-IN" sz="1800" dirty="0"/>
          </a:p>
          <a:p>
            <a:r>
              <a:rPr lang="en-IN" sz="1800" dirty="0"/>
              <a:t>Publish (Only for Synapse) </a:t>
            </a:r>
            <a:r>
              <a:rPr lang="en-IN" sz="1800" dirty="0">
                <a:sym typeface="Wingdings" panose="05000000000000000000" pitchFamily="2" charset="2"/>
              </a:rPr>
              <a:t> Development branch gets merged for deployment of pipelines / Notebooks from development branch for publishing artifact in Dev workspace</a:t>
            </a:r>
          </a:p>
          <a:p>
            <a:r>
              <a:rPr lang="en-IN" sz="1800" dirty="0">
                <a:sym typeface="Wingdings" panose="05000000000000000000" pitchFamily="2" charset="2"/>
              </a:rPr>
              <a:t>Feature branches for Development of features which can be merged as follows</a:t>
            </a:r>
          </a:p>
          <a:p>
            <a:pPr marL="0" indent="0">
              <a:buNone/>
            </a:pPr>
            <a:endParaRPr lang="en-IN" sz="1800" dirty="0">
              <a:sym typeface="Wingdings" panose="05000000000000000000" pitchFamily="2" charset="2"/>
            </a:endParaRPr>
          </a:p>
          <a:p>
            <a:pPr marL="0" indent="0">
              <a:buNone/>
            </a:pPr>
            <a:r>
              <a:rPr lang="en-IN" sz="1800" dirty="0">
                <a:sym typeface="Wingdings" panose="05000000000000000000" pitchFamily="2" charset="2"/>
              </a:rPr>
              <a:t>	Features</a:t>
            </a:r>
            <a:r>
              <a:rPr lang="en-IN" sz="1800">
                <a:sym typeface="Wingdings" panose="05000000000000000000" pitchFamily="2" charset="2"/>
              </a:rPr>
              <a:t> development </a:t>
            </a:r>
            <a:r>
              <a:rPr lang="en-IN" sz="1800" dirty="0">
                <a:sym typeface="Wingdings" panose="05000000000000000000" pitchFamily="2" charset="2"/>
              </a:rPr>
              <a:t> test  main</a:t>
            </a:r>
            <a:endParaRPr lang="en-IN" sz="1800" dirty="0"/>
          </a:p>
        </p:txBody>
      </p:sp>
      <p:grpSp>
        <p:nvGrpSpPr>
          <p:cNvPr id="5" name="Group 4">
            <a:extLst>
              <a:ext uri="{FF2B5EF4-FFF2-40B4-BE49-F238E27FC236}">
                <a16:creationId xmlns:a16="http://schemas.microsoft.com/office/drawing/2014/main" id="{A01236CB-BC79-839B-8E0B-DF6FC7B7F932}"/>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6" name="Rectangle 5">
              <a:extLst>
                <a:ext uri="{FF2B5EF4-FFF2-40B4-BE49-F238E27FC236}">
                  <a16:creationId xmlns:a16="http://schemas.microsoft.com/office/drawing/2014/main" id="{F1AE1E6D-8162-B7F3-6E9A-D7F0BB641F3D}"/>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A4D21906-2470-48E9-6E1C-0F434905CF6F}"/>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E75A7525-3704-CFC8-7F22-29B2CF10552B}"/>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15C4973E-52DF-347B-D66C-21AA2963E217}"/>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5AC5598D-CA66-89A5-42D5-73423935CEEA}"/>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81E36284-7E53-D31C-C898-0846E64BE3C2}"/>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A0266F98-10D3-F7A5-BCA0-A9D612E929C8}"/>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9090D09C-4A87-30A7-9555-8783B69D6786}"/>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D29C08A5-B653-622F-EE13-5A339B8BB3E9}"/>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76BD3F99-EE8E-BDF8-5186-766AC72180A0}"/>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704F54EA-F3F4-D73D-5FDA-CCA74270716E}"/>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F6545586-2C6F-387A-4BB3-CB2F16C92DEC}"/>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95A7442E-6D6C-208F-D0EE-1EA6BA905A3A}"/>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FF55B23D-74BF-C069-6546-B84ADA371A7D}"/>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F2814C6B-6E30-B3E2-BDCB-95551D76A30E}"/>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28010B09-704A-A03B-1222-35B49D4B59C7}"/>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F31CFB01-5B16-8E26-4B7C-981B63DBBF8B}"/>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269362CB-4A98-CAAF-627B-0C89FAC71F01}"/>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AA286BC8-A080-55CA-0FD7-AF7395CF1DEA}"/>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A2921AFB-F8BF-8D1E-4A64-A6693CA9EE89}"/>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86618FCF-F5F4-6902-D387-835880B67F6B}"/>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7" name="Rectangle 26">
              <a:extLst>
                <a:ext uri="{FF2B5EF4-FFF2-40B4-BE49-F238E27FC236}">
                  <a16:creationId xmlns:a16="http://schemas.microsoft.com/office/drawing/2014/main" id="{F6F0A19B-1AED-CCC4-6FD8-3602C114359B}"/>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8" name="TextBox 27">
            <a:extLst>
              <a:ext uri="{FF2B5EF4-FFF2-40B4-BE49-F238E27FC236}">
                <a16:creationId xmlns:a16="http://schemas.microsoft.com/office/drawing/2014/main" id="{A69C19BA-1A88-5AAB-20DA-606B3692FCCB}"/>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176934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23ED-24F0-709B-BF9B-207FD6A0D1FA}"/>
              </a:ext>
            </a:extLst>
          </p:cNvPr>
          <p:cNvSpPr>
            <a:spLocks noGrp="1"/>
          </p:cNvSpPr>
          <p:nvPr>
            <p:ph type="title"/>
          </p:nvPr>
        </p:nvSpPr>
        <p:spPr/>
        <p:txBody>
          <a:bodyPr>
            <a:normAutofit/>
          </a:bodyPr>
          <a:lstStyle/>
          <a:p>
            <a:r>
              <a:rPr lang="en-IN" sz="3800"/>
              <a:t>JHP – DWH Propose Architecture</a:t>
            </a:r>
          </a:p>
        </p:txBody>
      </p:sp>
      <p:pic>
        <p:nvPicPr>
          <p:cNvPr id="4" name="Picture 3">
            <a:extLst>
              <a:ext uri="{FF2B5EF4-FFF2-40B4-BE49-F238E27FC236}">
                <a16:creationId xmlns:a16="http://schemas.microsoft.com/office/drawing/2014/main" id="{A19EC56F-496E-DA84-C28A-5A4DF4D3296B}"/>
              </a:ext>
            </a:extLst>
          </p:cNvPr>
          <p:cNvPicPr>
            <a:picLocks noChangeAspect="1"/>
          </p:cNvPicPr>
          <p:nvPr/>
        </p:nvPicPr>
        <p:blipFill>
          <a:blip r:embed="rId2"/>
          <a:stretch>
            <a:fillRect/>
          </a:stretch>
        </p:blipFill>
        <p:spPr>
          <a:xfrm>
            <a:off x="2777176" y="1490973"/>
            <a:ext cx="8252027" cy="4379114"/>
          </a:xfrm>
          <a:prstGeom prst="rect">
            <a:avLst/>
          </a:prstGeom>
        </p:spPr>
      </p:pic>
      <p:grpSp>
        <p:nvGrpSpPr>
          <p:cNvPr id="3" name="Group 2">
            <a:extLst>
              <a:ext uri="{FF2B5EF4-FFF2-40B4-BE49-F238E27FC236}">
                <a16:creationId xmlns:a16="http://schemas.microsoft.com/office/drawing/2014/main" id="{09AE03EB-E870-E58F-3FB3-9F4D96AE1CA8}"/>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5" name="Rectangle 4">
              <a:extLst>
                <a:ext uri="{FF2B5EF4-FFF2-40B4-BE49-F238E27FC236}">
                  <a16:creationId xmlns:a16="http://schemas.microsoft.com/office/drawing/2014/main" id="{A138CD65-18FC-8E10-7E87-21FF62C18EDC}"/>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 name="Rectangle 5">
              <a:extLst>
                <a:ext uri="{FF2B5EF4-FFF2-40B4-BE49-F238E27FC236}">
                  <a16:creationId xmlns:a16="http://schemas.microsoft.com/office/drawing/2014/main" id="{947C10BF-4C38-17CA-1F7E-4DB1EDEA64A3}"/>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70535B83-3CBA-CF20-A6D9-D537C69F7A0A}"/>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65FA89C0-9592-F7CA-D8B0-BDDF8F181548}"/>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BF47E8A8-8571-18F5-A344-1A83DE34B297}"/>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8FD4222A-D557-84F6-6511-5728A4DE69FE}"/>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C5DF29AB-EDDA-3800-B049-18FBADAC01D8}"/>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EB421020-00E0-04A6-7BF9-0CC45BF62154}"/>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5602133B-5DF9-D3D1-B164-DB63D74BFE35}"/>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D999A217-D4FC-04E1-8BC0-3EE45E70FA7B}"/>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16104D96-415B-324B-8728-5CF9211867D4}"/>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CC974DE0-8B4E-4FBD-E50B-C3F574D74B49}"/>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13425B44-BA38-44AB-B149-2BE8DA7CAE5F}"/>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26D58A5D-C69A-0EBF-11DA-0DAAF5D3CC2E}"/>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C47D39B5-2BAA-A6C1-7E3A-830EA73F36B6}"/>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02515D5F-0D42-94E7-1710-09954E1DB8B7}"/>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9B68B7FF-E231-3AC1-1E06-D21E3B9E223C}"/>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0BEB4092-7C01-ED5E-2CC6-599F7061FDFA}"/>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980409DB-C447-A213-27AC-257F74698107}"/>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EC560637-4EE5-637C-95DD-F33569B93D6C}"/>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30D5182D-04C5-F384-822B-7BE624E4FA28}"/>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DD90D78F-2C4C-C1D2-46E4-456B79A0C393}"/>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7" name="TextBox 26">
            <a:extLst>
              <a:ext uri="{FF2B5EF4-FFF2-40B4-BE49-F238E27FC236}">
                <a16:creationId xmlns:a16="http://schemas.microsoft.com/office/drawing/2014/main" id="{D3952EAF-781F-A9E9-0CD6-17E5674B5E43}"/>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303068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F69D-E71E-2516-6195-7679CABDF7D2}"/>
              </a:ext>
            </a:extLst>
          </p:cNvPr>
          <p:cNvSpPr>
            <a:spLocks noGrp="1"/>
          </p:cNvSpPr>
          <p:nvPr>
            <p:ph type="title"/>
          </p:nvPr>
        </p:nvSpPr>
        <p:spPr>
          <a:xfrm>
            <a:off x="694944" y="269552"/>
            <a:ext cx="10802112" cy="1068827"/>
          </a:xfrm>
        </p:spPr>
        <p:txBody>
          <a:bodyPr>
            <a:normAutofit/>
          </a:bodyPr>
          <a:lstStyle/>
          <a:p>
            <a:r>
              <a:rPr lang="en-IN" sz="3800"/>
              <a:t>JHP DWH PoC – Flow of Data</a:t>
            </a:r>
          </a:p>
        </p:txBody>
      </p:sp>
      <p:pic>
        <p:nvPicPr>
          <p:cNvPr id="54" name="Picture 53">
            <a:extLst>
              <a:ext uri="{FF2B5EF4-FFF2-40B4-BE49-F238E27FC236}">
                <a16:creationId xmlns:a16="http://schemas.microsoft.com/office/drawing/2014/main" id="{B576E053-3240-D4D4-7D37-D503F0C5259F}"/>
              </a:ext>
            </a:extLst>
          </p:cNvPr>
          <p:cNvPicPr>
            <a:picLocks noChangeAspect="1"/>
          </p:cNvPicPr>
          <p:nvPr/>
        </p:nvPicPr>
        <p:blipFill>
          <a:blip r:embed="rId2"/>
          <a:stretch>
            <a:fillRect/>
          </a:stretch>
        </p:blipFill>
        <p:spPr>
          <a:xfrm>
            <a:off x="3636522" y="1687388"/>
            <a:ext cx="7988746" cy="3461064"/>
          </a:xfrm>
          <a:prstGeom prst="rect">
            <a:avLst/>
          </a:prstGeom>
        </p:spPr>
      </p:pic>
      <p:grpSp>
        <p:nvGrpSpPr>
          <p:cNvPr id="55" name="Group 54">
            <a:extLst>
              <a:ext uri="{FF2B5EF4-FFF2-40B4-BE49-F238E27FC236}">
                <a16:creationId xmlns:a16="http://schemas.microsoft.com/office/drawing/2014/main" id="{AEEB2F40-83C9-7D85-D5D2-C3F42FECD190}"/>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56" name="Rectangle 55">
              <a:extLst>
                <a:ext uri="{FF2B5EF4-FFF2-40B4-BE49-F238E27FC236}">
                  <a16:creationId xmlns:a16="http://schemas.microsoft.com/office/drawing/2014/main" id="{07A6B31A-8550-82C9-B43E-8C546921950A}"/>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57" name="Rectangle 56">
              <a:extLst>
                <a:ext uri="{FF2B5EF4-FFF2-40B4-BE49-F238E27FC236}">
                  <a16:creationId xmlns:a16="http://schemas.microsoft.com/office/drawing/2014/main" id="{63A0098D-E02A-0E36-FB64-108134546D90}"/>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58" name="Rectangle 57">
              <a:extLst>
                <a:ext uri="{FF2B5EF4-FFF2-40B4-BE49-F238E27FC236}">
                  <a16:creationId xmlns:a16="http://schemas.microsoft.com/office/drawing/2014/main" id="{F4A54996-BAB4-5A4E-C105-DCDC63028F16}"/>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59" name="Rectangle 58">
              <a:extLst>
                <a:ext uri="{FF2B5EF4-FFF2-40B4-BE49-F238E27FC236}">
                  <a16:creationId xmlns:a16="http://schemas.microsoft.com/office/drawing/2014/main" id="{82A38E46-DC07-D374-6542-E1C5D44C8789}"/>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0" name="Rectangle 59">
              <a:extLst>
                <a:ext uri="{FF2B5EF4-FFF2-40B4-BE49-F238E27FC236}">
                  <a16:creationId xmlns:a16="http://schemas.microsoft.com/office/drawing/2014/main" id="{C4AEC6FA-EAB3-A25F-BC80-DFB068AD2608}"/>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1" name="Rectangle 60">
              <a:extLst>
                <a:ext uri="{FF2B5EF4-FFF2-40B4-BE49-F238E27FC236}">
                  <a16:creationId xmlns:a16="http://schemas.microsoft.com/office/drawing/2014/main" id="{A52C3834-219A-E8DE-1F55-34796546997E}"/>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2" name="Rectangle 61">
              <a:extLst>
                <a:ext uri="{FF2B5EF4-FFF2-40B4-BE49-F238E27FC236}">
                  <a16:creationId xmlns:a16="http://schemas.microsoft.com/office/drawing/2014/main" id="{18933FDB-C73B-90D1-F6A3-16423C0F06E0}"/>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3" name="Rectangle 62">
              <a:extLst>
                <a:ext uri="{FF2B5EF4-FFF2-40B4-BE49-F238E27FC236}">
                  <a16:creationId xmlns:a16="http://schemas.microsoft.com/office/drawing/2014/main" id="{6F8F4DE2-9722-242C-5DA5-9AB1B3699CC8}"/>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48" name="Rectangle 2047">
              <a:extLst>
                <a:ext uri="{FF2B5EF4-FFF2-40B4-BE49-F238E27FC236}">
                  <a16:creationId xmlns:a16="http://schemas.microsoft.com/office/drawing/2014/main" id="{936F1D53-47D7-C9A6-9388-BF4B876FF1F0}"/>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49" name="Rectangle 2048">
              <a:extLst>
                <a:ext uri="{FF2B5EF4-FFF2-40B4-BE49-F238E27FC236}">
                  <a16:creationId xmlns:a16="http://schemas.microsoft.com/office/drawing/2014/main" id="{65030432-6A86-5BAD-CC09-A535AE3F0FB1}"/>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51" name="Rectangle 2050">
              <a:extLst>
                <a:ext uri="{FF2B5EF4-FFF2-40B4-BE49-F238E27FC236}">
                  <a16:creationId xmlns:a16="http://schemas.microsoft.com/office/drawing/2014/main" id="{51AC695C-A035-94A9-0417-22D7376E54A7}"/>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52" name="Rectangle 2051">
              <a:extLst>
                <a:ext uri="{FF2B5EF4-FFF2-40B4-BE49-F238E27FC236}">
                  <a16:creationId xmlns:a16="http://schemas.microsoft.com/office/drawing/2014/main" id="{3518CA3C-1DC3-6A20-58AF-D58DA92355AE}"/>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53" name="Rectangle 2052">
              <a:extLst>
                <a:ext uri="{FF2B5EF4-FFF2-40B4-BE49-F238E27FC236}">
                  <a16:creationId xmlns:a16="http://schemas.microsoft.com/office/drawing/2014/main" id="{23477B99-2F63-0C02-31BD-74ABE3D61C1B}"/>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55" name="Rectangle 2054">
              <a:extLst>
                <a:ext uri="{FF2B5EF4-FFF2-40B4-BE49-F238E27FC236}">
                  <a16:creationId xmlns:a16="http://schemas.microsoft.com/office/drawing/2014/main" id="{EEFFDF24-4C41-C3FD-88E3-531E0DF7803B}"/>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56" name="Rectangle 2055">
              <a:extLst>
                <a:ext uri="{FF2B5EF4-FFF2-40B4-BE49-F238E27FC236}">
                  <a16:creationId xmlns:a16="http://schemas.microsoft.com/office/drawing/2014/main" id="{D6ED7B7C-EAF8-5E4A-E9F2-5D16ABFC603A}"/>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57" name="Rectangle 2056">
              <a:extLst>
                <a:ext uri="{FF2B5EF4-FFF2-40B4-BE49-F238E27FC236}">
                  <a16:creationId xmlns:a16="http://schemas.microsoft.com/office/drawing/2014/main" id="{D05A1BD5-47F5-3013-2D39-4156CC95A466}"/>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58" name="Rectangle 2057">
              <a:extLst>
                <a:ext uri="{FF2B5EF4-FFF2-40B4-BE49-F238E27FC236}">
                  <a16:creationId xmlns:a16="http://schemas.microsoft.com/office/drawing/2014/main" id="{255616DE-D3EF-8A34-CD1B-232B2CF49FFC}"/>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59" name="Rectangle 2058">
              <a:extLst>
                <a:ext uri="{FF2B5EF4-FFF2-40B4-BE49-F238E27FC236}">
                  <a16:creationId xmlns:a16="http://schemas.microsoft.com/office/drawing/2014/main" id="{3234C30A-0BA5-B3D6-1840-9C643C1346C7}"/>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60" name="Rectangle 2059">
              <a:extLst>
                <a:ext uri="{FF2B5EF4-FFF2-40B4-BE49-F238E27FC236}">
                  <a16:creationId xmlns:a16="http://schemas.microsoft.com/office/drawing/2014/main" id="{A8D9D2BE-D728-D2BB-0350-189EC1048555}"/>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61" name="Rectangle 2060">
              <a:extLst>
                <a:ext uri="{FF2B5EF4-FFF2-40B4-BE49-F238E27FC236}">
                  <a16:creationId xmlns:a16="http://schemas.microsoft.com/office/drawing/2014/main" id="{00F08792-60C2-719A-E0A5-241890DE3CA9}"/>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62" name="Rectangle 2061">
              <a:extLst>
                <a:ext uri="{FF2B5EF4-FFF2-40B4-BE49-F238E27FC236}">
                  <a16:creationId xmlns:a16="http://schemas.microsoft.com/office/drawing/2014/main" id="{F26553C0-EACA-BB9D-A3FD-8F39CBA6A9CC}"/>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63" name="Rectangle 2062">
              <a:extLst>
                <a:ext uri="{FF2B5EF4-FFF2-40B4-BE49-F238E27FC236}">
                  <a16:creationId xmlns:a16="http://schemas.microsoft.com/office/drawing/2014/main" id="{42D07EFE-48EE-5984-4898-A2156837B9BF}"/>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064" name="TextBox 2063">
            <a:extLst>
              <a:ext uri="{FF2B5EF4-FFF2-40B4-BE49-F238E27FC236}">
                <a16:creationId xmlns:a16="http://schemas.microsoft.com/office/drawing/2014/main" id="{A26CF114-7090-3198-03B2-B4A18C3D9551}"/>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
        <p:nvSpPr>
          <p:cNvPr id="2065" name="TextBox 2064">
            <a:extLst>
              <a:ext uri="{FF2B5EF4-FFF2-40B4-BE49-F238E27FC236}">
                <a16:creationId xmlns:a16="http://schemas.microsoft.com/office/drawing/2014/main" id="{6D8FE4E5-0F8F-4CDB-0C5D-E308D3AE8809}"/>
              </a:ext>
            </a:extLst>
          </p:cNvPr>
          <p:cNvSpPr txBox="1"/>
          <p:nvPr/>
        </p:nvSpPr>
        <p:spPr>
          <a:xfrm>
            <a:off x="821775" y="1687388"/>
            <a:ext cx="2498843" cy="1015663"/>
          </a:xfrm>
          <a:prstGeom prst="rect">
            <a:avLst/>
          </a:prstGeom>
          <a:noFill/>
        </p:spPr>
        <p:txBody>
          <a:bodyPr wrap="square" rtlCol="0">
            <a:spAutoFit/>
          </a:bodyPr>
          <a:lstStyle/>
          <a:p>
            <a:pPr algn="just"/>
            <a:r>
              <a:rPr lang="en-IN" sz="1200"/>
              <a:t>This Slides gives an overview for flow of data from source to Database which can be utilised for visualizations and business insight's purpose.</a:t>
            </a:r>
          </a:p>
        </p:txBody>
      </p:sp>
    </p:spTree>
    <p:extLst>
      <p:ext uri="{BB962C8B-B14F-4D97-AF65-F5344CB8AC3E}">
        <p14:creationId xmlns:p14="http://schemas.microsoft.com/office/powerpoint/2010/main" val="360844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DA4E-3804-460F-B3F7-0CC4FF5EBE6D}"/>
              </a:ext>
            </a:extLst>
          </p:cNvPr>
          <p:cNvSpPr>
            <a:spLocks noGrp="1"/>
          </p:cNvSpPr>
          <p:nvPr>
            <p:ph type="title"/>
          </p:nvPr>
        </p:nvSpPr>
        <p:spPr/>
        <p:txBody>
          <a:bodyPr>
            <a:normAutofit/>
          </a:bodyPr>
          <a:lstStyle/>
          <a:p>
            <a:r>
              <a:rPr lang="en-IN" sz="3800"/>
              <a:t>What is Infrastructure as Code?</a:t>
            </a:r>
          </a:p>
        </p:txBody>
      </p:sp>
      <p:sp>
        <p:nvSpPr>
          <p:cNvPr id="3" name="Content Placeholder 2">
            <a:extLst>
              <a:ext uri="{FF2B5EF4-FFF2-40B4-BE49-F238E27FC236}">
                <a16:creationId xmlns:a16="http://schemas.microsoft.com/office/drawing/2014/main" id="{58896B89-7A20-A917-4533-8873318097F5}"/>
              </a:ext>
            </a:extLst>
          </p:cNvPr>
          <p:cNvSpPr>
            <a:spLocks noGrp="1"/>
          </p:cNvSpPr>
          <p:nvPr>
            <p:ph idx="1"/>
          </p:nvPr>
        </p:nvSpPr>
        <p:spPr/>
        <p:txBody>
          <a:bodyPr>
            <a:normAutofit/>
          </a:bodyPr>
          <a:lstStyle/>
          <a:p>
            <a:pPr algn="just"/>
            <a:r>
              <a:rPr lang="en-US" sz="1800"/>
              <a:t>Infrastructure as code (</a:t>
            </a:r>
            <a:r>
              <a:rPr lang="en-US" sz="1800" err="1"/>
              <a:t>IaC</a:t>
            </a:r>
            <a:r>
              <a:rPr lang="en-US" sz="1800"/>
              <a:t>) is used for infrastructure automation to create environments. The most common use of </a:t>
            </a:r>
            <a:r>
              <a:rPr lang="en-US" sz="1800" err="1"/>
              <a:t>IaC</a:t>
            </a:r>
            <a:r>
              <a:rPr lang="en-US" sz="1800"/>
              <a:t> is in software development to build, test, and deploy applications. Traditionally, system administrators used a combination of scripts and manual processes to set up infrastructure environments.</a:t>
            </a:r>
          </a:p>
          <a:p>
            <a:pPr algn="just"/>
            <a:r>
              <a:rPr lang="en-US" sz="1800"/>
              <a:t>Refer to next slide for different types of </a:t>
            </a:r>
            <a:r>
              <a:rPr lang="en-US" sz="1800" err="1"/>
              <a:t>IaC</a:t>
            </a:r>
            <a:r>
              <a:rPr lang="en-US" sz="1800"/>
              <a:t> languages.</a:t>
            </a:r>
            <a:endParaRPr lang="en-IN" sz="1800"/>
          </a:p>
        </p:txBody>
      </p:sp>
      <p:grpSp>
        <p:nvGrpSpPr>
          <p:cNvPr id="4" name="Group 3">
            <a:extLst>
              <a:ext uri="{FF2B5EF4-FFF2-40B4-BE49-F238E27FC236}">
                <a16:creationId xmlns:a16="http://schemas.microsoft.com/office/drawing/2014/main" id="{EBE8C8C9-D935-DBBE-93A2-3D6D1075619D}"/>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5" name="Rectangle 4">
              <a:extLst>
                <a:ext uri="{FF2B5EF4-FFF2-40B4-BE49-F238E27FC236}">
                  <a16:creationId xmlns:a16="http://schemas.microsoft.com/office/drawing/2014/main" id="{8822FF31-679A-B501-50BD-0DEB3F000439}"/>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 name="Rectangle 5">
              <a:extLst>
                <a:ext uri="{FF2B5EF4-FFF2-40B4-BE49-F238E27FC236}">
                  <a16:creationId xmlns:a16="http://schemas.microsoft.com/office/drawing/2014/main" id="{936A33AC-4FF4-4443-312C-5D4A890495D7}"/>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338560B9-3B15-DC69-0C4C-DF784B587B68}"/>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A870CD21-253C-DFE5-9460-B4C712098271}"/>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9FAD7D5D-CE04-DC92-0725-5D8583A1897D}"/>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2749061B-CD01-245C-6E2E-A430F3C514FA}"/>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4A242447-BCEA-5E61-1EAA-749D7CE1B8BC}"/>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8567AE77-1E19-760E-DA03-6B665A2E50D2}"/>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4971146A-0970-1294-50C5-7ECC6F8D98C1}"/>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4975D9BF-B9A9-801E-6881-09A8A748EBDE}"/>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004C090E-32CF-C07F-F814-5D5AAA8D5792}"/>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FB094B89-C2FA-B420-25DC-D3E0DE6C799D}"/>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7E64E95E-12D4-FF27-6915-BD63659765DA}"/>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6562F381-99FB-13AE-F3C0-069DA6E3F1CA}"/>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2110634E-B21F-AE76-3C6D-B5144F6B870F}"/>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2ED8C874-AE7B-A463-0EA7-F8E9AD368BF8}"/>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5DF7FA1D-E368-3E59-F023-8BB764BB6E8A}"/>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9D9E512B-2D4B-80DC-BCB2-493CE9308A96}"/>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523C18D7-308B-DA02-974B-39B595B23290}"/>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A58E48EF-96FD-2EF7-9E4C-3CFB039452E9}"/>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27D799C0-B234-336B-A6C3-E2838FD4115C}"/>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C5196B6E-3E0A-0492-7000-922A2E68898A}"/>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7" name="TextBox 26">
            <a:extLst>
              <a:ext uri="{FF2B5EF4-FFF2-40B4-BE49-F238E27FC236}">
                <a16:creationId xmlns:a16="http://schemas.microsoft.com/office/drawing/2014/main" id="{79711EFD-B7C1-D57C-6192-C69DCB5672B7}"/>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176058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5185-D89A-A9F4-8D44-BAF6CD6A7D5B}"/>
              </a:ext>
            </a:extLst>
          </p:cNvPr>
          <p:cNvSpPr>
            <a:spLocks noGrp="1"/>
          </p:cNvSpPr>
          <p:nvPr>
            <p:ph type="title"/>
          </p:nvPr>
        </p:nvSpPr>
        <p:spPr/>
        <p:txBody>
          <a:bodyPr>
            <a:normAutofit/>
          </a:bodyPr>
          <a:lstStyle/>
          <a:p>
            <a:r>
              <a:rPr lang="en-US" sz="3800">
                <a:cs typeface="Calibri" panose="020F0502020204030204" pitchFamily="34" charset="0"/>
              </a:rPr>
              <a:t>Consideration for Infrastructure as a Code</a:t>
            </a:r>
            <a:endParaRPr lang="en-IN" sz="3800">
              <a:cs typeface="Calibri" panose="020F0502020204030204" pitchFamily="34" charset="0"/>
            </a:endParaRPr>
          </a:p>
        </p:txBody>
      </p:sp>
      <p:sp>
        <p:nvSpPr>
          <p:cNvPr id="3" name="Content Placeholder 2">
            <a:extLst>
              <a:ext uri="{FF2B5EF4-FFF2-40B4-BE49-F238E27FC236}">
                <a16:creationId xmlns:a16="http://schemas.microsoft.com/office/drawing/2014/main" id="{20B21A87-5343-0945-E8A1-BA6060D9BD33}"/>
              </a:ext>
            </a:extLst>
          </p:cNvPr>
          <p:cNvSpPr>
            <a:spLocks noGrp="1"/>
          </p:cNvSpPr>
          <p:nvPr>
            <p:ph idx="1"/>
          </p:nvPr>
        </p:nvSpPr>
        <p:spPr/>
        <p:txBody>
          <a:bodyPr vert="horz" lIns="91440" tIns="45720" rIns="91440" bIns="45720" rtlCol="0" anchor="t">
            <a:normAutofit/>
          </a:bodyPr>
          <a:lstStyle/>
          <a:p>
            <a:pPr algn="just"/>
            <a:r>
              <a:rPr lang="en-US" sz="1800" b="0" i="0">
                <a:solidFill>
                  <a:schemeClr val="tx1"/>
                </a:solidFill>
                <a:effectLst/>
                <a:cs typeface="Calibri" panose="020F0502020204030204" pitchFamily="34" charset="0"/>
              </a:rPr>
              <a:t>Terraform is an infrastructure as code tool that lets you define both cloud and on-prem resources in human-readable configuration files that you can version, reuse, and share. You can then use a consistent workflow to provision and manage all your infrastructure throughout its lifecycle. Terraform can manage low-level components like compute, storage, and networking resources, as well as high-level components like DNS entries and SaaS features.</a:t>
            </a:r>
          </a:p>
          <a:p>
            <a:pPr algn="just"/>
            <a:r>
              <a:rPr lang="en-US" sz="1800" b="0" i="0">
                <a:solidFill>
                  <a:schemeClr val="tx1"/>
                </a:solidFill>
                <a:effectLst/>
                <a:cs typeface="Calibri"/>
              </a:rPr>
              <a:t>ARM template is a JavaScript Object Notation (</a:t>
            </a:r>
            <a:r>
              <a:rPr lang="en-US" sz="1800">
                <a:solidFill>
                  <a:schemeClr val="tx1"/>
                </a:solidFill>
                <a:cs typeface="Calibri"/>
              </a:rPr>
              <a:t>JSON</a:t>
            </a:r>
            <a:r>
              <a:rPr lang="en-US" sz="1800" b="0" i="0">
                <a:solidFill>
                  <a:schemeClr val="tx1"/>
                </a:solidFill>
                <a:effectLst/>
                <a:cs typeface="Calibri"/>
              </a:rPr>
              <a:t>) file that defines the infrastructure and configuration for your project. The template uses declarative syntax, which lets you state what you intend to deploy without having to write the sequence of programming commands to create it. In the template, you specify the resources to deploy and the properties for those resources.</a:t>
            </a:r>
          </a:p>
          <a:p>
            <a:pPr algn="just"/>
            <a:r>
              <a:rPr lang="en-US" sz="1800" b="0" i="0">
                <a:solidFill>
                  <a:schemeClr val="tx1"/>
                </a:solidFill>
                <a:effectLst/>
                <a:cs typeface="Calibri" panose="020F0502020204030204" pitchFamily="34" charset="0"/>
              </a:rPr>
              <a:t>Bicep is a domain-specific language (DSL) that uses declarative syntax to deploy Azure resources. In a Bicep file, you define the infrastructure you want to deploy to Azure, and then use that file throughout the development lifecycle to repeatedly deploy your infrastructure.</a:t>
            </a:r>
            <a:endParaRPr lang="en-IN" sz="1800">
              <a:solidFill>
                <a:schemeClr val="tx1"/>
              </a:solidFill>
              <a:cs typeface="Calibri" panose="020F0502020204030204" pitchFamily="34" charset="0"/>
            </a:endParaRPr>
          </a:p>
        </p:txBody>
      </p:sp>
      <p:grpSp>
        <p:nvGrpSpPr>
          <p:cNvPr id="4" name="Group 3">
            <a:extLst>
              <a:ext uri="{FF2B5EF4-FFF2-40B4-BE49-F238E27FC236}">
                <a16:creationId xmlns:a16="http://schemas.microsoft.com/office/drawing/2014/main" id="{4F885088-E009-41FC-5966-E0BB57F262D6}"/>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5" name="Rectangle 4">
              <a:extLst>
                <a:ext uri="{FF2B5EF4-FFF2-40B4-BE49-F238E27FC236}">
                  <a16:creationId xmlns:a16="http://schemas.microsoft.com/office/drawing/2014/main" id="{AE416B5E-D669-EF3C-4F6A-F490AAF2818D}"/>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 name="Rectangle 5">
              <a:extLst>
                <a:ext uri="{FF2B5EF4-FFF2-40B4-BE49-F238E27FC236}">
                  <a16:creationId xmlns:a16="http://schemas.microsoft.com/office/drawing/2014/main" id="{ECB682CB-6E32-C647-2479-A4DB03D8E5A7}"/>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12E59B58-D64E-BAB7-4C8F-8DB059B4DB54}"/>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80D4126E-E0AF-E26B-C5FD-AAF75A3D1EFF}"/>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BE6212EB-4D51-DEB9-6BD8-08DCF2BAB154}"/>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BBF00D6F-5620-BCFE-32C3-CEB5CEFB758E}"/>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6B94DAFD-9856-D5BB-1B51-1B1174FBB7B6}"/>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76522EFC-1FB6-23EE-4278-2E5A70127E48}"/>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05DA29A1-C3D3-414D-065A-B34F3F106473}"/>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9E793B4A-C2FF-3FD2-9D24-51678DD955C0}"/>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5F2F26B1-24D3-968A-C848-2ED3E8F11661}"/>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DE16BF83-1375-47BF-E9CD-4C5473D96FDE}"/>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1BDFC272-FF47-9CB2-E35E-023AF78B0EFF}"/>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1DFB1FF1-1818-7F06-A4BC-5E21CB11C8F0}"/>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97E7B0A4-4E8B-1041-FDB1-0DA7CEE7C3B2}"/>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DDCC7026-9086-3943-6747-9BB434673BBE}"/>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63D6D9E2-9719-76E1-A57F-957C3992DA35}"/>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D7E5192E-5E1E-300D-7D3B-B8023C307F7F}"/>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ADF81940-56F0-2BD9-735C-36C98BA4437F}"/>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E78B793D-3C86-DE51-E820-C8D069D86B06}"/>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3907F367-3347-2389-F2C0-35746A8CE429}"/>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3C450B75-E6AC-4463-823D-72B05DB4D4C9}"/>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7" name="TextBox 26">
            <a:extLst>
              <a:ext uri="{FF2B5EF4-FFF2-40B4-BE49-F238E27FC236}">
                <a16:creationId xmlns:a16="http://schemas.microsoft.com/office/drawing/2014/main" id="{8E3B61E6-9B25-59B8-6AEB-4442D5ECD8F6}"/>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101354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AB3A-1E9A-2CA3-C968-9D40D9FB5C49}"/>
              </a:ext>
            </a:extLst>
          </p:cNvPr>
          <p:cNvSpPr>
            <a:spLocks noGrp="1"/>
          </p:cNvSpPr>
          <p:nvPr>
            <p:ph type="title"/>
          </p:nvPr>
        </p:nvSpPr>
        <p:spPr>
          <a:xfrm>
            <a:off x="838200" y="365126"/>
            <a:ext cx="10234188" cy="1183018"/>
          </a:xfrm>
        </p:spPr>
        <p:txBody>
          <a:bodyPr>
            <a:normAutofit/>
          </a:bodyPr>
          <a:lstStyle/>
          <a:p>
            <a:r>
              <a:rPr lang="en-US" sz="3800"/>
              <a:t>Comparison and Solution </a:t>
            </a:r>
            <a:endParaRPr lang="en-IN" sz="3800"/>
          </a:p>
        </p:txBody>
      </p:sp>
      <p:graphicFrame>
        <p:nvGraphicFramePr>
          <p:cNvPr id="6" name="Content Placeholder 5">
            <a:extLst>
              <a:ext uri="{FF2B5EF4-FFF2-40B4-BE49-F238E27FC236}">
                <a16:creationId xmlns:a16="http://schemas.microsoft.com/office/drawing/2014/main" id="{EB6BFEB8-0738-2D7F-6925-643806AC8618}"/>
              </a:ext>
            </a:extLst>
          </p:cNvPr>
          <p:cNvGraphicFramePr>
            <a:graphicFrameLocks noGrp="1"/>
          </p:cNvGraphicFramePr>
          <p:nvPr>
            <p:ph idx="1"/>
            <p:extLst>
              <p:ext uri="{D42A27DB-BD31-4B8C-83A1-F6EECF244321}">
                <p14:modId xmlns:p14="http://schemas.microsoft.com/office/powerpoint/2010/main" val="4043091903"/>
              </p:ext>
            </p:extLst>
          </p:nvPr>
        </p:nvGraphicFramePr>
        <p:xfrm>
          <a:off x="673212" y="1690688"/>
          <a:ext cx="10680588" cy="2311400"/>
        </p:xfrm>
        <a:graphic>
          <a:graphicData uri="http://schemas.openxmlformats.org/drawingml/2006/table">
            <a:tbl>
              <a:tblPr firstRow="1" bandRow="1">
                <a:tableStyleId>{5C22544A-7EE6-4342-B048-85BDC9FD1C3A}</a:tableStyleId>
              </a:tblPr>
              <a:tblGrid>
                <a:gridCol w="2670147">
                  <a:extLst>
                    <a:ext uri="{9D8B030D-6E8A-4147-A177-3AD203B41FA5}">
                      <a16:colId xmlns:a16="http://schemas.microsoft.com/office/drawing/2014/main" val="2768204398"/>
                    </a:ext>
                  </a:extLst>
                </a:gridCol>
                <a:gridCol w="2670147">
                  <a:extLst>
                    <a:ext uri="{9D8B030D-6E8A-4147-A177-3AD203B41FA5}">
                      <a16:colId xmlns:a16="http://schemas.microsoft.com/office/drawing/2014/main" val="48133266"/>
                    </a:ext>
                  </a:extLst>
                </a:gridCol>
                <a:gridCol w="2670147">
                  <a:extLst>
                    <a:ext uri="{9D8B030D-6E8A-4147-A177-3AD203B41FA5}">
                      <a16:colId xmlns:a16="http://schemas.microsoft.com/office/drawing/2014/main" val="3440624749"/>
                    </a:ext>
                  </a:extLst>
                </a:gridCol>
                <a:gridCol w="2670147">
                  <a:extLst>
                    <a:ext uri="{9D8B030D-6E8A-4147-A177-3AD203B41FA5}">
                      <a16:colId xmlns:a16="http://schemas.microsoft.com/office/drawing/2014/main" val="534267482"/>
                    </a:ext>
                  </a:extLst>
                </a:gridCol>
              </a:tblGrid>
              <a:tr h="370840">
                <a:tc>
                  <a:txBody>
                    <a:bodyPr/>
                    <a:lstStyle/>
                    <a:p>
                      <a:pPr algn="ctr"/>
                      <a:endParaRPr lang="en-IN" sz="1200"/>
                    </a:p>
                  </a:txBody>
                  <a:tcPr/>
                </a:tc>
                <a:tc>
                  <a:txBody>
                    <a:bodyPr/>
                    <a:lstStyle/>
                    <a:p>
                      <a:pPr algn="ctr"/>
                      <a:r>
                        <a:rPr lang="en-US" sz="1200"/>
                        <a:t>ARM Templates</a:t>
                      </a:r>
                      <a:endParaRPr lang="en-IN" sz="1200"/>
                    </a:p>
                  </a:txBody>
                  <a:tcPr/>
                </a:tc>
                <a:tc>
                  <a:txBody>
                    <a:bodyPr/>
                    <a:lstStyle/>
                    <a:p>
                      <a:pPr algn="ctr"/>
                      <a:r>
                        <a:rPr lang="en-US" sz="1200"/>
                        <a:t>Microsoft BICEP</a:t>
                      </a:r>
                      <a:endParaRPr lang="en-IN" sz="1200"/>
                    </a:p>
                  </a:txBody>
                  <a:tcPr/>
                </a:tc>
                <a:tc>
                  <a:txBody>
                    <a:bodyPr/>
                    <a:lstStyle/>
                    <a:p>
                      <a:pPr algn="ctr"/>
                      <a:r>
                        <a:rPr lang="en-US" sz="1200"/>
                        <a:t>Terraform</a:t>
                      </a:r>
                      <a:endParaRPr lang="en-IN" sz="1200"/>
                    </a:p>
                  </a:txBody>
                  <a:tcPr/>
                </a:tc>
                <a:extLst>
                  <a:ext uri="{0D108BD9-81ED-4DB2-BD59-A6C34878D82A}">
                    <a16:rowId xmlns:a16="http://schemas.microsoft.com/office/drawing/2014/main" val="3835715043"/>
                  </a:ext>
                </a:extLst>
              </a:tr>
              <a:tr h="370840">
                <a:tc>
                  <a:txBody>
                    <a:bodyPr/>
                    <a:lstStyle/>
                    <a:p>
                      <a:pPr algn="ctr"/>
                      <a:r>
                        <a:rPr lang="en-US" sz="1200" b="1"/>
                        <a:t>State File</a:t>
                      </a:r>
                      <a:endParaRPr lang="en-IN" sz="1200" b="1"/>
                    </a:p>
                  </a:txBody>
                  <a:tcPr/>
                </a:tc>
                <a:tc>
                  <a:txBody>
                    <a:bodyPr/>
                    <a:lstStyle/>
                    <a:p>
                      <a:pPr algn="ctr"/>
                      <a:r>
                        <a:rPr lang="en-US" sz="1200"/>
                        <a:t>Not needed</a:t>
                      </a:r>
                      <a:endParaRPr lang="en-IN" sz="1200"/>
                    </a:p>
                  </a:txBody>
                  <a:tcPr/>
                </a:tc>
                <a:tc>
                  <a:txBody>
                    <a:bodyPr/>
                    <a:lstStyle/>
                    <a:p>
                      <a:pPr algn="ctr"/>
                      <a:r>
                        <a:rPr lang="en-US" sz="1200"/>
                        <a:t>Not needed</a:t>
                      </a:r>
                      <a:endParaRPr lang="en-IN" sz="1200"/>
                    </a:p>
                  </a:txBody>
                  <a:tcPr/>
                </a:tc>
                <a:tc>
                  <a:txBody>
                    <a:bodyPr/>
                    <a:lstStyle/>
                    <a:p>
                      <a:pPr algn="ctr"/>
                      <a:r>
                        <a:rPr lang="en-US" sz="1200"/>
                        <a:t>Need to be in Sync</a:t>
                      </a:r>
                      <a:endParaRPr lang="en-IN" sz="1200"/>
                    </a:p>
                  </a:txBody>
                  <a:tcPr/>
                </a:tc>
                <a:extLst>
                  <a:ext uri="{0D108BD9-81ED-4DB2-BD59-A6C34878D82A}">
                    <a16:rowId xmlns:a16="http://schemas.microsoft.com/office/drawing/2014/main" val="2315777480"/>
                  </a:ext>
                </a:extLst>
              </a:tr>
              <a:tr h="370840">
                <a:tc>
                  <a:txBody>
                    <a:bodyPr/>
                    <a:lstStyle/>
                    <a:p>
                      <a:pPr algn="ctr"/>
                      <a:r>
                        <a:rPr lang="en-US" sz="1200" b="1"/>
                        <a:t>Complexity</a:t>
                      </a:r>
                      <a:endParaRPr lang="en-IN" sz="1200" b="1"/>
                    </a:p>
                  </a:txBody>
                  <a:tcPr/>
                </a:tc>
                <a:tc>
                  <a:txBody>
                    <a:bodyPr/>
                    <a:lstStyle/>
                    <a:p>
                      <a:pPr algn="ctr"/>
                      <a:r>
                        <a:rPr lang="en-US" sz="1200"/>
                        <a:t>Bit complex</a:t>
                      </a:r>
                      <a:endParaRPr lang="en-IN" sz="1200"/>
                    </a:p>
                  </a:txBody>
                  <a:tcPr/>
                </a:tc>
                <a:tc>
                  <a:txBody>
                    <a:bodyPr/>
                    <a:lstStyle/>
                    <a:p>
                      <a:pPr algn="ctr"/>
                      <a:r>
                        <a:rPr lang="en-US" sz="1200"/>
                        <a:t>Easily understandable</a:t>
                      </a:r>
                      <a:endParaRPr lang="en-IN" sz="1200"/>
                    </a:p>
                  </a:txBody>
                  <a:tcPr/>
                </a:tc>
                <a:tc>
                  <a:txBody>
                    <a:bodyPr/>
                    <a:lstStyle/>
                    <a:p>
                      <a:pPr algn="ctr"/>
                      <a:r>
                        <a:rPr lang="en-US" sz="1200"/>
                        <a:t>Easy understandable</a:t>
                      </a:r>
                      <a:endParaRPr lang="en-IN" sz="1200"/>
                    </a:p>
                  </a:txBody>
                  <a:tcPr/>
                </a:tc>
                <a:extLst>
                  <a:ext uri="{0D108BD9-81ED-4DB2-BD59-A6C34878D82A}">
                    <a16:rowId xmlns:a16="http://schemas.microsoft.com/office/drawing/2014/main" val="1091174450"/>
                  </a:ext>
                </a:extLst>
              </a:tr>
              <a:tr h="370840">
                <a:tc>
                  <a:txBody>
                    <a:bodyPr/>
                    <a:lstStyle/>
                    <a:p>
                      <a:pPr algn="ctr"/>
                      <a:r>
                        <a:rPr lang="en-US" sz="1200" b="1"/>
                        <a:t>Support</a:t>
                      </a:r>
                      <a:endParaRPr lang="en-IN" sz="1200" b="1"/>
                    </a:p>
                  </a:txBody>
                  <a:tcPr/>
                </a:tc>
                <a:tc>
                  <a:txBody>
                    <a:bodyPr/>
                    <a:lstStyle/>
                    <a:p>
                      <a:pPr algn="ctr"/>
                      <a:r>
                        <a:rPr lang="en-US" sz="1200"/>
                        <a:t>Immediate support</a:t>
                      </a:r>
                      <a:endParaRPr lang="en-IN" sz="1200"/>
                    </a:p>
                  </a:txBody>
                  <a:tcPr/>
                </a:tc>
                <a:tc>
                  <a:txBody>
                    <a:bodyPr/>
                    <a:lstStyle/>
                    <a:p>
                      <a:pPr algn="ctr"/>
                      <a:r>
                        <a:rPr lang="en-US" sz="1200"/>
                        <a:t>Immediate support</a:t>
                      </a:r>
                      <a:endParaRPr lang="en-IN" sz="1200"/>
                    </a:p>
                  </a:txBody>
                  <a:tcPr/>
                </a:tc>
                <a:tc>
                  <a:txBody>
                    <a:bodyPr/>
                    <a:lstStyle/>
                    <a:p>
                      <a:pPr algn="ctr"/>
                      <a:r>
                        <a:rPr lang="en-US" sz="1200"/>
                        <a:t>Needs time</a:t>
                      </a:r>
                      <a:endParaRPr lang="en-IN" sz="1200"/>
                    </a:p>
                  </a:txBody>
                  <a:tcPr/>
                </a:tc>
                <a:extLst>
                  <a:ext uri="{0D108BD9-81ED-4DB2-BD59-A6C34878D82A}">
                    <a16:rowId xmlns:a16="http://schemas.microsoft.com/office/drawing/2014/main" val="782513032"/>
                  </a:ext>
                </a:extLst>
              </a:tr>
              <a:tr h="370840">
                <a:tc>
                  <a:txBody>
                    <a:bodyPr/>
                    <a:lstStyle/>
                    <a:p>
                      <a:pPr algn="ctr"/>
                      <a:endParaRPr lang="en-IN" sz="1200" b="1"/>
                    </a:p>
                  </a:txBody>
                  <a:tcPr/>
                </a:tc>
                <a:tc>
                  <a:txBody>
                    <a:bodyPr/>
                    <a:lstStyle/>
                    <a:p>
                      <a:pPr algn="ctr"/>
                      <a:r>
                        <a:rPr lang="en-US" sz="1200"/>
                        <a:t>Doesn’t support Other cloud platforms</a:t>
                      </a:r>
                      <a:endParaRPr lang="en-IN"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Doesn’t support Other cloud platforms</a:t>
                      </a:r>
                      <a:endParaRPr lang="en-IN" sz="1200"/>
                    </a:p>
                  </a:txBody>
                  <a:tcPr/>
                </a:tc>
                <a:tc>
                  <a:txBody>
                    <a:bodyPr/>
                    <a:lstStyle/>
                    <a:p>
                      <a:pPr algn="ctr"/>
                      <a:r>
                        <a:rPr lang="en-US" sz="1200"/>
                        <a:t>Supports multi-cloud platform</a:t>
                      </a:r>
                      <a:endParaRPr lang="en-IN" sz="1200"/>
                    </a:p>
                  </a:txBody>
                  <a:tcPr/>
                </a:tc>
                <a:extLst>
                  <a:ext uri="{0D108BD9-81ED-4DB2-BD59-A6C34878D82A}">
                    <a16:rowId xmlns:a16="http://schemas.microsoft.com/office/drawing/2014/main" val="2754909085"/>
                  </a:ext>
                </a:extLst>
              </a:tr>
              <a:tr h="370840">
                <a:tc>
                  <a:txBody>
                    <a:bodyPr/>
                    <a:lstStyle/>
                    <a:p>
                      <a:pPr algn="ctr"/>
                      <a:r>
                        <a:rPr lang="en-US" sz="1200" b="1"/>
                        <a:t>Pricing</a:t>
                      </a:r>
                      <a:endParaRPr lang="en-IN" sz="1200" b="1"/>
                    </a:p>
                  </a:txBody>
                  <a:tcPr/>
                </a:tc>
                <a:tc>
                  <a:txBody>
                    <a:bodyPr/>
                    <a:lstStyle/>
                    <a:p>
                      <a:pPr algn="ctr"/>
                      <a:r>
                        <a:rPr lang="en-US" sz="1200"/>
                        <a:t>Free</a:t>
                      </a:r>
                      <a:endParaRPr lang="en-IN"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Free</a:t>
                      </a:r>
                      <a:endParaRPr lang="en-IN" sz="1200"/>
                    </a:p>
                  </a:txBody>
                  <a:tcPr/>
                </a:tc>
                <a:tc>
                  <a:txBody>
                    <a:bodyPr/>
                    <a:lstStyle/>
                    <a:p>
                      <a:pPr algn="ctr"/>
                      <a:r>
                        <a:rPr lang="en-US" sz="1200"/>
                        <a:t>20$ per User/Monthly (Enterprise)</a:t>
                      </a:r>
                      <a:endParaRPr lang="en-IN" sz="1200"/>
                    </a:p>
                  </a:txBody>
                  <a:tcPr/>
                </a:tc>
                <a:extLst>
                  <a:ext uri="{0D108BD9-81ED-4DB2-BD59-A6C34878D82A}">
                    <a16:rowId xmlns:a16="http://schemas.microsoft.com/office/drawing/2014/main" val="1635766449"/>
                  </a:ext>
                </a:extLst>
              </a:tr>
            </a:tbl>
          </a:graphicData>
        </a:graphic>
      </p:graphicFrame>
      <p:sp>
        <p:nvSpPr>
          <p:cNvPr id="7" name="TextBox 6">
            <a:extLst>
              <a:ext uri="{FF2B5EF4-FFF2-40B4-BE49-F238E27FC236}">
                <a16:creationId xmlns:a16="http://schemas.microsoft.com/office/drawing/2014/main" id="{E901F16A-07EF-AC2E-1986-D0503F3146BB}"/>
              </a:ext>
            </a:extLst>
          </p:cNvPr>
          <p:cNvSpPr txBox="1"/>
          <p:nvPr/>
        </p:nvSpPr>
        <p:spPr>
          <a:xfrm>
            <a:off x="1854674" y="4753069"/>
            <a:ext cx="9499126" cy="584775"/>
          </a:xfrm>
          <a:prstGeom prst="rect">
            <a:avLst/>
          </a:prstGeom>
          <a:noFill/>
        </p:spPr>
        <p:txBody>
          <a:bodyPr wrap="square" rtlCol="0">
            <a:spAutoFit/>
          </a:bodyPr>
          <a:lstStyle/>
          <a:p>
            <a:pPr algn="just"/>
            <a:r>
              <a:rPr lang="en-IN" sz="1600" b="1" i="1"/>
              <a:t>Solution Implementation : </a:t>
            </a:r>
            <a:r>
              <a:rPr lang="en-IN" sz="1600" i="1"/>
              <a:t>For JHP DWH Infrastructure Implementation, MS BICEP has been chosen as preferred solution as Microsoft provides regular updates and .</a:t>
            </a:r>
          </a:p>
        </p:txBody>
      </p:sp>
      <p:grpSp>
        <p:nvGrpSpPr>
          <p:cNvPr id="3" name="Group 2">
            <a:extLst>
              <a:ext uri="{FF2B5EF4-FFF2-40B4-BE49-F238E27FC236}">
                <a16:creationId xmlns:a16="http://schemas.microsoft.com/office/drawing/2014/main" id="{CBB04B57-A37E-532D-6CCC-B09D327C88C9}"/>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4" name="Rectangle 3">
              <a:extLst>
                <a:ext uri="{FF2B5EF4-FFF2-40B4-BE49-F238E27FC236}">
                  <a16:creationId xmlns:a16="http://schemas.microsoft.com/office/drawing/2014/main" id="{9491018D-7E96-8055-9178-4BCAA707DDD6}"/>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5" name="Rectangle 4">
              <a:extLst>
                <a:ext uri="{FF2B5EF4-FFF2-40B4-BE49-F238E27FC236}">
                  <a16:creationId xmlns:a16="http://schemas.microsoft.com/office/drawing/2014/main" id="{78F92A23-FF05-260F-644F-E469E5905603}"/>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DCFBA3AD-C57E-190F-21DA-9E2AF712A012}"/>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CC4B7C69-7D7E-38DB-9C7B-F53FB0434707}"/>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07E03448-D53A-A5CA-96BB-323CFA9E9A17}"/>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A304FB22-7EDA-F2E3-7ABD-F7D857AF9A9F}"/>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751496FD-1682-DB8C-5774-57C54C93F70D}"/>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DBF4ABB9-3484-90BD-171C-9B95AD702901}"/>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DB44ABBC-B00B-C9FF-5786-002F89B15863}"/>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C171850E-EDE4-B4A9-2A00-2D4E0DFC67AF}"/>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8D63D1EA-A3B2-AD32-7203-2395AFA2D43D}"/>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91EF2FC9-E5C7-5DB3-8936-15478DB64663}"/>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133160E5-E186-5A76-9C71-D1D87CC89DA9}"/>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1BDB8D50-EAC4-259A-31E1-95A2F5768E7A}"/>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95C26B3C-366A-C94D-835E-48C949CBAE18}"/>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8EFEF4E4-DD9E-2433-F621-059D8738411C}"/>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D5B18B0A-35B7-A19C-A327-6D194BD635C6}"/>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05361DB7-F815-45E1-EEFF-FA12D2958462}"/>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41AE05E8-96C4-6B93-26D1-1272BC88098D}"/>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B88D38E6-CC61-35C5-8026-B97C5DDE90BE}"/>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6F4C0B2A-AA08-FCC0-5E13-72E96EFD7047}"/>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7" name="Rectangle 26">
              <a:extLst>
                <a:ext uri="{FF2B5EF4-FFF2-40B4-BE49-F238E27FC236}">
                  <a16:creationId xmlns:a16="http://schemas.microsoft.com/office/drawing/2014/main" id="{73FF1DB4-0D2A-40C3-576B-296D5AD5210E}"/>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8" name="TextBox 27">
            <a:extLst>
              <a:ext uri="{FF2B5EF4-FFF2-40B4-BE49-F238E27FC236}">
                <a16:creationId xmlns:a16="http://schemas.microsoft.com/office/drawing/2014/main" id="{DBB6D2E3-1A06-9D43-84B0-334104DC949C}"/>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55236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726F-D006-CFE1-C5FA-9733E3641FB3}"/>
              </a:ext>
            </a:extLst>
          </p:cNvPr>
          <p:cNvSpPr>
            <a:spLocks noGrp="1"/>
          </p:cNvSpPr>
          <p:nvPr>
            <p:ph type="title"/>
          </p:nvPr>
        </p:nvSpPr>
        <p:spPr/>
        <p:txBody>
          <a:bodyPr>
            <a:normAutofit/>
          </a:bodyPr>
          <a:lstStyle/>
          <a:p>
            <a:r>
              <a:rPr lang="en-IN" sz="3800"/>
              <a:t>Infrastructure as a Code Design</a:t>
            </a:r>
          </a:p>
        </p:txBody>
      </p:sp>
      <p:pic>
        <p:nvPicPr>
          <p:cNvPr id="5" name="Picture 4">
            <a:extLst>
              <a:ext uri="{FF2B5EF4-FFF2-40B4-BE49-F238E27FC236}">
                <a16:creationId xmlns:a16="http://schemas.microsoft.com/office/drawing/2014/main" id="{8DA660AF-1C20-F918-ECD1-D7240974E722}"/>
              </a:ext>
            </a:extLst>
          </p:cNvPr>
          <p:cNvPicPr>
            <a:picLocks noChangeAspect="1"/>
          </p:cNvPicPr>
          <p:nvPr/>
        </p:nvPicPr>
        <p:blipFill>
          <a:blip r:embed="rId2"/>
          <a:stretch>
            <a:fillRect/>
          </a:stretch>
        </p:blipFill>
        <p:spPr>
          <a:xfrm>
            <a:off x="4868401" y="3223002"/>
            <a:ext cx="664759" cy="664759"/>
          </a:xfrm>
          <a:prstGeom prst="rect">
            <a:avLst/>
          </a:prstGeom>
        </p:spPr>
      </p:pic>
      <p:grpSp>
        <p:nvGrpSpPr>
          <p:cNvPr id="6" name="Group 5">
            <a:extLst>
              <a:ext uri="{FF2B5EF4-FFF2-40B4-BE49-F238E27FC236}">
                <a16:creationId xmlns:a16="http://schemas.microsoft.com/office/drawing/2014/main" id="{EBFDBB3E-0B72-0E18-F937-C2590E91EBAD}"/>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7" name="Rectangle 6">
              <a:extLst>
                <a:ext uri="{FF2B5EF4-FFF2-40B4-BE49-F238E27FC236}">
                  <a16:creationId xmlns:a16="http://schemas.microsoft.com/office/drawing/2014/main" id="{65EDC601-7A58-5924-93B8-A262A5178385}"/>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52ECE625-6353-C7B1-CC6E-63DECB701FD9}"/>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F9A24A23-D046-EA9D-9495-F6C9CF35B2ED}"/>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6B2EB926-C106-B2C3-8B30-417BD5DA2A55}"/>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74712931-88B3-3156-A9FC-3DDF0CBA3501}"/>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7F05A7DD-7C7F-AEF0-7E30-807C21703847}"/>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3E01EECA-FBD1-E0AE-E2E0-B893E54F1D41}"/>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F1D06598-849A-B031-DD53-06EA1F3D9F7C}"/>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C5A5E7BD-2088-6636-0900-F60091114575}"/>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1D63B079-DFF2-1838-C963-F0D3F9CDF472}"/>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2AD8D126-B32A-944B-153E-65EA076E8C28}"/>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1396F682-B9E0-7E16-D509-0291D8A95D77}"/>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900AF045-FA2C-594F-083B-4A00EC2101B9}"/>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5DFBF7FF-D98E-01B7-433B-F3EDE0482BCA}"/>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65C387AD-9512-4354-B829-353DDFAA3F9F}"/>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43152E91-C591-C3FE-D794-0D025049F8FF}"/>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67925820-5A1D-83DD-F066-DBC24A620D7B}"/>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13F17C45-20B9-3CA2-9E6D-A37D068112EE}"/>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A92BF06A-0F32-4E19-EB53-657E8AFFC008}"/>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48F89B59-2D0D-FBDA-3019-F8F35AE8EC8F}"/>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7" name="Rectangle 26">
              <a:extLst>
                <a:ext uri="{FF2B5EF4-FFF2-40B4-BE49-F238E27FC236}">
                  <a16:creationId xmlns:a16="http://schemas.microsoft.com/office/drawing/2014/main" id="{7DE0D491-5F36-7F1B-7F44-230146EC3797}"/>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8" name="Rectangle 27">
              <a:extLst>
                <a:ext uri="{FF2B5EF4-FFF2-40B4-BE49-F238E27FC236}">
                  <a16:creationId xmlns:a16="http://schemas.microsoft.com/office/drawing/2014/main" id="{1400D108-9B88-B560-25B0-793D8EA34CAF}"/>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9" name="TextBox 28">
            <a:extLst>
              <a:ext uri="{FF2B5EF4-FFF2-40B4-BE49-F238E27FC236}">
                <a16:creationId xmlns:a16="http://schemas.microsoft.com/office/drawing/2014/main" id="{4D06317C-62AD-CABD-AB3B-05C8501D9035}"/>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
        <p:nvSpPr>
          <p:cNvPr id="37" name="Rectangle 36">
            <a:extLst>
              <a:ext uri="{FF2B5EF4-FFF2-40B4-BE49-F238E27FC236}">
                <a16:creationId xmlns:a16="http://schemas.microsoft.com/office/drawing/2014/main" id="{1B6A856E-39E7-E775-327A-9636C019212D}"/>
              </a:ext>
            </a:extLst>
          </p:cNvPr>
          <p:cNvSpPr/>
          <p:nvPr/>
        </p:nvSpPr>
        <p:spPr>
          <a:xfrm>
            <a:off x="1947672" y="1494053"/>
            <a:ext cx="1799386" cy="41430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Arrow Connector 39">
            <a:extLst>
              <a:ext uri="{FF2B5EF4-FFF2-40B4-BE49-F238E27FC236}">
                <a16:creationId xmlns:a16="http://schemas.microsoft.com/office/drawing/2014/main" id="{2DBA98DE-C0B8-2FA4-AE1E-99AB84AB9D60}"/>
              </a:ext>
            </a:extLst>
          </p:cNvPr>
          <p:cNvCxnSpPr>
            <a:cxnSpLocks/>
          </p:cNvCxnSpPr>
          <p:nvPr/>
        </p:nvCxnSpPr>
        <p:spPr>
          <a:xfrm flipH="1">
            <a:off x="3747058" y="3540622"/>
            <a:ext cx="1121343" cy="10212"/>
          </a:xfrm>
          <a:prstGeom prst="straightConnector1">
            <a:avLst/>
          </a:prstGeom>
          <a:ln>
            <a:solidFill>
              <a:schemeClr val="dk1"/>
            </a:solidFill>
            <a:prstDash val="sysDot"/>
            <a:tailEnd type="triangle"/>
          </a:ln>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78CCC525-D998-EB18-C38F-6EDA156B29A1}"/>
              </a:ext>
            </a:extLst>
          </p:cNvPr>
          <p:cNvSpPr txBox="1"/>
          <p:nvPr/>
        </p:nvSpPr>
        <p:spPr>
          <a:xfrm>
            <a:off x="2049872" y="1647611"/>
            <a:ext cx="1594985" cy="261610"/>
          </a:xfrm>
          <a:prstGeom prst="rect">
            <a:avLst/>
          </a:prstGeom>
          <a:noFill/>
        </p:spPr>
        <p:txBody>
          <a:bodyPr wrap="square" rtlCol="0">
            <a:spAutoFit/>
          </a:bodyPr>
          <a:lstStyle/>
          <a:p>
            <a:pPr algn="ctr"/>
            <a:r>
              <a:rPr lang="en-IN" sz="1100"/>
              <a:t>BICEP Modules</a:t>
            </a:r>
          </a:p>
        </p:txBody>
      </p:sp>
      <p:pic>
        <p:nvPicPr>
          <p:cNvPr id="1030" name="Picture 6" descr="Protect data using Azure key vault | Medium">
            <a:extLst>
              <a:ext uri="{FF2B5EF4-FFF2-40B4-BE49-F238E27FC236}">
                <a16:creationId xmlns:a16="http://schemas.microsoft.com/office/drawing/2014/main" id="{0989EAD2-63B1-6E54-0E41-28E39129E0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561" r="21285"/>
          <a:stretch/>
        </p:blipFill>
        <p:spPr bwMode="auto">
          <a:xfrm>
            <a:off x="2558067" y="2062136"/>
            <a:ext cx="720000" cy="6499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Synapse Analytics Logo PNG Vector (PDF) Free Download">
            <a:extLst>
              <a:ext uri="{FF2B5EF4-FFF2-40B4-BE49-F238E27FC236}">
                <a16:creationId xmlns:a16="http://schemas.microsoft.com/office/drawing/2014/main" id="{E89B30E6-43BF-C0CA-0C39-2FC17357F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067" y="2853114"/>
            <a:ext cx="720000" cy="8244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Blob Storage vs Azure Data Lake Storage Gen 2: Explained Like You're  5 | by Pratik Mukesh Bharuka | Medium">
            <a:extLst>
              <a:ext uri="{FF2B5EF4-FFF2-40B4-BE49-F238E27FC236}">
                <a16:creationId xmlns:a16="http://schemas.microsoft.com/office/drawing/2014/main" id="{C55CCAD4-F8A7-8825-AB9F-7D968ABCFB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881" r="16679"/>
          <a:stretch/>
        </p:blipFill>
        <p:spPr bwMode="auto">
          <a:xfrm>
            <a:off x="2558067" y="3818525"/>
            <a:ext cx="720000" cy="58659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ow to grant db_owner to user Azure SQL Server">
            <a:extLst>
              <a:ext uri="{FF2B5EF4-FFF2-40B4-BE49-F238E27FC236}">
                <a16:creationId xmlns:a16="http://schemas.microsoft.com/office/drawing/2014/main" id="{F41A9D68-A871-AAD5-A366-2FE7D5EC7A2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707" t="10111" r="26341" b="10238"/>
          <a:stretch/>
        </p:blipFill>
        <p:spPr bwMode="auto">
          <a:xfrm>
            <a:off x="2558067" y="4551766"/>
            <a:ext cx="720000" cy="832013"/>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A720A27C-E9DE-D695-29AC-96C32BA18D8D}"/>
              </a:ext>
            </a:extLst>
          </p:cNvPr>
          <p:cNvSpPr txBox="1"/>
          <p:nvPr/>
        </p:nvSpPr>
        <p:spPr>
          <a:xfrm>
            <a:off x="3985285" y="3330911"/>
            <a:ext cx="819188" cy="215444"/>
          </a:xfrm>
          <a:prstGeom prst="rect">
            <a:avLst/>
          </a:prstGeom>
          <a:noFill/>
        </p:spPr>
        <p:txBody>
          <a:bodyPr wrap="square" rtlCol="0">
            <a:spAutoFit/>
          </a:bodyPr>
          <a:lstStyle/>
          <a:p>
            <a:pPr algn="ctr"/>
            <a:r>
              <a:rPr lang="en-IN" sz="800"/>
              <a:t>1. Parameters</a:t>
            </a:r>
          </a:p>
        </p:txBody>
      </p:sp>
      <p:sp>
        <p:nvSpPr>
          <p:cNvPr id="48" name="TextBox 47">
            <a:extLst>
              <a:ext uri="{FF2B5EF4-FFF2-40B4-BE49-F238E27FC236}">
                <a16:creationId xmlns:a16="http://schemas.microsoft.com/office/drawing/2014/main" id="{525F544C-DAF4-0F6C-94E5-16FF91556E32}"/>
              </a:ext>
            </a:extLst>
          </p:cNvPr>
          <p:cNvSpPr txBox="1"/>
          <p:nvPr/>
        </p:nvSpPr>
        <p:spPr>
          <a:xfrm>
            <a:off x="4904571" y="4004099"/>
            <a:ext cx="819188" cy="215444"/>
          </a:xfrm>
          <a:prstGeom prst="rect">
            <a:avLst/>
          </a:prstGeom>
          <a:noFill/>
        </p:spPr>
        <p:txBody>
          <a:bodyPr wrap="square" rtlCol="0">
            <a:spAutoFit/>
          </a:bodyPr>
          <a:lstStyle/>
          <a:p>
            <a:pPr algn="ctr"/>
            <a:r>
              <a:rPr lang="en-IN" sz="800" err="1"/>
              <a:t>Main.bicep</a:t>
            </a:r>
            <a:endParaRPr lang="en-IN" sz="800"/>
          </a:p>
        </p:txBody>
      </p:sp>
      <p:pic>
        <p:nvPicPr>
          <p:cNvPr id="1048" name="Picture 24" descr="GitHub Logo and symbol, meaning, history, sign.">
            <a:extLst>
              <a:ext uri="{FF2B5EF4-FFF2-40B4-BE49-F238E27FC236}">
                <a16:creationId xmlns:a16="http://schemas.microsoft.com/office/drawing/2014/main" id="{5D33AE8D-B7BB-2AF4-C032-3F9266D70C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6711" y="2339370"/>
            <a:ext cx="877097" cy="493367"/>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68F6961E-509F-4020-2582-F112FBD7131E}"/>
              </a:ext>
            </a:extLst>
          </p:cNvPr>
          <p:cNvCxnSpPr>
            <a:cxnSpLocks/>
          </p:cNvCxnSpPr>
          <p:nvPr/>
        </p:nvCxnSpPr>
        <p:spPr>
          <a:xfrm flipV="1">
            <a:off x="5519785" y="3542742"/>
            <a:ext cx="699020" cy="5972"/>
          </a:xfrm>
          <a:prstGeom prst="straightConnector1">
            <a:avLst/>
          </a:prstGeom>
          <a:ln w="19050" cap="flat" cmpd="sng" algn="ctr">
            <a:solidFill>
              <a:schemeClr val="dk1"/>
            </a:solidFill>
            <a:prstDash val="sysDot"/>
            <a:round/>
            <a:headEnd type="none" w="med" len="med"/>
            <a:tailEnd type="arrow" w="med" len="sm"/>
          </a:ln>
        </p:spPr>
        <p:style>
          <a:lnRef idx="0">
            <a:scrgbClr r="0" g="0" b="0"/>
          </a:lnRef>
          <a:fillRef idx="0">
            <a:scrgbClr r="0" g="0" b="0"/>
          </a:fillRef>
          <a:effectRef idx="0">
            <a:scrgbClr r="0" g="0" b="0"/>
          </a:effectRef>
          <a:fontRef idx="minor">
            <a:schemeClr val="tx1"/>
          </a:fontRef>
        </p:style>
      </p:cxnSp>
      <p:pic>
        <p:nvPicPr>
          <p:cNvPr id="1054" name="Picture 30" descr="Continuous Integration and Continuous Deployment (Deprecated)">
            <a:extLst>
              <a:ext uri="{FF2B5EF4-FFF2-40B4-BE49-F238E27FC236}">
                <a16:creationId xmlns:a16="http://schemas.microsoft.com/office/drawing/2014/main" id="{70069549-6588-2478-2364-84BDD36D2C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2180" y="3230405"/>
            <a:ext cx="638009" cy="63800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ow to Add an Approval Stage in Github Actions | by ArunKumar | Medium">
            <a:extLst>
              <a:ext uri="{FF2B5EF4-FFF2-40B4-BE49-F238E27FC236}">
                <a16:creationId xmlns:a16="http://schemas.microsoft.com/office/drawing/2014/main" id="{14140BE0-EE06-2532-6F5D-EAE700EB083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0313" t="17046" r="30781" b="12927"/>
          <a:stretch/>
        </p:blipFill>
        <p:spPr bwMode="auto">
          <a:xfrm>
            <a:off x="7012153" y="1745529"/>
            <a:ext cx="790348" cy="79879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Azure Icons &amp; Symbols | EdrawMax">
            <a:extLst>
              <a:ext uri="{FF2B5EF4-FFF2-40B4-BE49-F238E27FC236}">
                <a16:creationId xmlns:a16="http://schemas.microsoft.com/office/drawing/2014/main" id="{577BF9B2-559D-255A-CD7F-F438784AF1B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56622" t="41842" r="31420" b="27372"/>
          <a:stretch/>
        </p:blipFill>
        <p:spPr bwMode="auto">
          <a:xfrm>
            <a:off x="8268230" y="2990690"/>
            <a:ext cx="819188" cy="1070344"/>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a:extLst>
              <a:ext uri="{FF2B5EF4-FFF2-40B4-BE49-F238E27FC236}">
                <a16:creationId xmlns:a16="http://schemas.microsoft.com/office/drawing/2014/main" id="{70F8F2D8-CE1C-DD5B-BE7A-AFA8F000B6D7}"/>
              </a:ext>
            </a:extLst>
          </p:cNvPr>
          <p:cNvCxnSpPr>
            <a:cxnSpLocks/>
          </p:cNvCxnSpPr>
          <p:nvPr/>
        </p:nvCxnSpPr>
        <p:spPr>
          <a:xfrm flipV="1">
            <a:off x="6870189" y="3533954"/>
            <a:ext cx="1398040" cy="23548"/>
          </a:xfrm>
          <a:prstGeom prst="straightConnector1">
            <a:avLst/>
          </a:prstGeom>
          <a:ln w="19050" cap="flat" cmpd="sng" algn="ctr">
            <a:solidFill>
              <a:schemeClr val="dk1"/>
            </a:solidFill>
            <a:prstDash val="sysDot"/>
            <a:round/>
            <a:headEnd type="none" w="med" len="med"/>
            <a:tailEnd type="arrow" w="med" len="sm"/>
          </a:ln>
        </p:spPr>
        <p:style>
          <a:lnRef idx="0">
            <a:scrgbClr r="0" g="0" b="0"/>
          </a:lnRef>
          <a:fillRef idx="0">
            <a:scrgbClr r="0" g="0" b="0"/>
          </a:fillRef>
          <a:effectRef idx="0">
            <a:scrgbClr r="0" g="0" b="0"/>
          </a:effectRef>
          <a:fontRef idx="minor">
            <a:schemeClr val="tx1"/>
          </a:fontRef>
        </p:style>
      </p:cxnSp>
      <p:pic>
        <p:nvPicPr>
          <p:cNvPr id="1027" name="Picture 6" descr="Protect data using Azure key vault | Medium">
            <a:extLst>
              <a:ext uri="{FF2B5EF4-FFF2-40B4-BE49-F238E27FC236}">
                <a16:creationId xmlns:a16="http://schemas.microsoft.com/office/drawing/2014/main" id="{72173D79-C8BB-237F-B0DE-7BEBED050B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561" r="21285"/>
          <a:stretch/>
        </p:blipFill>
        <p:spPr bwMode="auto">
          <a:xfrm>
            <a:off x="2578166" y="2062136"/>
            <a:ext cx="720000" cy="64999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10" descr="Azure Synapse Analytics Logo PNG Vector (PDF) Free Download">
            <a:extLst>
              <a:ext uri="{FF2B5EF4-FFF2-40B4-BE49-F238E27FC236}">
                <a16:creationId xmlns:a16="http://schemas.microsoft.com/office/drawing/2014/main" id="{C0B3D856-D955-A57F-31F5-561E3582F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166" y="2853114"/>
            <a:ext cx="720000" cy="82442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12" descr="Azure Blob Storage vs Azure Data Lake Storage Gen 2: Explained Like You're  5 | by Pratik Mukesh Bharuka | Medium">
            <a:extLst>
              <a:ext uri="{FF2B5EF4-FFF2-40B4-BE49-F238E27FC236}">
                <a16:creationId xmlns:a16="http://schemas.microsoft.com/office/drawing/2014/main" id="{B0827BE6-40BA-9597-99C1-979470D273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881" r="16679"/>
          <a:stretch/>
        </p:blipFill>
        <p:spPr bwMode="auto">
          <a:xfrm>
            <a:off x="2578166" y="3818525"/>
            <a:ext cx="720000" cy="586592"/>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22" descr="How to grant db_owner to user Azure SQL Server">
            <a:extLst>
              <a:ext uri="{FF2B5EF4-FFF2-40B4-BE49-F238E27FC236}">
                <a16:creationId xmlns:a16="http://schemas.microsoft.com/office/drawing/2014/main" id="{98A64A60-E4B3-42EE-D13A-FEC1B3A06B8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707" t="10111" r="26341" b="10238"/>
          <a:stretch/>
        </p:blipFill>
        <p:spPr bwMode="auto">
          <a:xfrm>
            <a:off x="2578166" y="4551766"/>
            <a:ext cx="720000" cy="83201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6" descr="Protect data using Azure key vault | Medium">
            <a:extLst>
              <a:ext uri="{FF2B5EF4-FFF2-40B4-BE49-F238E27FC236}">
                <a16:creationId xmlns:a16="http://schemas.microsoft.com/office/drawing/2014/main" id="{C6A742C1-9EBF-5754-8891-AFDA3BC66F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561" r="21285"/>
          <a:stretch/>
        </p:blipFill>
        <p:spPr bwMode="auto">
          <a:xfrm>
            <a:off x="10522846" y="1702148"/>
            <a:ext cx="720000" cy="649994"/>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0" descr="Azure Synapse Analytics Logo PNG Vector (PDF) Free Download">
            <a:extLst>
              <a:ext uri="{FF2B5EF4-FFF2-40B4-BE49-F238E27FC236}">
                <a16:creationId xmlns:a16="http://schemas.microsoft.com/office/drawing/2014/main" id="{BBDC8D7B-EC3C-F13D-FCDE-F3C46BA60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2846" y="2493126"/>
            <a:ext cx="720000" cy="824427"/>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2" descr="Azure Blob Storage vs Azure Data Lake Storage Gen 2: Explained Like You're  5 | by Pratik Mukesh Bharuka | Medium">
            <a:extLst>
              <a:ext uri="{FF2B5EF4-FFF2-40B4-BE49-F238E27FC236}">
                <a16:creationId xmlns:a16="http://schemas.microsoft.com/office/drawing/2014/main" id="{223D9E3C-F7BB-A52D-05FB-394FD9F3729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881" r="16679"/>
          <a:stretch/>
        </p:blipFill>
        <p:spPr bwMode="auto">
          <a:xfrm>
            <a:off x="10522846" y="3458537"/>
            <a:ext cx="720000" cy="586592"/>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22" descr="How to grant db_owner to user Azure SQL Server">
            <a:extLst>
              <a:ext uri="{FF2B5EF4-FFF2-40B4-BE49-F238E27FC236}">
                <a16:creationId xmlns:a16="http://schemas.microsoft.com/office/drawing/2014/main" id="{350E2AD8-E50F-8C92-F689-45D02211029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707" t="10111" r="26341" b="10238"/>
          <a:stretch/>
        </p:blipFill>
        <p:spPr bwMode="auto">
          <a:xfrm>
            <a:off x="10522846" y="4191778"/>
            <a:ext cx="720000" cy="832013"/>
          </a:xfrm>
          <a:prstGeom prst="rect">
            <a:avLst/>
          </a:prstGeom>
          <a:noFill/>
          <a:extLst>
            <a:ext uri="{909E8E84-426E-40DD-AFC4-6F175D3DCCD1}">
              <a14:hiddenFill xmlns:a14="http://schemas.microsoft.com/office/drawing/2010/main">
                <a:solidFill>
                  <a:srgbClr val="FFFFFF"/>
                </a:solidFill>
              </a14:hiddenFill>
            </a:ext>
          </a:extLst>
        </p:spPr>
      </p:pic>
      <p:cxnSp>
        <p:nvCxnSpPr>
          <p:cNvPr id="1045" name="Straight Arrow Connector 1044">
            <a:extLst>
              <a:ext uri="{FF2B5EF4-FFF2-40B4-BE49-F238E27FC236}">
                <a16:creationId xmlns:a16="http://schemas.microsoft.com/office/drawing/2014/main" id="{7AA4FFB5-BBA9-97FC-9E2A-8F3DEB44A996}"/>
              </a:ext>
            </a:extLst>
          </p:cNvPr>
          <p:cNvCxnSpPr>
            <a:cxnSpLocks/>
            <a:stCxn id="1115" idx="3"/>
            <a:endCxn id="1041" idx="1"/>
          </p:cNvCxnSpPr>
          <p:nvPr/>
        </p:nvCxnSpPr>
        <p:spPr>
          <a:xfrm>
            <a:off x="9087418" y="3518978"/>
            <a:ext cx="1435428" cy="1088807"/>
          </a:xfrm>
          <a:prstGeom prst="straightConnector1">
            <a:avLst/>
          </a:prstGeom>
          <a:ln cap="rnd" cmpd="dbl">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bevel/>
            <a:tailEnd type="triangle"/>
          </a:ln>
        </p:spPr>
        <p:style>
          <a:lnRef idx="2">
            <a:schemeClr val="accent1"/>
          </a:lnRef>
          <a:fillRef idx="0">
            <a:schemeClr val="accent1"/>
          </a:fillRef>
          <a:effectRef idx="1">
            <a:schemeClr val="accent1"/>
          </a:effectRef>
          <a:fontRef idx="minor">
            <a:schemeClr val="tx1"/>
          </a:fontRef>
        </p:style>
      </p:cxnSp>
      <p:cxnSp>
        <p:nvCxnSpPr>
          <p:cNvPr id="1047" name="Straight Arrow Connector 1046">
            <a:extLst>
              <a:ext uri="{FF2B5EF4-FFF2-40B4-BE49-F238E27FC236}">
                <a16:creationId xmlns:a16="http://schemas.microsoft.com/office/drawing/2014/main" id="{59B20225-564C-F6C0-3D11-BDD2F1854D21}"/>
              </a:ext>
            </a:extLst>
          </p:cNvPr>
          <p:cNvCxnSpPr>
            <a:cxnSpLocks/>
            <a:stCxn id="60" idx="3"/>
            <a:endCxn id="1039" idx="1"/>
          </p:cNvCxnSpPr>
          <p:nvPr/>
        </p:nvCxnSpPr>
        <p:spPr>
          <a:xfrm>
            <a:off x="9087418" y="3525862"/>
            <a:ext cx="1435428" cy="225971"/>
          </a:xfrm>
          <a:prstGeom prst="straightConnector1">
            <a:avLst/>
          </a:prstGeom>
          <a:ln cap="rnd" cmpd="dbl">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bevel/>
            <a:tailEnd type="triangle"/>
          </a:ln>
        </p:spPr>
        <p:style>
          <a:lnRef idx="2">
            <a:schemeClr val="accent1"/>
          </a:lnRef>
          <a:fillRef idx="0">
            <a:schemeClr val="accent1"/>
          </a:fillRef>
          <a:effectRef idx="1">
            <a:schemeClr val="accent1"/>
          </a:effectRef>
          <a:fontRef idx="minor">
            <a:schemeClr val="tx1"/>
          </a:fontRef>
        </p:style>
      </p:cxnSp>
      <p:cxnSp>
        <p:nvCxnSpPr>
          <p:cNvPr id="1053" name="Straight Arrow Connector 1052">
            <a:extLst>
              <a:ext uri="{FF2B5EF4-FFF2-40B4-BE49-F238E27FC236}">
                <a16:creationId xmlns:a16="http://schemas.microsoft.com/office/drawing/2014/main" id="{FE2BB519-D9AF-5CD5-E904-38D19B39AC35}"/>
              </a:ext>
            </a:extLst>
          </p:cNvPr>
          <p:cNvCxnSpPr>
            <a:cxnSpLocks/>
            <a:stCxn id="1115" idx="3"/>
            <a:endCxn id="1035" idx="1"/>
          </p:cNvCxnSpPr>
          <p:nvPr/>
        </p:nvCxnSpPr>
        <p:spPr>
          <a:xfrm flipV="1">
            <a:off x="9087418" y="2027145"/>
            <a:ext cx="1435428" cy="1491833"/>
          </a:xfrm>
          <a:prstGeom prst="straightConnector1">
            <a:avLst/>
          </a:prstGeom>
          <a:ln cap="rnd" cmpd="dbl">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bevel/>
            <a:tailEnd type="triangle"/>
          </a:ln>
        </p:spPr>
        <p:style>
          <a:lnRef idx="2">
            <a:schemeClr val="accent1"/>
          </a:lnRef>
          <a:fillRef idx="0">
            <a:schemeClr val="accent1"/>
          </a:fillRef>
          <a:effectRef idx="1">
            <a:schemeClr val="accent1"/>
          </a:effectRef>
          <a:fontRef idx="minor">
            <a:schemeClr val="tx1"/>
          </a:fontRef>
        </p:style>
      </p:cxnSp>
      <p:cxnSp>
        <p:nvCxnSpPr>
          <p:cNvPr id="1057" name="Straight Arrow Connector 1056">
            <a:extLst>
              <a:ext uri="{FF2B5EF4-FFF2-40B4-BE49-F238E27FC236}">
                <a16:creationId xmlns:a16="http://schemas.microsoft.com/office/drawing/2014/main" id="{1C94CBEA-34C2-B75C-2F30-2C691D91E9DF}"/>
              </a:ext>
            </a:extLst>
          </p:cNvPr>
          <p:cNvCxnSpPr>
            <a:cxnSpLocks/>
            <a:stCxn id="1115" idx="3"/>
            <a:endCxn id="1037" idx="1"/>
          </p:cNvCxnSpPr>
          <p:nvPr/>
        </p:nvCxnSpPr>
        <p:spPr>
          <a:xfrm flipV="1">
            <a:off x="9087418" y="2905340"/>
            <a:ext cx="1435428" cy="613638"/>
          </a:xfrm>
          <a:prstGeom prst="straightConnector1">
            <a:avLst/>
          </a:prstGeom>
          <a:ln cap="rnd" cmpd="dbl">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bevel/>
            <a:tailEnd type="triangle"/>
          </a:ln>
        </p:spPr>
        <p:style>
          <a:lnRef idx="2">
            <a:schemeClr val="accent1"/>
          </a:lnRef>
          <a:fillRef idx="0">
            <a:schemeClr val="accent1"/>
          </a:fillRef>
          <a:effectRef idx="1">
            <a:schemeClr val="accent1"/>
          </a:effectRef>
          <a:fontRef idx="minor">
            <a:schemeClr val="tx1"/>
          </a:fontRef>
        </p:style>
      </p:cxnSp>
      <p:sp>
        <p:nvSpPr>
          <p:cNvPr id="1060" name="TextBox 1059">
            <a:extLst>
              <a:ext uri="{FF2B5EF4-FFF2-40B4-BE49-F238E27FC236}">
                <a16:creationId xmlns:a16="http://schemas.microsoft.com/office/drawing/2014/main" id="{5049418E-1D1C-C6E4-826E-D535A167091C}"/>
              </a:ext>
            </a:extLst>
          </p:cNvPr>
          <p:cNvSpPr txBox="1"/>
          <p:nvPr/>
        </p:nvSpPr>
        <p:spPr>
          <a:xfrm>
            <a:off x="4174653" y="4658048"/>
            <a:ext cx="4523673" cy="553998"/>
          </a:xfrm>
          <a:prstGeom prst="rect">
            <a:avLst/>
          </a:prstGeom>
          <a:noFill/>
        </p:spPr>
        <p:txBody>
          <a:bodyPr wrap="square" rtlCol="0">
            <a:spAutoFit/>
          </a:bodyPr>
          <a:lstStyle/>
          <a:p>
            <a:pPr marL="228600" indent="-228600">
              <a:buAutoNum type="arabicPeriod"/>
            </a:pPr>
            <a:r>
              <a:rPr lang="en-IN" sz="1000"/>
              <a:t>Code for </a:t>
            </a:r>
            <a:r>
              <a:rPr lang="en-IN" sz="1000" err="1"/>
              <a:t>Main.bicep</a:t>
            </a:r>
            <a:r>
              <a:rPr lang="en-IN" sz="1000"/>
              <a:t> will be stored in parts as modules  in Azure Git</a:t>
            </a:r>
          </a:p>
          <a:p>
            <a:pPr marL="228600" indent="-228600">
              <a:buAutoNum type="arabicPeriod"/>
            </a:pPr>
            <a:r>
              <a:rPr lang="en-IN" sz="1000"/>
              <a:t>For CI / CD process, Azure DevOps pipelines will be implemented for controlled deployments based on approvals for different environments</a:t>
            </a:r>
          </a:p>
        </p:txBody>
      </p:sp>
      <p:sp>
        <p:nvSpPr>
          <p:cNvPr id="1115" name="Rectangle 1114">
            <a:extLst>
              <a:ext uri="{FF2B5EF4-FFF2-40B4-BE49-F238E27FC236}">
                <a16:creationId xmlns:a16="http://schemas.microsoft.com/office/drawing/2014/main" id="{E3D037F8-240F-8FD3-B31D-8DEC8A71D003}"/>
              </a:ext>
            </a:extLst>
          </p:cNvPr>
          <p:cNvSpPr/>
          <p:nvPr/>
        </p:nvSpPr>
        <p:spPr>
          <a:xfrm>
            <a:off x="5656598" y="2599160"/>
            <a:ext cx="3430820" cy="1839636"/>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9127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80ED-E192-6838-0A4F-30B5273F14AB}"/>
              </a:ext>
            </a:extLst>
          </p:cNvPr>
          <p:cNvSpPr>
            <a:spLocks noGrp="1"/>
          </p:cNvSpPr>
          <p:nvPr>
            <p:ph type="title"/>
          </p:nvPr>
        </p:nvSpPr>
        <p:spPr/>
        <p:txBody>
          <a:bodyPr>
            <a:normAutofit/>
          </a:bodyPr>
          <a:lstStyle/>
          <a:p>
            <a:r>
              <a:rPr lang="en-IN" sz="3200"/>
              <a:t>Repository Required in Azure DevOps</a:t>
            </a:r>
          </a:p>
        </p:txBody>
      </p:sp>
      <p:sp>
        <p:nvSpPr>
          <p:cNvPr id="3" name="Content Placeholder 2">
            <a:extLst>
              <a:ext uri="{FF2B5EF4-FFF2-40B4-BE49-F238E27FC236}">
                <a16:creationId xmlns:a16="http://schemas.microsoft.com/office/drawing/2014/main" id="{70CE518A-C845-79BC-B0D9-910B2F7655AE}"/>
              </a:ext>
            </a:extLst>
          </p:cNvPr>
          <p:cNvSpPr>
            <a:spLocks noGrp="1"/>
          </p:cNvSpPr>
          <p:nvPr>
            <p:ph idx="1"/>
          </p:nvPr>
        </p:nvSpPr>
        <p:spPr>
          <a:xfrm>
            <a:off x="549876" y="1691760"/>
            <a:ext cx="10803924" cy="4557283"/>
          </a:xfrm>
        </p:spPr>
        <p:txBody>
          <a:bodyPr>
            <a:normAutofit/>
          </a:bodyPr>
          <a:lstStyle/>
          <a:p>
            <a:r>
              <a:rPr lang="en-IN" sz="1800"/>
              <a:t>Infrastructure Repo</a:t>
            </a:r>
          </a:p>
          <a:p>
            <a:pPr lvl="1"/>
            <a:r>
              <a:rPr lang="en-IN" sz="1800" err="1"/>
              <a:t>Jhp</a:t>
            </a:r>
            <a:r>
              <a:rPr lang="en-IN" sz="1800"/>
              <a:t>-</a:t>
            </a:r>
            <a:r>
              <a:rPr lang="en-IN" sz="1800" err="1"/>
              <a:t>dwh</a:t>
            </a:r>
            <a:r>
              <a:rPr lang="en-IN" sz="1800"/>
              <a:t>-</a:t>
            </a:r>
            <a:r>
              <a:rPr lang="en-IN" sz="1800" err="1"/>
              <a:t>iac</a:t>
            </a:r>
            <a:r>
              <a:rPr lang="en-IN" sz="1800"/>
              <a:t>-repo</a:t>
            </a:r>
          </a:p>
          <a:p>
            <a:r>
              <a:rPr lang="en-IN" sz="1800"/>
              <a:t>Azure Synapse Analytics</a:t>
            </a:r>
          </a:p>
          <a:p>
            <a:pPr lvl="1"/>
            <a:r>
              <a:rPr lang="en-IN" sz="1800" err="1"/>
              <a:t>Jhp</a:t>
            </a:r>
            <a:r>
              <a:rPr lang="en-IN" sz="1800"/>
              <a:t>-</a:t>
            </a:r>
            <a:r>
              <a:rPr lang="en-IN" sz="1800" err="1"/>
              <a:t>dwh</a:t>
            </a:r>
            <a:r>
              <a:rPr lang="en-IN" sz="1800"/>
              <a:t>-</a:t>
            </a:r>
            <a:r>
              <a:rPr lang="en-IN" sz="1800" err="1"/>
              <a:t>asa</a:t>
            </a:r>
            <a:r>
              <a:rPr lang="en-IN" sz="1800"/>
              <a:t>-repo</a:t>
            </a:r>
          </a:p>
          <a:p>
            <a:r>
              <a:rPr lang="en-IN" sz="1800"/>
              <a:t>Azure SQL Database</a:t>
            </a:r>
          </a:p>
          <a:p>
            <a:pPr lvl="1"/>
            <a:r>
              <a:rPr lang="en-IN" sz="1800" err="1"/>
              <a:t>Jhp</a:t>
            </a:r>
            <a:r>
              <a:rPr lang="en-IN" sz="1800"/>
              <a:t>-</a:t>
            </a:r>
            <a:r>
              <a:rPr lang="en-IN" sz="1800" err="1"/>
              <a:t>dwh</a:t>
            </a:r>
            <a:r>
              <a:rPr lang="en-IN" sz="1800"/>
              <a:t>-</a:t>
            </a:r>
            <a:r>
              <a:rPr lang="en-IN" sz="1800" err="1"/>
              <a:t>sqldb</a:t>
            </a:r>
            <a:r>
              <a:rPr lang="en-IN" sz="1800"/>
              <a:t>-repo</a:t>
            </a:r>
          </a:p>
        </p:txBody>
      </p:sp>
      <p:grpSp>
        <p:nvGrpSpPr>
          <p:cNvPr id="4" name="Group 3">
            <a:extLst>
              <a:ext uri="{FF2B5EF4-FFF2-40B4-BE49-F238E27FC236}">
                <a16:creationId xmlns:a16="http://schemas.microsoft.com/office/drawing/2014/main" id="{BD0CD366-0EBF-F775-807D-0CB1C50AF576}"/>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5" name="Rectangle 4">
              <a:extLst>
                <a:ext uri="{FF2B5EF4-FFF2-40B4-BE49-F238E27FC236}">
                  <a16:creationId xmlns:a16="http://schemas.microsoft.com/office/drawing/2014/main" id="{3AFC1057-EC10-B280-DBE5-FDCAE2D334AD}"/>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 name="Rectangle 5">
              <a:extLst>
                <a:ext uri="{FF2B5EF4-FFF2-40B4-BE49-F238E27FC236}">
                  <a16:creationId xmlns:a16="http://schemas.microsoft.com/office/drawing/2014/main" id="{2035E8AA-C04F-FDD8-FA76-5ADFCFD3F801}"/>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6083FB74-906F-2F41-6C65-CF2606194664}"/>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A8DC7AA0-0534-9002-C11C-C763AF79D794}"/>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26BF3E94-3C97-7CB9-3938-B63833158859}"/>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1B653728-08AC-4ACD-A200-0E2B3FAB634B}"/>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AE2031AC-1F5A-BABC-4B21-4B63A63698A1}"/>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411422BB-BE9E-5BA8-519A-4868A990DF11}"/>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03E0C276-D92A-6A2C-1362-F4CE3CA3BDE2}"/>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383F072D-F036-106B-E510-DD1917CD0CE1}"/>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8DBE507E-8A58-5CFF-E9A6-0A8C48F23EE8}"/>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2D3E1B29-F1FC-ABA8-3E39-90E1D074FEDF}"/>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DC74C742-CC4A-9391-93A2-0B7DD3167626}"/>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84586452-999A-A3A1-D8CF-50DE5F4FB19C}"/>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6D63851E-6CC0-10B0-07AE-FBD276A5FD6B}"/>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66D68C5A-F192-069B-86E4-4C0206244249}"/>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B32EFCF4-3FAE-3E89-F07E-9DCB9C282ECE}"/>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3C16FA10-601B-5CF9-45DB-69B7E064339D}"/>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CEA99355-5305-2F58-52E6-81F27684369F}"/>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4B2CF055-7A53-D717-F7A6-B668C0DB12B1}"/>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7C6A54A4-C628-D29C-E781-7CDCC4211504}"/>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E09AA1C7-4543-7F08-1160-9F1789AA3FC6}"/>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7" name="TextBox 26">
            <a:extLst>
              <a:ext uri="{FF2B5EF4-FFF2-40B4-BE49-F238E27FC236}">
                <a16:creationId xmlns:a16="http://schemas.microsoft.com/office/drawing/2014/main" id="{5B8D3FF6-7412-65D8-8279-74DD7BE3B484}"/>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126043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C99B-87E6-26AC-AA36-CA9D7AFFFF36}"/>
              </a:ext>
            </a:extLst>
          </p:cNvPr>
          <p:cNvSpPr>
            <a:spLocks noGrp="1"/>
          </p:cNvSpPr>
          <p:nvPr>
            <p:ph type="title"/>
          </p:nvPr>
        </p:nvSpPr>
        <p:spPr/>
        <p:txBody>
          <a:bodyPr>
            <a:normAutofit/>
          </a:bodyPr>
          <a:lstStyle/>
          <a:p>
            <a:r>
              <a:rPr lang="en-IN" sz="3600"/>
              <a:t>Resources Required for DWH </a:t>
            </a:r>
            <a:r>
              <a:rPr lang="en-IN" sz="3800"/>
              <a:t>Implementation</a:t>
            </a:r>
          </a:p>
        </p:txBody>
      </p:sp>
      <p:sp>
        <p:nvSpPr>
          <p:cNvPr id="3" name="Content Placeholder 2">
            <a:extLst>
              <a:ext uri="{FF2B5EF4-FFF2-40B4-BE49-F238E27FC236}">
                <a16:creationId xmlns:a16="http://schemas.microsoft.com/office/drawing/2014/main" id="{51A27248-8ACB-4A69-4DB8-163F15CFBC31}"/>
              </a:ext>
            </a:extLst>
          </p:cNvPr>
          <p:cNvSpPr>
            <a:spLocks noGrp="1"/>
          </p:cNvSpPr>
          <p:nvPr>
            <p:ph idx="1"/>
          </p:nvPr>
        </p:nvSpPr>
        <p:spPr/>
        <p:txBody>
          <a:bodyPr>
            <a:normAutofit/>
          </a:bodyPr>
          <a:lstStyle/>
          <a:p>
            <a:r>
              <a:rPr lang="en-IN" sz="1800"/>
              <a:t>Azure Storage Gen 2</a:t>
            </a:r>
          </a:p>
          <a:p>
            <a:r>
              <a:rPr lang="en-IN" sz="1800"/>
              <a:t>Azure Synapse Analytics</a:t>
            </a:r>
          </a:p>
          <a:p>
            <a:r>
              <a:rPr lang="en-IN" sz="1800"/>
              <a:t>Azure Key Vault</a:t>
            </a:r>
          </a:p>
          <a:p>
            <a:r>
              <a:rPr lang="en-IN" sz="1800"/>
              <a:t>Azure Logic Apps</a:t>
            </a:r>
          </a:p>
          <a:p>
            <a:r>
              <a:rPr lang="en-IN" sz="1800"/>
              <a:t>Azure SQL Database  - 10 to 30 DTUS based on Environment (if </a:t>
            </a:r>
            <a:r>
              <a:rPr lang="en-IN" sz="1800" err="1"/>
              <a:t>req</a:t>
            </a:r>
            <a:r>
              <a:rPr lang="en-IN" sz="1800"/>
              <a:t>)</a:t>
            </a:r>
          </a:p>
        </p:txBody>
      </p:sp>
      <p:grpSp>
        <p:nvGrpSpPr>
          <p:cNvPr id="4" name="Group 3">
            <a:extLst>
              <a:ext uri="{FF2B5EF4-FFF2-40B4-BE49-F238E27FC236}">
                <a16:creationId xmlns:a16="http://schemas.microsoft.com/office/drawing/2014/main" id="{AE9F99C9-8429-B834-B294-6131B35B6F2C}"/>
              </a:ext>
            </a:extLst>
          </p:cNvPr>
          <p:cNvGrpSpPr/>
          <p:nvPr/>
        </p:nvGrpSpPr>
        <p:grpSpPr>
          <a:xfrm>
            <a:off x="566732" y="4943922"/>
            <a:ext cx="691673" cy="858473"/>
            <a:chOff x="13539274" y="6271205"/>
            <a:chExt cx="1160010" cy="1439751"/>
          </a:xfrm>
          <a:gradFill>
            <a:gsLst>
              <a:gs pos="0">
                <a:schemeClr val="accent1">
                  <a:alpha val="20000"/>
                </a:schemeClr>
              </a:gs>
              <a:gs pos="100000">
                <a:schemeClr val="accent1"/>
              </a:gs>
            </a:gsLst>
            <a:lin ang="5400000" scaled="1"/>
          </a:gradFill>
        </p:grpSpPr>
        <p:sp>
          <p:nvSpPr>
            <p:cNvPr id="5" name="Rectangle 4">
              <a:extLst>
                <a:ext uri="{FF2B5EF4-FFF2-40B4-BE49-F238E27FC236}">
                  <a16:creationId xmlns:a16="http://schemas.microsoft.com/office/drawing/2014/main" id="{86096035-01E1-A7AA-600E-E29641C7E99F}"/>
                </a:ext>
              </a:extLst>
            </p:cNvPr>
            <p:cNvSpPr/>
            <p:nvPr/>
          </p:nvSpPr>
          <p:spPr>
            <a:xfrm>
              <a:off x="1377045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6" name="Rectangle 5">
              <a:extLst>
                <a:ext uri="{FF2B5EF4-FFF2-40B4-BE49-F238E27FC236}">
                  <a16:creationId xmlns:a16="http://schemas.microsoft.com/office/drawing/2014/main" id="{3914810C-6B7C-2F9E-4171-DED3A6A142FF}"/>
                </a:ext>
              </a:extLst>
            </p:cNvPr>
            <p:cNvSpPr/>
            <p:nvPr/>
          </p:nvSpPr>
          <p:spPr>
            <a:xfrm>
              <a:off x="13967008"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7" name="Rectangle 6">
              <a:extLst>
                <a:ext uri="{FF2B5EF4-FFF2-40B4-BE49-F238E27FC236}">
                  <a16:creationId xmlns:a16="http://schemas.microsoft.com/office/drawing/2014/main" id="{A04BC56D-F6DB-3B65-1A88-9E56E812B2B4}"/>
                </a:ext>
              </a:extLst>
            </p:cNvPr>
            <p:cNvSpPr/>
            <p:nvPr/>
          </p:nvSpPr>
          <p:spPr>
            <a:xfrm>
              <a:off x="14164163"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8" name="Rectangle 7">
              <a:extLst>
                <a:ext uri="{FF2B5EF4-FFF2-40B4-BE49-F238E27FC236}">
                  <a16:creationId xmlns:a16="http://schemas.microsoft.com/office/drawing/2014/main" id="{D38368FB-3B14-F718-6E22-2504D281DF4B}"/>
                </a:ext>
              </a:extLst>
            </p:cNvPr>
            <p:cNvSpPr/>
            <p:nvPr/>
          </p:nvSpPr>
          <p:spPr>
            <a:xfrm>
              <a:off x="14361319" y="7039487"/>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9" name="Rectangle 8">
              <a:extLst>
                <a:ext uri="{FF2B5EF4-FFF2-40B4-BE49-F238E27FC236}">
                  <a16:creationId xmlns:a16="http://schemas.microsoft.com/office/drawing/2014/main" id="{B6AA4DB9-7F5F-F873-2753-A733AF7B6F67}"/>
                </a:ext>
              </a:extLst>
            </p:cNvPr>
            <p:cNvSpPr/>
            <p:nvPr/>
          </p:nvSpPr>
          <p:spPr>
            <a:xfrm>
              <a:off x="1377045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0" name="Rectangle 9">
              <a:extLst>
                <a:ext uri="{FF2B5EF4-FFF2-40B4-BE49-F238E27FC236}">
                  <a16:creationId xmlns:a16="http://schemas.microsoft.com/office/drawing/2014/main" id="{841B52B6-54D4-8976-414C-8B2C78F3F2FC}"/>
                </a:ext>
              </a:extLst>
            </p:cNvPr>
            <p:cNvSpPr/>
            <p:nvPr/>
          </p:nvSpPr>
          <p:spPr>
            <a:xfrm>
              <a:off x="13967008"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1" name="Rectangle 10">
              <a:extLst>
                <a:ext uri="{FF2B5EF4-FFF2-40B4-BE49-F238E27FC236}">
                  <a16:creationId xmlns:a16="http://schemas.microsoft.com/office/drawing/2014/main" id="{9AAA5A2F-82CA-93C9-BA54-5840D67D8050}"/>
                </a:ext>
              </a:extLst>
            </p:cNvPr>
            <p:cNvSpPr/>
            <p:nvPr/>
          </p:nvSpPr>
          <p:spPr>
            <a:xfrm>
              <a:off x="14164163"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2" name="Rectangle 11">
              <a:extLst>
                <a:ext uri="{FF2B5EF4-FFF2-40B4-BE49-F238E27FC236}">
                  <a16:creationId xmlns:a16="http://schemas.microsoft.com/office/drawing/2014/main" id="{875CB075-9AAE-08EE-D538-DFCCB21B8832}"/>
                </a:ext>
              </a:extLst>
            </p:cNvPr>
            <p:cNvSpPr/>
            <p:nvPr/>
          </p:nvSpPr>
          <p:spPr>
            <a:xfrm>
              <a:off x="14361319"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3" name="Rectangle 12">
              <a:extLst>
                <a:ext uri="{FF2B5EF4-FFF2-40B4-BE49-F238E27FC236}">
                  <a16:creationId xmlns:a16="http://schemas.microsoft.com/office/drawing/2014/main" id="{B6EF33E6-6260-88C7-2EE1-4D0D097ADE73}"/>
                </a:ext>
              </a:extLst>
            </p:cNvPr>
            <p:cNvSpPr/>
            <p:nvPr/>
          </p:nvSpPr>
          <p:spPr>
            <a:xfrm>
              <a:off x="13770459"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4" name="Rectangle 13">
              <a:extLst>
                <a:ext uri="{FF2B5EF4-FFF2-40B4-BE49-F238E27FC236}">
                  <a16:creationId xmlns:a16="http://schemas.microsoft.com/office/drawing/2014/main" id="{A44A4C9F-C0F4-16EB-EF12-13BE2BDA4DB0}"/>
                </a:ext>
              </a:extLst>
            </p:cNvPr>
            <p:cNvSpPr/>
            <p:nvPr/>
          </p:nvSpPr>
          <p:spPr>
            <a:xfrm>
              <a:off x="13967008"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5" name="Rectangle 14">
              <a:extLst>
                <a:ext uri="{FF2B5EF4-FFF2-40B4-BE49-F238E27FC236}">
                  <a16:creationId xmlns:a16="http://schemas.microsoft.com/office/drawing/2014/main" id="{E2872DD4-93FF-ED5D-A15E-9E53869F92C5}"/>
                </a:ext>
              </a:extLst>
            </p:cNvPr>
            <p:cNvSpPr/>
            <p:nvPr/>
          </p:nvSpPr>
          <p:spPr>
            <a:xfrm>
              <a:off x="14164163"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6" name="Rectangle 15">
              <a:extLst>
                <a:ext uri="{FF2B5EF4-FFF2-40B4-BE49-F238E27FC236}">
                  <a16:creationId xmlns:a16="http://schemas.microsoft.com/office/drawing/2014/main" id="{CAB0EF56-18A7-3719-D78A-EB2A28BC63A0}"/>
                </a:ext>
              </a:extLst>
            </p:cNvPr>
            <p:cNvSpPr/>
            <p:nvPr/>
          </p:nvSpPr>
          <p:spPr>
            <a:xfrm>
              <a:off x="1377045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7" name="Rectangle 16">
              <a:extLst>
                <a:ext uri="{FF2B5EF4-FFF2-40B4-BE49-F238E27FC236}">
                  <a16:creationId xmlns:a16="http://schemas.microsoft.com/office/drawing/2014/main" id="{85F77761-8F63-3DB9-B1BC-55CCE51AAADA}"/>
                </a:ext>
              </a:extLst>
            </p:cNvPr>
            <p:cNvSpPr/>
            <p:nvPr/>
          </p:nvSpPr>
          <p:spPr>
            <a:xfrm>
              <a:off x="13967008"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8" name="Rectangle 17">
              <a:extLst>
                <a:ext uri="{FF2B5EF4-FFF2-40B4-BE49-F238E27FC236}">
                  <a16:creationId xmlns:a16="http://schemas.microsoft.com/office/drawing/2014/main" id="{AF4D9478-E6EB-6BC5-DD81-58E305471A09}"/>
                </a:ext>
              </a:extLst>
            </p:cNvPr>
            <p:cNvSpPr/>
            <p:nvPr/>
          </p:nvSpPr>
          <p:spPr>
            <a:xfrm>
              <a:off x="14164163"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19" name="Rectangle 18">
              <a:extLst>
                <a:ext uri="{FF2B5EF4-FFF2-40B4-BE49-F238E27FC236}">
                  <a16:creationId xmlns:a16="http://schemas.microsoft.com/office/drawing/2014/main" id="{F74DA1EE-4B6B-F262-85A5-8C2467ADB86B}"/>
                </a:ext>
              </a:extLst>
            </p:cNvPr>
            <p:cNvSpPr/>
            <p:nvPr/>
          </p:nvSpPr>
          <p:spPr>
            <a:xfrm>
              <a:off x="14361319" y="7630954"/>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0" name="Rectangle 19">
              <a:extLst>
                <a:ext uri="{FF2B5EF4-FFF2-40B4-BE49-F238E27FC236}">
                  <a16:creationId xmlns:a16="http://schemas.microsoft.com/office/drawing/2014/main" id="{116271F9-6330-96F9-FD81-8AD581C6FB34}"/>
                </a:ext>
              </a:extLst>
            </p:cNvPr>
            <p:cNvSpPr/>
            <p:nvPr/>
          </p:nvSpPr>
          <p:spPr>
            <a:xfrm>
              <a:off x="14539280" y="723664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1" name="Rectangle 20">
              <a:extLst>
                <a:ext uri="{FF2B5EF4-FFF2-40B4-BE49-F238E27FC236}">
                  <a16:creationId xmlns:a16="http://schemas.microsoft.com/office/drawing/2014/main" id="{FC7A1F65-E793-4698-0286-DC484B0E21A7}"/>
                </a:ext>
              </a:extLst>
            </p:cNvPr>
            <p:cNvSpPr/>
            <p:nvPr/>
          </p:nvSpPr>
          <p:spPr>
            <a:xfrm>
              <a:off x="13595584" y="7433798"/>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2" name="Rectangle 21">
              <a:extLst>
                <a:ext uri="{FF2B5EF4-FFF2-40B4-BE49-F238E27FC236}">
                  <a16:creationId xmlns:a16="http://schemas.microsoft.com/office/drawing/2014/main" id="{EDDDA4DF-E05D-AB4E-1998-E8C3414E5CBA}"/>
                </a:ext>
              </a:extLst>
            </p:cNvPr>
            <p:cNvSpPr/>
            <p:nvPr/>
          </p:nvSpPr>
          <p:spPr>
            <a:xfrm>
              <a:off x="13967008" y="681294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3" name="Rectangle 22">
              <a:extLst>
                <a:ext uri="{FF2B5EF4-FFF2-40B4-BE49-F238E27FC236}">
                  <a16:creationId xmlns:a16="http://schemas.microsoft.com/office/drawing/2014/main" id="{A4CD9C45-B1A9-ED1B-3BB7-ED5DB1B23565}"/>
                </a:ext>
              </a:extLst>
            </p:cNvPr>
            <p:cNvSpPr/>
            <p:nvPr/>
          </p:nvSpPr>
          <p:spPr>
            <a:xfrm>
              <a:off x="14164163" y="6497746"/>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4" name="Rectangle 23">
              <a:extLst>
                <a:ext uri="{FF2B5EF4-FFF2-40B4-BE49-F238E27FC236}">
                  <a16:creationId xmlns:a16="http://schemas.microsoft.com/office/drawing/2014/main" id="{6E51DADD-C38C-F1D7-A3D3-398C51F75ED0}"/>
                </a:ext>
              </a:extLst>
            </p:cNvPr>
            <p:cNvSpPr/>
            <p:nvPr/>
          </p:nvSpPr>
          <p:spPr>
            <a:xfrm>
              <a:off x="13967008" y="6271205"/>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5" name="Rectangle 24">
              <a:extLst>
                <a:ext uri="{FF2B5EF4-FFF2-40B4-BE49-F238E27FC236}">
                  <a16:creationId xmlns:a16="http://schemas.microsoft.com/office/drawing/2014/main" id="{0F1C9C74-E39F-58E2-39BC-0C79AAA61E29}"/>
                </a:ext>
              </a:extLst>
            </p:cNvPr>
            <p:cNvSpPr/>
            <p:nvPr/>
          </p:nvSpPr>
          <p:spPr>
            <a:xfrm>
              <a:off x="14619282"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sp>
          <p:nvSpPr>
            <p:cNvPr id="26" name="Rectangle 25">
              <a:extLst>
                <a:ext uri="{FF2B5EF4-FFF2-40B4-BE49-F238E27FC236}">
                  <a16:creationId xmlns:a16="http://schemas.microsoft.com/office/drawing/2014/main" id="{BCB550D6-C3C2-4593-9B86-7BBAFED43498}"/>
                </a:ext>
              </a:extLst>
            </p:cNvPr>
            <p:cNvSpPr/>
            <p:nvPr/>
          </p:nvSpPr>
          <p:spPr>
            <a:xfrm>
              <a:off x="13539274" y="6614223"/>
              <a:ext cx="80002" cy="80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solidFill>
                  <a:schemeClr val="bg1"/>
                </a:solidFill>
                <a:latin typeface="Plus Jakarta Sans" pitchFamily="2" charset="0"/>
                <a:ea typeface="Open Sans" panose="020B0606030504020204" pitchFamily="34" charset="0"/>
                <a:cs typeface="Plus Jakarta Sans" pitchFamily="2" charset="0"/>
              </a:endParaRPr>
            </a:p>
          </p:txBody>
        </p:sp>
      </p:grpSp>
      <p:sp>
        <p:nvSpPr>
          <p:cNvPr id="27" name="TextBox 26">
            <a:extLst>
              <a:ext uri="{FF2B5EF4-FFF2-40B4-BE49-F238E27FC236}">
                <a16:creationId xmlns:a16="http://schemas.microsoft.com/office/drawing/2014/main" id="{C2288019-A5BC-23C6-C951-E742D3A5BA83}"/>
              </a:ext>
            </a:extLst>
          </p:cNvPr>
          <p:cNvSpPr txBox="1"/>
          <p:nvPr/>
        </p:nvSpPr>
        <p:spPr>
          <a:xfrm>
            <a:off x="355601" y="6257563"/>
            <a:ext cx="3012719" cy="233654"/>
          </a:xfrm>
          <a:prstGeom prst="rect">
            <a:avLst/>
          </a:prstGeom>
          <a:noFill/>
        </p:spPr>
        <p:txBody>
          <a:bodyPr wrap="square" rtlCol="0">
            <a:spAutoFit/>
          </a:bodyPr>
          <a:lstStyle/>
          <a:p>
            <a:pPr>
              <a:lnSpc>
                <a:spcPct val="130000"/>
              </a:lnSpc>
            </a:pPr>
            <a:r>
              <a:rPr lang="en-US" sz="800">
                <a:solidFill>
                  <a:schemeClr val="bg1">
                    <a:lumMod val="50000"/>
                  </a:schemeClr>
                </a:solidFill>
                <a:latin typeface="Verdana" panose="020B0604030504040204" pitchFamily="34" charset="0"/>
                <a:ea typeface="Verdana" panose="020B0604030504040204" pitchFamily="34" charset="0"/>
                <a:cs typeface="Plus Jakarta Sans" panose="020B0604020202020204" charset="0"/>
              </a:rPr>
              <a:t>© Xyenta</a:t>
            </a:r>
          </a:p>
        </p:txBody>
      </p:sp>
    </p:spTree>
    <p:extLst>
      <p:ext uri="{BB962C8B-B14F-4D97-AF65-F5344CB8AC3E}">
        <p14:creationId xmlns:p14="http://schemas.microsoft.com/office/powerpoint/2010/main" val="1024893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1064</Words>
  <Application>Microsoft Office PowerPoint</Application>
  <PresentationFormat>Widescreen</PresentationFormat>
  <Paragraphs>186</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JHP – DWH Propose Architecture</vt:lpstr>
      <vt:lpstr>JHP DWH PoC – Flow of Data</vt:lpstr>
      <vt:lpstr>What is Infrastructure as Code?</vt:lpstr>
      <vt:lpstr>Consideration for Infrastructure as a Code</vt:lpstr>
      <vt:lpstr>Comparison and Solution </vt:lpstr>
      <vt:lpstr>Infrastructure as a Code Design</vt:lpstr>
      <vt:lpstr>Repository Required in Azure DevOps</vt:lpstr>
      <vt:lpstr>Resources Required for DWH Implementation</vt:lpstr>
      <vt:lpstr>Resource Naming Convention</vt:lpstr>
      <vt:lpstr>Azure Synapse Analytics Naming Conventions</vt:lpstr>
      <vt:lpstr>Security for Azure Pipelines and Resources</vt:lpstr>
      <vt:lpstr>Security Naming Standards</vt:lpstr>
      <vt:lpstr>Permissions for resources</vt:lpstr>
      <vt:lpstr>Git Branching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 Hambro &amp; Partners</dc:title>
  <dc:creator>Hemomsu Subodh Lakkaraju</dc:creator>
  <cp:lastModifiedBy>Entha Bhargav</cp:lastModifiedBy>
  <cp:revision>3</cp:revision>
  <dcterms:created xsi:type="dcterms:W3CDTF">2024-09-09T12:59:19Z</dcterms:created>
  <dcterms:modified xsi:type="dcterms:W3CDTF">2024-10-29T06:49:59Z</dcterms:modified>
</cp:coreProperties>
</file>