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260" r:id="rId6"/>
    <p:sldId id="266" r:id="rId7"/>
    <p:sldId id="275" r:id="rId8"/>
    <p:sldId id="276" r:id="rId9"/>
    <p:sldId id="261" r:id="rId10"/>
    <p:sldId id="267" r:id="rId11"/>
    <p:sldId id="281" r:id="rId12"/>
    <p:sldId id="283" r:id="rId13"/>
    <p:sldId id="270" r:id="rId14"/>
    <p:sldId id="271" r:id="rId15"/>
    <p:sldId id="272" r:id="rId16"/>
    <p:sldId id="273" r:id="rId17"/>
    <p:sldId id="274" r:id="rId18"/>
    <p:sldId id="278" r:id="rId19"/>
    <p:sldId id="257" r:id="rId20"/>
    <p:sldId id="277" r:id="rId21"/>
    <p:sldId id="279" r:id="rId22"/>
    <p:sldId id="280" r:id="rId23"/>
    <p:sldId id="258" r:id="rId24"/>
    <p:sldId id="264" r:id="rId25"/>
    <p:sldId id="282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D161A-3F48-4498-BAA7-61BF6D9F87DD}" v="47" dt="2024-11-21T20:23:24.175"/>
    <p1510:client id="{D43AAD12-0CBC-4024-BF54-4D1F4367B4F3}" v="22" dt="2024-11-22T10:21:54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Reddy Manda" userId="S::hemanth.manda@xyenta.com::3b2858cf-edb9-4110-b5ed-0ab55fbd2d82" providerId="AD" clId="Web-{B7AEADBC-B1B2-BB22-B2B5-8B55F6760E5A}"/>
    <pc:docChg chg="modSld">
      <pc:chgData name="Hemanth Reddy Manda" userId="S::hemanth.manda@xyenta.com::3b2858cf-edb9-4110-b5ed-0ab55fbd2d82" providerId="AD" clId="Web-{B7AEADBC-B1B2-BB22-B2B5-8B55F6760E5A}" dt="2024-10-28T09:55:23.529" v="11" actId="20577"/>
      <pc:docMkLst>
        <pc:docMk/>
      </pc:docMkLst>
      <pc:sldChg chg="modSp">
        <pc:chgData name="Hemanth Reddy Manda" userId="S::hemanth.manda@xyenta.com::3b2858cf-edb9-4110-b5ed-0ab55fbd2d82" providerId="AD" clId="Web-{B7AEADBC-B1B2-BB22-B2B5-8B55F6760E5A}" dt="2024-10-28T09:55:23.529" v="11" actId="20577"/>
        <pc:sldMkLst>
          <pc:docMk/>
          <pc:sldMk cId="844506569" sldId="278"/>
        </pc:sldMkLst>
        <pc:spChg chg="mod">
          <ac:chgData name="Hemanth Reddy Manda" userId="S::hemanth.manda@xyenta.com::3b2858cf-edb9-4110-b5ed-0ab55fbd2d82" providerId="AD" clId="Web-{B7AEADBC-B1B2-BB22-B2B5-8B55F6760E5A}" dt="2024-10-28T09:55:23.529" v="11" actId="20577"/>
          <ac:spMkLst>
            <pc:docMk/>
            <pc:sldMk cId="844506569" sldId="278"/>
            <ac:spMk id="81" creationId="{4EB9EC71-6003-E6E7-63B4-5817AE029A0E}"/>
          </ac:spMkLst>
        </pc:spChg>
      </pc:sldChg>
    </pc:docChg>
  </pc:docChgLst>
  <pc:docChgLst>
    <pc:chgData name="Rishi Gupta" userId="S::rishi.gupta@xyenta.com::a8074644-8bee-44d5-9f4d-cf39a94069e5" providerId="AD" clId="Web-{CFA7667A-3BE9-4210-83C1-988221CC091E}"/>
    <pc:docChg chg="addSld modSld">
      <pc:chgData name="Rishi Gupta" userId="S::rishi.gupta@xyenta.com::a8074644-8bee-44d5-9f4d-cf39a94069e5" providerId="AD" clId="Web-{CFA7667A-3BE9-4210-83C1-988221CC091E}" dt="2024-10-22T06:55:55.546" v="39"/>
      <pc:docMkLst>
        <pc:docMk/>
      </pc:docMkLst>
      <pc:sldChg chg="modSp">
        <pc:chgData name="Rishi Gupta" userId="S::rishi.gupta@xyenta.com::a8074644-8bee-44d5-9f4d-cf39a94069e5" providerId="AD" clId="Web-{CFA7667A-3BE9-4210-83C1-988221CC091E}" dt="2024-10-22T06:46:54.933" v="0" actId="20577"/>
        <pc:sldMkLst>
          <pc:docMk/>
          <pc:sldMk cId="4103459168" sldId="256"/>
        </pc:sldMkLst>
        <pc:spChg chg="mod">
          <ac:chgData name="Rishi Gupta" userId="S::rishi.gupta@xyenta.com::a8074644-8bee-44d5-9f4d-cf39a94069e5" providerId="AD" clId="Web-{CFA7667A-3BE9-4210-83C1-988221CC091E}" dt="2024-10-22T06:46:54.933" v="0" actId="20577"/>
          <ac:spMkLst>
            <pc:docMk/>
            <pc:sldMk cId="4103459168" sldId="256"/>
            <ac:spMk id="3" creationId="{0A7B28B0-DB29-8E2C-1442-8A749799A04E}"/>
          </ac:spMkLst>
        </pc:spChg>
      </pc:sldChg>
      <pc:sldChg chg="modSp">
        <pc:chgData name="Rishi Gupta" userId="S::rishi.gupta@xyenta.com::a8074644-8bee-44d5-9f4d-cf39a94069e5" providerId="AD" clId="Web-{CFA7667A-3BE9-4210-83C1-988221CC091E}" dt="2024-10-22T06:48:07.373" v="7" actId="20577"/>
        <pc:sldMkLst>
          <pc:docMk/>
          <pc:sldMk cId="1057631368" sldId="257"/>
        </pc:sldMkLst>
        <pc:graphicFrameChg chg="modGraphic">
          <ac:chgData name="Rishi Gupta" userId="S::rishi.gupta@xyenta.com::a8074644-8bee-44d5-9f4d-cf39a94069e5" providerId="AD" clId="Web-{CFA7667A-3BE9-4210-83C1-988221CC091E}" dt="2024-10-22T06:48:07.373" v="7" actId="20577"/>
          <ac:graphicFrameMkLst>
            <pc:docMk/>
            <pc:sldMk cId="1057631368" sldId="257"/>
            <ac:graphicFrameMk id="4" creationId="{47FD2C47-78A5-8976-CF20-355A1588D7B8}"/>
          </ac:graphicFrameMkLst>
        </pc:graphicFrameChg>
      </pc:sldChg>
      <pc:sldChg chg="delSp">
        <pc:chgData name="Rishi Gupta" userId="S::rishi.gupta@xyenta.com::a8074644-8bee-44d5-9f4d-cf39a94069e5" providerId="AD" clId="Web-{CFA7667A-3BE9-4210-83C1-988221CC091E}" dt="2024-10-22T06:47:31.934" v="1"/>
        <pc:sldMkLst>
          <pc:docMk/>
          <pc:sldMk cId="1625017404" sldId="271"/>
        </pc:sldMkLst>
      </pc:sldChg>
      <pc:sldChg chg="modSp add replId">
        <pc:chgData name="Rishi Gupta" userId="S::rishi.gupta@xyenta.com::a8074644-8bee-44d5-9f4d-cf39a94069e5" providerId="AD" clId="Web-{CFA7667A-3BE9-4210-83C1-988221CC091E}" dt="2024-10-22T06:53:51.979" v="25" actId="20577"/>
        <pc:sldMkLst>
          <pc:docMk/>
          <pc:sldMk cId="1326563651" sldId="277"/>
        </pc:sldMkLst>
        <pc:spChg chg="mod">
          <ac:chgData name="Rishi Gupta" userId="S::rishi.gupta@xyenta.com::a8074644-8bee-44d5-9f4d-cf39a94069e5" providerId="AD" clId="Web-{CFA7667A-3BE9-4210-83C1-988221CC091E}" dt="2024-10-22T06:52:04.553" v="11" actId="20577"/>
          <ac:spMkLst>
            <pc:docMk/>
            <pc:sldMk cId="1326563651" sldId="277"/>
            <ac:spMk id="2" creationId="{505734C8-5269-B463-A852-E946BA0F9AD8}"/>
          </ac:spMkLst>
        </pc:spChg>
        <pc:spChg chg="mod">
          <ac:chgData name="Rishi Gupta" userId="S::rishi.gupta@xyenta.com::a8074644-8bee-44d5-9f4d-cf39a94069e5" providerId="AD" clId="Web-{CFA7667A-3BE9-4210-83C1-988221CC091E}" dt="2024-10-22T06:53:51.979" v="25" actId="20577"/>
          <ac:spMkLst>
            <pc:docMk/>
            <pc:sldMk cId="1326563651" sldId="277"/>
            <ac:spMk id="3" creationId="{F4C4EAF2-91C8-44BC-007A-2DB478BA33C4}"/>
          </ac:spMkLst>
        </pc:spChg>
      </pc:sldChg>
      <pc:sldChg chg="addSp delSp modSp add replId">
        <pc:chgData name="Rishi Gupta" userId="S::rishi.gupta@xyenta.com::a8074644-8bee-44d5-9f4d-cf39a94069e5" providerId="AD" clId="Web-{CFA7667A-3BE9-4210-83C1-988221CC091E}" dt="2024-10-22T06:55:55.546" v="39"/>
        <pc:sldMkLst>
          <pc:docMk/>
          <pc:sldMk cId="844506569" sldId="278"/>
        </pc:sldMkLst>
        <pc:spChg chg="mod">
          <ac:chgData name="Rishi Gupta" userId="S::rishi.gupta@xyenta.com::a8074644-8bee-44d5-9f4d-cf39a94069e5" providerId="AD" clId="Web-{CFA7667A-3BE9-4210-83C1-988221CC091E}" dt="2024-10-22T06:55:04.419" v="33" actId="20577"/>
          <ac:spMkLst>
            <pc:docMk/>
            <pc:sldMk cId="844506569" sldId="278"/>
            <ac:spMk id="2" creationId="{505734C8-5269-B463-A852-E946BA0F9AD8}"/>
          </ac:spMkLst>
        </pc:spChg>
        <pc:spChg chg="add mod">
          <ac:chgData name="Rishi Gupta" userId="S::rishi.gupta@xyenta.com::a8074644-8bee-44d5-9f4d-cf39a94069e5" providerId="AD" clId="Web-{CFA7667A-3BE9-4210-83C1-988221CC091E}" dt="2024-10-22T06:55:55.546" v="39"/>
          <ac:spMkLst>
            <pc:docMk/>
            <pc:sldMk cId="844506569" sldId="278"/>
            <ac:spMk id="81" creationId="{4EB9EC71-6003-E6E7-63B4-5817AE029A0E}"/>
          </ac:spMkLst>
        </pc:spChg>
      </pc:sldChg>
    </pc:docChg>
  </pc:docChgLst>
  <pc:docChgLst>
    <pc:chgData name="Lokeswar Reddy Valluru" userId="S::lokeswar.valluru@xyenta.com::c2e58a91-c8d7-4762-8685-670b085edc60" providerId="AD" clId="Web-{D034A07E-799B-D3B4-6560-9B7FECA6D0C8}"/>
    <pc:docChg chg="modSld">
      <pc:chgData name="Lokeswar Reddy Valluru" userId="S::lokeswar.valluru@xyenta.com::c2e58a91-c8d7-4762-8685-670b085edc60" providerId="AD" clId="Web-{D034A07E-799B-D3B4-6560-9B7FECA6D0C8}" dt="2024-11-07T16:00:35.014" v="78" actId="20577"/>
      <pc:docMkLst>
        <pc:docMk/>
      </pc:docMkLst>
      <pc:sldChg chg="modSp">
        <pc:chgData name="Lokeswar Reddy Valluru" userId="S::lokeswar.valluru@xyenta.com::c2e58a91-c8d7-4762-8685-670b085edc60" providerId="AD" clId="Web-{D034A07E-799B-D3B4-6560-9B7FECA6D0C8}" dt="2024-11-07T16:00:35.014" v="78" actId="20577"/>
        <pc:sldMkLst>
          <pc:docMk/>
          <pc:sldMk cId="3533165902" sldId="282"/>
        </pc:sldMkLst>
        <pc:graphicFrameChg chg="modGraphic">
          <ac:chgData name="Lokeswar Reddy Valluru" userId="S::lokeswar.valluru@xyenta.com::c2e58a91-c8d7-4762-8685-670b085edc60" providerId="AD" clId="Web-{D034A07E-799B-D3B4-6560-9B7FECA6D0C8}" dt="2024-11-07T16:00:35.014" v="78" actId="20577"/>
          <ac:graphicFrameMkLst>
            <pc:docMk/>
            <pc:sldMk cId="3533165902" sldId="282"/>
            <ac:graphicFrameMk id="4" creationId="{47FD2C47-78A5-8976-CF20-355A1588D7B8}"/>
          </ac:graphicFrameMkLst>
        </pc:graphicFrameChg>
      </pc:sldChg>
    </pc:docChg>
  </pc:docChgLst>
  <pc:docChgLst>
    <pc:chgData name="Rishi Gupta" userId="S::rishi.gupta@xyenta.com::a8074644-8bee-44d5-9f4d-cf39a94069e5" providerId="AD" clId="Web-{18EBAB52-DB21-4B6F-AB2F-F28DC05D29BE}"/>
    <pc:docChg chg="delSld modSld">
      <pc:chgData name="Rishi Gupta" userId="S::rishi.gupta@xyenta.com::a8074644-8bee-44d5-9f4d-cf39a94069e5" providerId="AD" clId="Web-{18EBAB52-DB21-4B6F-AB2F-F28DC05D29BE}" dt="2024-10-28T20:26:55.485" v="65"/>
      <pc:docMkLst>
        <pc:docMk/>
      </pc:docMkLst>
      <pc:sldChg chg="modSp del">
        <pc:chgData name="Rishi Gupta" userId="S::rishi.gupta@xyenta.com::a8074644-8bee-44d5-9f4d-cf39a94069e5" providerId="AD" clId="Web-{18EBAB52-DB21-4B6F-AB2F-F28DC05D29BE}" dt="2024-10-28T20:26:55.485" v="65"/>
        <pc:sldMkLst>
          <pc:docMk/>
          <pc:sldMk cId="3819416896" sldId="265"/>
        </pc:sldMkLst>
      </pc:sldChg>
      <pc:sldChg chg="modSp">
        <pc:chgData name="Rishi Gupta" userId="S::rishi.gupta@xyenta.com::a8074644-8bee-44d5-9f4d-cf39a94069e5" providerId="AD" clId="Web-{18EBAB52-DB21-4B6F-AB2F-F28DC05D29BE}" dt="2024-10-28T20:26:40.843" v="64" actId="20577"/>
        <pc:sldMkLst>
          <pc:docMk/>
          <pc:sldMk cId="3533165902" sldId="282"/>
        </pc:sldMkLst>
        <pc:graphicFrameChg chg="modGraphic">
          <ac:chgData name="Rishi Gupta" userId="S::rishi.gupta@xyenta.com::a8074644-8bee-44d5-9f4d-cf39a94069e5" providerId="AD" clId="Web-{18EBAB52-DB21-4B6F-AB2F-F28DC05D29BE}" dt="2024-10-28T20:26:40.843" v="64" actId="20577"/>
          <ac:graphicFrameMkLst>
            <pc:docMk/>
            <pc:sldMk cId="3533165902" sldId="282"/>
            <ac:graphicFrameMk id="4" creationId="{47FD2C47-78A5-8976-CF20-355A1588D7B8}"/>
          </ac:graphicFrameMkLst>
        </pc:graphicFrameChg>
      </pc:sldChg>
    </pc:docChg>
  </pc:docChgLst>
  <pc:docChgLst>
    <pc:chgData clId="Web-{CFA7667A-3BE9-4210-83C1-988221CC091E}"/>
    <pc:docChg chg="modSld">
      <pc:chgData name="" userId="" providerId="" clId="Web-{CFA7667A-3BE9-4210-83C1-988221CC091E}" dt="2024-10-22T06:46:36.057" v="5" actId="20577"/>
      <pc:docMkLst>
        <pc:docMk/>
      </pc:docMkLst>
      <pc:sldChg chg="modSp">
        <pc:chgData name="" userId="" providerId="" clId="Web-{CFA7667A-3BE9-4210-83C1-988221CC091E}" dt="2024-10-22T06:46:36.057" v="5" actId="20577"/>
        <pc:sldMkLst>
          <pc:docMk/>
          <pc:sldMk cId="4103459168" sldId="256"/>
        </pc:sldMkLst>
        <pc:spChg chg="mod">
          <ac:chgData name="" userId="" providerId="" clId="Web-{CFA7667A-3BE9-4210-83C1-988221CC091E}" dt="2024-10-22T06:46:36.057" v="5" actId="20577"/>
          <ac:spMkLst>
            <pc:docMk/>
            <pc:sldMk cId="4103459168" sldId="256"/>
            <ac:spMk id="3" creationId="{0A7B28B0-DB29-8E2C-1442-8A749799A04E}"/>
          </ac:spMkLst>
        </pc:spChg>
      </pc:sldChg>
    </pc:docChg>
  </pc:docChgLst>
  <pc:docChgLst>
    <pc:chgData name="Lokeswar Reddy Valluru" userId="S::lokeswar.valluru@xyenta.com::c2e58a91-c8d7-4762-8685-670b085edc60" providerId="AD" clId="Web-{E5330AFC-0EDA-02BE-39DD-E256B2463168}"/>
    <pc:docChg chg="addSld modSld">
      <pc:chgData name="Lokeswar Reddy Valluru" userId="S::lokeswar.valluru@xyenta.com::c2e58a91-c8d7-4762-8685-670b085edc60" providerId="AD" clId="Web-{E5330AFC-0EDA-02BE-39DD-E256B2463168}" dt="2024-10-29T07:38:34.791" v="38" actId="14100"/>
      <pc:docMkLst>
        <pc:docMk/>
      </pc:docMkLst>
      <pc:sldChg chg="addSp modSp new">
        <pc:chgData name="Lokeswar Reddy Valluru" userId="S::lokeswar.valluru@xyenta.com::c2e58a91-c8d7-4762-8685-670b085edc60" providerId="AD" clId="Web-{E5330AFC-0EDA-02BE-39DD-E256B2463168}" dt="2024-10-29T07:38:34.791" v="38" actId="14100"/>
        <pc:sldMkLst>
          <pc:docMk/>
          <pc:sldMk cId="1817326959" sldId="283"/>
        </pc:sldMkLst>
        <pc:spChg chg="mod">
          <ac:chgData name="Lokeswar Reddy Valluru" userId="S::lokeswar.valluru@xyenta.com::c2e58a91-c8d7-4762-8685-670b085edc60" providerId="AD" clId="Web-{E5330AFC-0EDA-02BE-39DD-E256B2463168}" dt="2024-10-29T07:36:48.992" v="6" actId="1076"/>
          <ac:spMkLst>
            <pc:docMk/>
            <pc:sldMk cId="1817326959" sldId="283"/>
            <ac:spMk id="2" creationId="{98ADB952-3213-5D4A-AD06-F8B3ABF456A5}"/>
          </ac:spMkLst>
        </pc:spChg>
        <pc:spChg chg="mod">
          <ac:chgData name="Lokeswar Reddy Valluru" userId="S::lokeswar.valluru@xyenta.com::c2e58a91-c8d7-4762-8685-670b085edc60" providerId="AD" clId="Web-{E5330AFC-0EDA-02BE-39DD-E256B2463168}" dt="2024-10-29T07:37:30.274" v="30" actId="20577"/>
          <ac:spMkLst>
            <pc:docMk/>
            <pc:sldMk cId="1817326959" sldId="283"/>
            <ac:spMk id="3" creationId="{391EA506-79BC-53E5-D302-5378376CE8DB}"/>
          </ac:spMkLst>
        </pc:spChg>
        <pc:picChg chg="add mod">
          <ac:chgData name="Lokeswar Reddy Valluru" userId="S::lokeswar.valluru@xyenta.com::c2e58a91-c8d7-4762-8685-670b085edc60" providerId="AD" clId="Web-{E5330AFC-0EDA-02BE-39DD-E256B2463168}" dt="2024-10-29T07:37:42.634" v="34" actId="14100"/>
          <ac:picMkLst>
            <pc:docMk/>
            <pc:sldMk cId="1817326959" sldId="283"/>
            <ac:picMk id="4" creationId="{E88A87A5-2895-CDCE-2436-AF2F2CDF42AD}"/>
          </ac:picMkLst>
        </pc:picChg>
        <pc:picChg chg="add mod">
          <ac:chgData name="Lokeswar Reddy Valluru" userId="S::lokeswar.valluru@xyenta.com::c2e58a91-c8d7-4762-8685-670b085edc60" providerId="AD" clId="Web-{E5330AFC-0EDA-02BE-39DD-E256B2463168}" dt="2024-10-29T07:38:34.791" v="38" actId="14100"/>
          <ac:picMkLst>
            <pc:docMk/>
            <pc:sldMk cId="1817326959" sldId="283"/>
            <ac:picMk id="5" creationId="{75E7F848-1083-8D1B-8848-9ECA178A1B8C}"/>
          </ac:picMkLst>
        </pc:picChg>
      </pc:sldChg>
    </pc:docChg>
  </pc:docChgLst>
  <pc:docChgLst>
    <pc:chgData name="Hemanth Reddy Manda" userId="S::hemanth.manda@xyenta.com::3b2858cf-edb9-4110-b5ed-0ab55fbd2d82" providerId="AD" clId="Web-{D3E3D1E4-10C6-A742-5C88-3EB42B4A6552}"/>
    <pc:docChg chg="modSld">
      <pc:chgData name="Hemanth Reddy Manda" userId="S::hemanth.manda@xyenta.com::3b2858cf-edb9-4110-b5ed-0ab55fbd2d82" providerId="AD" clId="Web-{D3E3D1E4-10C6-A742-5C88-3EB42B4A6552}" dt="2024-11-11T08:23:24.950" v="2" actId="20577"/>
      <pc:docMkLst>
        <pc:docMk/>
      </pc:docMkLst>
      <pc:sldChg chg="modSp">
        <pc:chgData name="Hemanth Reddy Manda" userId="S::hemanth.manda@xyenta.com::3b2858cf-edb9-4110-b5ed-0ab55fbd2d82" providerId="AD" clId="Web-{D3E3D1E4-10C6-A742-5C88-3EB42B4A6552}" dt="2024-11-11T08:23:24.950" v="2" actId="20577"/>
        <pc:sldMkLst>
          <pc:docMk/>
          <pc:sldMk cId="1326563651" sldId="277"/>
        </pc:sldMkLst>
        <pc:graphicFrameChg chg="modGraphic">
          <ac:chgData name="Hemanth Reddy Manda" userId="S::hemanth.manda@xyenta.com::3b2858cf-edb9-4110-b5ed-0ab55fbd2d82" providerId="AD" clId="Web-{D3E3D1E4-10C6-A742-5C88-3EB42B4A6552}" dt="2024-11-11T08:23:24.950" v="2" actId="20577"/>
          <ac:graphicFrameMkLst>
            <pc:docMk/>
            <pc:sldMk cId="1326563651" sldId="277"/>
            <ac:graphicFrameMk id="4" creationId="{47FD2C47-78A5-8976-CF20-355A1588D7B8}"/>
          </ac:graphicFrameMkLst>
        </pc:graphicFrameChg>
      </pc:sldChg>
    </pc:docChg>
  </pc:docChgLst>
  <pc:docChgLst>
    <pc:chgData name="Lokeswar Reddy Valluru" userId="S::lokeswar.valluru@xyenta.com::c2e58a91-c8d7-4762-8685-670b085edc60" providerId="AD" clId="Web-{5CE5C915-6363-A977-F47A-6BBB72351AC3}"/>
    <pc:docChg chg="addSld modSld">
      <pc:chgData name="Lokeswar Reddy Valluru" userId="S::lokeswar.valluru@xyenta.com::c2e58a91-c8d7-4762-8685-670b085edc60" providerId="AD" clId="Web-{5CE5C915-6363-A977-F47A-6BBB72351AC3}" dt="2024-10-25T12:20:51.034" v="102" actId="20577"/>
      <pc:docMkLst>
        <pc:docMk/>
      </pc:docMkLst>
      <pc:sldChg chg="modSp">
        <pc:chgData name="Lokeswar Reddy Valluru" userId="S::lokeswar.valluru@xyenta.com::c2e58a91-c8d7-4762-8685-670b085edc60" providerId="AD" clId="Web-{5CE5C915-6363-A977-F47A-6BBB72351AC3}" dt="2024-10-25T12:20:51.034" v="102" actId="20577"/>
        <pc:sldMkLst>
          <pc:docMk/>
          <pc:sldMk cId="400128454" sldId="266"/>
        </pc:sldMkLst>
        <pc:spChg chg="mod">
          <ac:chgData name="Lokeswar Reddy Valluru" userId="S::lokeswar.valluru@xyenta.com::c2e58a91-c8d7-4762-8685-670b085edc60" providerId="AD" clId="Web-{5CE5C915-6363-A977-F47A-6BBB72351AC3}" dt="2024-10-25T12:20:51.034" v="102" actId="20577"/>
          <ac:spMkLst>
            <pc:docMk/>
            <pc:sldMk cId="400128454" sldId="266"/>
            <ac:spMk id="2" creationId="{505734C8-5269-B463-A852-E946BA0F9AD8}"/>
          </ac:spMkLst>
        </pc:spChg>
      </pc:sldChg>
      <pc:sldChg chg="addSp delSp modSp">
        <pc:chgData name="Lokeswar Reddy Valluru" userId="S::lokeswar.valluru@xyenta.com::c2e58a91-c8d7-4762-8685-670b085edc60" providerId="AD" clId="Web-{5CE5C915-6363-A977-F47A-6BBB72351AC3}" dt="2024-10-25T11:57:44.937" v="19" actId="20577"/>
        <pc:sldMkLst>
          <pc:docMk/>
          <pc:sldMk cId="301003422" sldId="275"/>
        </pc:sldMkLst>
        <pc:spChg chg="mod">
          <ac:chgData name="Lokeswar Reddy Valluru" userId="S::lokeswar.valluru@xyenta.com::c2e58a91-c8d7-4762-8685-670b085edc60" providerId="AD" clId="Web-{5CE5C915-6363-A977-F47A-6BBB72351AC3}" dt="2024-10-25T11:57:44.937" v="19" actId="20577"/>
          <ac:spMkLst>
            <pc:docMk/>
            <pc:sldMk cId="301003422" sldId="275"/>
            <ac:spMk id="3" creationId="{64DDF038-B6B3-DD98-1397-BBD254536330}"/>
          </ac:spMkLst>
        </pc:spChg>
      </pc:sldChg>
      <pc:sldChg chg="addSp delSp modSp">
        <pc:chgData name="Lokeswar Reddy Valluru" userId="S::lokeswar.valluru@xyenta.com::c2e58a91-c8d7-4762-8685-670b085edc60" providerId="AD" clId="Web-{5CE5C915-6363-A977-F47A-6BBB72351AC3}" dt="2024-10-25T12:19:10.953" v="101" actId="1076"/>
        <pc:sldMkLst>
          <pc:docMk/>
          <pc:sldMk cId="1299244760" sldId="276"/>
        </pc:sldMkLst>
        <pc:spChg chg="mod">
          <ac:chgData name="Lokeswar Reddy Valluru" userId="S::lokeswar.valluru@xyenta.com::c2e58a91-c8d7-4762-8685-670b085edc60" providerId="AD" clId="Web-{5CE5C915-6363-A977-F47A-6BBB72351AC3}" dt="2024-10-25T11:58:06.281" v="28" actId="20577"/>
          <ac:spMkLst>
            <pc:docMk/>
            <pc:sldMk cId="1299244760" sldId="276"/>
            <ac:spMk id="3" creationId="{2E57C9CF-E3FF-BC32-9009-096247A49AE3}"/>
          </ac:spMkLst>
        </pc:spChg>
      </pc:sldChg>
      <pc:sldChg chg="addSp delSp modSp new">
        <pc:chgData name="Lokeswar Reddy Valluru" userId="S::lokeswar.valluru@xyenta.com::c2e58a91-c8d7-4762-8685-670b085edc60" providerId="AD" clId="Web-{5CE5C915-6363-A977-F47A-6BBB72351AC3}" dt="2024-10-25T12:04:48.322" v="99" actId="1076"/>
        <pc:sldMkLst>
          <pc:docMk/>
          <pc:sldMk cId="439050086" sldId="281"/>
        </pc:sldMkLst>
        <pc:spChg chg="mod">
          <ac:chgData name="Lokeswar Reddy Valluru" userId="S::lokeswar.valluru@xyenta.com::c2e58a91-c8d7-4762-8685-670b085edc60" providerId="AD" clId="Web-{5CE5C915-6363-A977-F47A-6BBB72351AC3}" dt="2024-10-25T11:59:53.862" v="47" actId="1076"/>
          <ac:spMkLst>
            <pc:docMk/>
            <pc:sldMk cId="439050086" sldId="281"/>
            <ac:spMk id="2" creationId="{AEF7E6A7-8737-2A1C-1FDC-F71FCE989378}"/>
          </ac:spMkLst>
        </pc:spChg>
        <pc:spChg chg="mod">
          <ac:chgData name="Lokeswar Reddy Valluru" userId="S::lokeswar.valluru@xyenta.com::c2e58a91-c8d7-4762-8685-670b085edc60" providerId="AD" clId="Web-{5CE5C915-6363-A977-F47A-6BBB72351AC3}" dt="2024-10-25T12:04:44.104" v="97" actId="20577"/>
          <ac:spMkLst>
            <pc:docMk/>
            <pc:sldMk cId="439050086" sldId="281"/>
            <ac:spMk id="3" creationId="{8FDC6952-7EB6-F137-4AE2-6EB14BE9BAEA}"/>
          </ac:spMkLst>
        </pc:spChg>
        <pc:picChg chg="add mod">
          <ac:chgData name="Lokeswar Reddy Valluru" userId="S::lokeswar.valluru@xyenta.com::c2e58a91-c8d7-4762-8685-670b085edc60" providerId="AD" clId="Web-{5CE5C915-6363-A977-F47A-6BBB72351AC3}" dt="2024-10-25T12:03:37.446" v="64" actId="1076"/>
          <ac:picMkLst>
            <pc:docMk/>
            <pc:sldMk cId="439050086" sldId="281"/>
            <ac:picMk id="4" creationId="{B1876801-6F10-FFE2-9096-60F4357E785B}"/>
          </ac:picMkLst>
        </pc:picChg>
        <pc:picChg chg="add mod">
          <ac:chgData name="Lokeswar Reddy Valluru" userId="S::lokeswar.valluru@xyenta.com::c2e58a91-c8d7-4762-8685-670b085edc60" providerId="AD" clId="Web-{5CE5C915-6363-A977-F47A-6BBB72351AC3}" dt="2024-10-25T12:04:10.650" v="75" actId="1076"/>
          <ac:picMkLst>
            <pc:docMk/>
            <pc:sldMk cId="439050086" sldId="281"/>
            <ac:picMk id="5" creationId="{D809F6D1-8428-B864-15A7-5CC76BF9E3A7}"/>
          </ac:picMkLst>
        </pc:picChg>
        <pc:picChg chg="add mod">
          <ac:chgData name="Lokeswar Reddy Valluru" userId="S::lokeswar.valluru@xyenta.com::c2e58a91-c8d7-4762-8685-670b085edc60" providerId="AD" clId="Web-{5CE5C915-6363-A977-F47A-6BBB72351AC3}" dt="2024-10-25T12:04:48.322" v="99" actId="1076"/>
          <ac:picMkLst>
            <pc:docMk/>
            <pc:sldMk cId="439050086" sldId="281"/>
            <ac:picMk id="7" creationId="{ADEB05F0-DCBC-78CD-F8C5-51F7FCA1286F}"/>
          </ac:picMkLst>
        </pc:picChg>
      </pc:sldChg>
    </pc:docChg>
  </pc:docChgLst>
  <pc:docChgLst>
    <pc:chgData name="Lokeswar Reddy Valluru" userId="S::lokeswar.valluru@xyenta.com::c2e58a91-c8d7-4762-8685-670b085edc60" providerId="AD" clId="Web-{97C4284F-C089-3351-EAF3-13E1BF46CC6E}"/>
    <pc:docChg chg="modSld">
      <pc:chgData name="Lokeswar Reddy Valluru" userId="S::lokeswar.valluru@xyenta.com::c2e58a91-c8d7-4762-8685-670b085edc60" providerId="AD" clId="Web-{97C4284F-C089-3351-EAF3-13E1BF46CC6E}" dt="2024-10-28T07:06:00.739" v="26" actId="1076"/>
      <pc:docMkLst>
        <pc:docMk/>
      </pc:docMkLst>
      <pc:sldChg chg="addSp delSp modSp">
        <pc:chgData name="Lokeswar Reddy Valluru" userId="S::lokeswar.valluru@xyenta.com::c2e58a91-c8d7-4762-8685-670b085edc60" providerId="AD" clId="Web-{97C4284F-C089-3351-EAF3-13E1BF46CC6E}" dt="2024-10-28T07:06:00.739" v="26" actId="1076"/>
        <pc:sldMkLst>
          <pc:docMk/>
          <pc:sldMk cId="301003422" sldId="275"/>
        </pc:sldMkLst>
        <pc:picChg chg="add mod">
          <ac:chgData name="Lokeswar Reddy Valluru" userId="S::lokeswar.valluru@xyenta.com::c2e58a91-c8d7-4762-8685-670b085edc60" providerId="AD" clId="Web-{97C4284F-C089-3351-EAF3-13E1BF46CC6E}" dt="2024-10-28T06:56:52.084" v="4"/>
          <ac:picMkLst>
            <pc:docMk/>
            <pc:sldMk cId="301003422" sldId="275"/>
            <ac:picMk id="4" creationId="{23C12862-F13D-6300-0DA2-9360A45AE8DB}"/>
          </ac:picMkLst>
        </pc:picChg>
        <pc:picChg chg="add mod">
          <ac:chgData name="Lokeswar Reddy Valluru" userId="S::lokeswar.valluru@xyenta.com::c2e58a91-c8d7-4762-8685-670b085edc60" providerId="AD" clId="Web-{97C4284F-C089-3351-EAF3-13E1BF46CC6E}" dt="2024-10-28T07:06:00.739" v="26" actId="1076"/>
          <ac:picMkLst>
            <pc:docMk/>
            <pc:sldMk cId="301003422" sldId="275"/>
            <ac:picMk id="5" creationId="{CEF7A2F1-E22C-E6AF-C15E-88EF617C6F93}"/>
          </ac:picMkLst>
        </pc:picChg>
      </pc:sldChg>
      <pc:sldChg chg="addSp delSp modSp">
        <pc:chgData name="Lokeswar Reddy Valluru" userId="S::lokeswar.valluru@xyenta.com::c2e58a91-c8d7-4762-8685-670b085edc60" providerId="AD" clId="Web-{97C4284F-C089-3351-EAF3-13E1BF46CC6E}" dt="2024-10-28T07:05:16.222" v="25" actId="1076"/>
        <pc:sldMkLst>
          <pc:docMk/>
          <pc:sldMk cId="1299244760" sldId="276"/>
        </pc:sldMkLst>
        <pc:spChg chg="mod">
          <ac:chgData name="Lokeswar Reddy Valluru" userId="S::lokeswar.valluru@xyenta.com::c2e58a91-c8d7-4762-8685-670b085edc60" providerId="AD" clId="Web-{97C4284F-C089-3351-EAF3-13E1BF46CC6E}" dt="2024-10-28T07:02:21.046" v="15" actId="20577"/>
          <ac:spMkLst>
            <pc:docMk/>
            <pc:sldMk cId="1299244760" sldId="276"/>
            <ac:spMk id="3" creationId="{2E57C9CF-E3FF-BC32-9009-096247A49AE3}"/>
          </ac:spMkLst>
        </pc:spChg>
        <pc:picChg chg="add mod">
          <ac:chgData name="Lokeswar Reddy Valluru" userId="S::lokeswar.valluru@xyenta.com::c2e58a91-c8d7-4762-8685-670b085edc60" providerId="AD" clId="Web-{97C4284F-C089-3351-EAF3-13E1BF46CC6E}" dt="2024-10-28T07:05:16.222" v="25" actId="1076"/>
          <ac:picMkLst>
            <pc:docMk/>
            <pc:sldMk cId="1299244760" sldId="276"/>
            <ac:picMk id="4" creationId="{941D128B-F690-3C74-7778-F0D7584A13FC}"/>
          </ac:picMkLst>
        </pc:picChg>
        <pc:picChg chg="add mod">
          <ac:chgData name="Lokeswar Reddy Valluru" userId="S::lokeswar.valluru@xyenta.com::c2e58a91-c8d7-4762-8685-670b085edc60" providerId="AD" clId="Web-{97C4284F-C089-3351-EAF3-13E1BF46CC6E}" dt="2024-10-28T07:03:25.313" v="24" actId="14100"/>
          <ac:picMkLst>
            <pc:docMk/>
            <pc:sldMk cId="1299244760" sldId="276"/>
            <ac:picMk id="7" creationId="{1C154E14-71E3-C262-FF8B-21EAF20402CD}"/>
          </ac:picMkLst>
        </pc:picChg>
      </pc:sldChg>
    </pc:docChg>
  </pc:docChgLst>
  <pc:docChgLst>
    <pc:chgData name="Rishi Gupta" userId="S::rishi.gupta@xyenta.com::a8074644-8bee-44d5-9f4d-cf39a94069e5" providerId="AD" clId="Web-{868D161A-3F48-4498-BAA7-61BF6D9F87DD}"/>
    <pc:docChg chg="addSld modSld">
      <pc:chgData name="Rishi Gupta" userId="S::rishi.gupta@xyenta.com::a8074644-8bee-44d5-9f4d-cf39a94069e5" providerId="AD" clId="Web-{868D161A-3F48-4498-BAA7-61BF6D9F87DD}" dt="2024-11-21T20:47:49.820" v="388" actId="20577"/>
      <pc:docMkLst>
        <pc:docMk/>
      </pc:docMkLst>
      <pc:sldChg chg="modSp">
        <pc:chgData name="Rishi Gupta" userId="S::rishi.gupta@xyenta.com::a8074644-8bee-44d5-9f4d-cf39a94069e5" providerId="AD" clId="Web-{868D161A-3F48-4498-BAA7-61BF6D9F87DD}" dt="2024-11-21T20:27:20.355" v="306" actId="14100"/>
        <pc:sldMkLst>
          <pc:docMk/>
          <pc:sldMk cId="2367310008" sldId="258"/>
        </pc:sldMkLst>
        <pc:graphicFrameChg chg="mod modGraphic">
          <ac:chgData name="Rishi Gupta" userId="S::rishi.gupta@xyenta.com::a8074644-8bee-44d5-9f4d-cf39a94069e5" providerId="AD" clId="Web-{868D161A-3F48-4498-BAA7-61BF6D9F87DD}" dt="2024-11-21T20:27:20.355" v="306" actId="14100"/>
          <ac:graphicFrameMkLst>
            <pc:docMk/>
            <pc:sldMk cId="2367310008" sldId="258"/>
            <ac:graphicFrameMk id="4" creationId="{47FD2C47-78A5-8976-CF20-355A1588D7B8}"/>
          </ac:graphicFrameMkLst>
        </pc:graphicFrameChg>
      </pc:sldChg>
      <pc:sldChg chg="modSp add replId">
        <pc:chgData name="Rishi Gupta" userId="S::rishi.gupta@xyenta.com::a8074644-8bee-44d5-9f4d-cf39a94069e5" providerId="AD" clId="Web-{868D161A-3F48-4498-BAA7-61BF6D9F87DD}" dt="2024-11-21T20:28:25.573" v="353" actId="20577"/>
        <pc:sldMkLst>
          <pc:docMk/>
          <pc:sldMk cId="2260303319" sldId="284"/>
        </pc:sldMkLst>
        <pc:spChg chg="mod">
          <ac:chgData name="Rishi Gupta" userId="S::rishi.gupta@xyenta.com::a8074644-8bee-44d5-9f4d-cf39a94069e5" providerId="AD" clId="Web-{868D161A-3F48-4498-BAA7-61BF6D9F87DD}" dt="2024-11-21T20:17:37.757" v="2" actId="20577"/>
          <ac:spMkLst>
            <pc:docMk/>
            <pc:sldMk cId="2260303319" sldId="284"/>
            <ac:spMk id="2" creationId="{505734C8-5269-B463-A852-E946BA0F9AD8}"/>
          </ac:spMkLst>
        </pc:spChg>
        <pc:spChg chg="mod">
          <ac:chgData name="Rishi Gupta" userId="S::rishi.gupta@xyenta.com::a8074644-8bee-44d5-9f4d-cf39a94069e5" providerId="AD" clId="Web-{868D161A-3F48-4498-BAA7-61BF6D9F87DD}" dt="2024-11-21T20:19:10.901" v="55" actId="20577"/>
          <ac:spMkLst>
            <pc:docMk/>
            <pc:sldMk cId="2260303319" sldId="284"/>
            <ac:spMk id="9" creationId="{E521D27F-32AB-0147-73F0-F07D8CD3AB06}"/>
          </ac:spMkLst>
        </pc:spChg>
        <pc:graphicFrameChg chg="modGraphic">
          <ac:chgData name="Rishi Gupta" userId="S::rishi.gupta@xyenta.com::a8074644-8bee-44d5-9f4d-cf39a94069e5" providerId="AD" clId="Web-{868D161A-3F48-4498-BAA7-61BF6D9F87DD}" dt="2024-11-21T20:28:25.573" v="353" actId="20577"/>
          <ac:graphicFrameMkLst>
            <pc:docMk/>
            <pc:sldMk cId="2260303319" sldId="284"/>
            <ac:graphicFrameMk id="4" creationId="{47FD2C47-78A5-8976-CF20-355A1588D7B8}"/>
          </ac:graphicFrameMkLst>
        </pc:graphicFrameChg>
      </pc:sldChg>
      <pc:sldChg chg="modSp add replId">
        <pc:chgData name="Rishi Gupta" userId="S::rishi.gupta@xyenta.com::a8074644-8bee-44d5-9f4d-cf39a94069e5" providerId="AD" clId="Web-{868D161A-3F48-4498-BAA7-61BF6D9F87DD}" dt="2024-11-21T20:47:49.820" v="388" actId="20577"/>
        <pc:sldMkLst>
          <pc:docMk/>
          <pc:sldMk cId="3532652939" sldId="285"/>
        </pc:sldMkLst>
        <pc:spChg chg="mod">
          <ac:chgData name="Rishi Gupta" userId="S::rishi.gupta@xyenta.com::a8074644-8bee-44d5-9f4d-cf39a94069e5" providerId="AD" clId="Web-{868D161A-3F48-4498-BAA7-61BF6D9F87DD}" dt="2024-11-21T20:19:29.886" v="57" actId="20577"/>
          <ac:spMkLst>
            <pc:docMk/>
            <pc:sldMk cId="3532652939" sldId="285"/>
            <ac:spMk id="2" creationId="{505734C8-5269-B463-A852-E946BA0F9AD8}"/>
          </ac:spMkLst>
        </pc:spChg>
        <pc:spChg chg="mod">
          <ac:chgData name="Rishi Gupta" userId="S::rishi.gupta@xyenta.com::a8074644-8bee-44d5-9f4d-cf39a94069e5" providerId="AD" clId="Web-{868D161A-3F48-4498-BAA7-61BF6D9F87DD}" dt="2024-11-21T20:23:21.582" v="110" actId="20577"/>
          <ac:spMkLst>
            <pc:docMk/>
            <pc:sldMk cId="3532652939" sldId="285"/>
            <ac:spMk id="9" creationId="{E521D27F-32AB-0147-73F0-F07D8CD3AB06}"/>
          </ac:spMkLst>
        </pc:spChg>
        <pc:graphicFrameChg chg="modGraphic">
          <ac:chgData name="Rishi Gupta" userId="S::rishi.gupta@xyenta.com::a8074644-8bee-44d5-9f4d-cf39a94069e5" providerId="AD" clId="Web-{868D161A-3F48-4498-BAA7-61BF6D9F87DD}" dt="2024-11-21T20:47:49.820" v="388" actId="20577"/>
          <ac:graphicFrameMkLst>
            <pc:docMk/>
            <pc:sldMk cId="3532652939" sldId="285"/>
            <ac:graphicFrameMk id="4" creationId="{47FD2C47-78A5-8976-CF20-355A1588D7B8}"/>
          </ac:graphicFrameMkLst>
        </pc:graphicFrameChg>
      </pc:sldChg>
    </pc:docChg>
  </pc:docChgLst>
  <pc:docChgLst>
    <pc:chgData name="Rishi Gupta" userId="S::rishi.gupta@xyenta.com::a8074644-8bee-44d5-9f4d-cf39a94069e5" providerId="AD" clId="Web-{6388F568-7D11-4CFC-816B-48746CD906BE}"/>
    <pc:docChg chg="modSld">
      <pc:chgData name="Rishi Gupta" userId="S::rishi.gupta@xyenta.com::a8074644-8bee-44d5-9f4d-cf39a94069e5" providerId="AD" clId="Web-{6388F568-7D11-4CFC-816B-48746CD906BE}" dt="2024-10-28T06:26:51.323" v="66" actId="20577"/>
      <pc:docMkLst>
        <pc:docMk/>
      </pc:docMkLst>
      <pc:sldChg chg="addSp modSp">
        <pc:chgData name="Rishi Gupta" userId="S::rishi.gupta@xyenta.com::a8074644-8bee-44d5-9f4d-cf39a94069e5" providerId="AD" clId="Web-{6388F568-7D11-4CFC-816B-48746CD906BE}" dt="2024-10-28T06:12:44.404" v="22" actId="20577"/>
        <pc:sldMkLst>
          <pc:docMk/>
          <pc:sldMk cId="2367310008" sldId="258"/>
        </pc:sldMkLst>
        <pc:spChg chg="add mod">
          <ac:chgData name="Rishi Gupta" userId="S::rishi.gupta@xyenta.com::a8074644-8bee-44d5-9f4d-cf39a94069e5" providerId="AD" clId="Web-{6388F568-7D11-4CFC-816B-48746CD906BE}" dt="2024-10-28T06:12:44.404" v="22" actId="20577"/>
          <ac:spMkLst>
            <pc:docMk/>
            <pc:sldMk cId="2367310008" sldId="258"/>
            <ac:spMk id="12" creationId="{26A6AFB3-7D3A-3241-2852-DE6BF5CBA7B8}"/>
          </ac:spMkLst>
        </pc:spChg>
      </pc:sldChg>
      <pc:sldChg chg="addSp modSp">
        <pc:chgData name="Rishi Gupta" userId="S::rishi.gupta@xyenta.com::a8074644-8bee-44d5-9f4d-cf39a94069e5" providerId="AD" clId="Web-{6388F568-7D11-4CFC-816B-48746CD906BE}" dt="2024-10-28T06:26:51.323" v="66" actId="20577"/>
        <pc:sldMkLst>
          <pc:docMk/>
          <pc:sldMk cId="3987350196" sldId="264"/>
        </pc:sldMkLst>
        <pc:spChg chg="add mod">
          <ac:chgData name="Rishi Gupta" userId="S::rishi.gupta@xyenta.com::a8074644-8bee-44d5-9f4d-cf39a94069e5" providerId="AD" clId="Web-{6388F568-7D11-4CFC-816B-48746CD906BE}" dt="2024-10-28T06:25:57.400" v="39" actId="20577"/>
          <ac:spMkLst>
            <pc:docMk/>
            <pc:sldMk cId="3987350196" sldId="264"/>
            <ac:spMk id="9" creationId="{E521D27F-32AB-0147-73F0-F07D8CD3AB06}"/>
          </ac:spMkLst>
        </pc:spChg>
        <pc:graphicFrameChg chg="modGraphic">
          <ac:chgData name="Rishi Gupta" userId="S::rishi.gupta@xyenta.com::a8074644-8bee-44d5-9f4d-cf39a94069e5" providerId="AD" clId="Web-{6388F568-7D11-4CFC-816B-48746CD906BE}" dt="2024-10-28T06:26:51.323" v="66" actId="20577"/>
          <ac:graphicFrameMkLst>
            <pc:docMk/>
            <pc:sldMk cId="3987350196" sldId="264"/>
            <ac:graphicFrameMk id="4" creationId="{47FD2C47-78A5-8976-CF20-355A1588D7B8}"/>
          </ac:graphicFrameMkLst>
        </pc:graphicFrameChg>
      </pc:sldChg>
    </pc:docChg>
  </pc:docChgLst>
  <pc:docChgLst>
    <pc:chgData name="Rishi Gupta" userId="S::rishi.gupta@xyenta.com::a8074644-8bee-44d5-9f4d-cf39a94069e5" providerId="AD" clId="Web-{D43AAD12-0CBC-4024-BF54-4D1F4367B4F3}"/>
    <pc:docChg chg="modSld">
      <pc:chgData name="Rishi Gupta" userId="S::rishi.gupta@xyenta.com::a8074644-8bee-44d5-9f4d-cf39a94069e5" providerId="AD" clId="Web-{D43AAD12-0CBC-4024-BF54-4D1F4367B4F3}" dt="2024-11-22T10:21:53.285" v="67" actId="20577"/>
      <pc:docMkLst>
        <pc:docMk/>
      </pc:docMkLst>
      <pc:sldChg chg="modSp">
        <pc:chgData name="Rishi Gupta" userId="S::rishi.gupta@xyenta.com::a8074644-8bee-44d5-9f4d-cf39a94069e5" providerId="AD" clId="Web-{D43AAD12-0CBC-4024-BF54-4D1F4367B4F3}" dt="2024-11-22T10:13:17.270" v="62" actId="20577"/>
        <pc:sldMkLst>
          <pc:docMk/>
          <pc:sldMk cId="3987350196" sldId="264"/>
        </pc:sldMkLst>
        <pc:graphicFrameChg chg="modGraphic">
          <ac:chgData name="Rishi Gupta" userId="S::rishi.gupta@xyenta.com::a8074644-8bee-44d5-9f4d-cf39a94069e5" providerId="AD" clId="Web-{D43AAD12-0CBC-4024-BF54-4D1F4367B4F3}" dt="2024-11-22T10:13:17.270" v="62" actId="20577"/>
          <ac:graphicFrameMkLst>
            <pc:docMk/>
            <pc:sldMk cId="3987350196" sldId="264"/>
            <ac:graphicFrameMk id="4" creationId="{47FD2C47-78A5-8976-CF20-355A1588D7B8}"/>
          </ac:graphicFrameMkLst>
        </pc:graphicFrameChg>
      </pc:sldChg>
      <pc:sldChg chg="modSp">
        <pc:chgData name="Rishi Gupta" userId="S::rishi.gupta@xyenta.com::a8074644-8bee-44d5-9f4d-cf39a94069e5" providerId="AD" clId="Web-{D43AAD12-0CBC-4024-BF54-4D1F4367B4F3}" dt="2024-11-22T10:12:38.816" v="11" actId="14100"/>
        <pc:sldMkLst>
          <pc:docMk/>
          <pc:sldMk cId="3533165902" sldId="282"/>
        </pc:sldMkLst>
        <pc:spChg chg="mod">
          <ac:chgData name="Rishi Gupta" userId="S::rishi.gupta@xyenta.com::a8074644-8bee-44d5-9f4d-cf39a94069e5" providerId="AD" clId="Web-{D43AAD12-0CBC-4024-BF54-4D1F4367B4F3}" dt="2024-11-22T10:12:38.816" v="11" actId="14100"/>
          <ac:spMkLst>
            <pc:docMk/>
            <pc:sldMk cId="3533165902" sldId="282"/>
            <ac:spMk id="9" creationId="{E521D27F-32AB-0147-73F0-F07D8CD3AB06}"/>
          </ac:spMkLst>
        </pc:spChg>
        <pc:graphicFrameChg chg="modGraphic">
          <ac:chgData name="Rishi Gupta" userId="S::rishi.gupta@xyenta.com::a8074644-8bee-44d5-9f4d-cf39a94069e5" providerId="AD" clId="Web-{D43AAD12-0CBC-4024-BF54-4D1F4367B4F3}" dt="2024-11-22T10:12:28.769" v="2" actId="20577"/>
          <ac:graphicFrameMkLst>
            <pc:docMk/>
            <pc:sldMk cId="3533165902" sldId="282"/>
            <ac:graphicFrameMk id="4" creationId="{47FD2C47-78A5-8976-CF20-355A1588D7B8}"/>
          </ac:graphicFrameMkLst>
        </pc:graphicFrameChg>
      </pc:sldChg>
      <pc:sldChg chg="modSp">
        <pc:chgData name="Rishi Gupta" userId="S::rishi.gupta@xyenta.com::a8074644-8bee-44d5-9f4d-cf39a94069e5" providerId="AD" clId="Web-{D43AAD12-0CBC-4024-BF54-4D1F4367B4F3}" dt="2024-11-22T10:21:48.300" v="64" actId="20577"/>
        <pc:sldMkLst>
          <pc:docMk/>
          <pc:sldMk cId="2260303319" sldId="284"/>
        </pc:sldMkLst>
        <pc:spChg chg="mod">
          <ac:chgData name="Rishi Gupta" userId="S::rishi.gupta@xyenta.com::a8074644-8bee-44d5-9f4d-cf39a94069e5" providerId="AD" clId="Web-{D43AAD12-0CBC-4024-BF54-4D1F4367B4F3}" dt="2024-11-22T10:21:48.300" v="64" actId="20577"/>
          <ac:spMkLst>
            <pc:docMk/>
            <pc:sldMk cId="2260303319" sldId="284"/>
            <ac:spMk id="2" creationId="{505734C8-5269-B463-A852-E946BA0F9AD8}"/>
          </ac:spMkLst>
        </pc:spChg>
      </pc:sldChg>
      <pc:sldChg chg="modSp">
        <pc:chgData name="Rishi Gupta" userId="S::rishi.gupta@xyenta.com::a8074644-8bee-44d5-9f4d-cf39a94069e5" providerId="AD" clId="Web-{D43AAD12-0CBC-4024-BF54-4D1F4367B4F3}" dt="2024-11-22T10:21:53.285" v="67" actId="20577"/>
        <pc:sldMkLst>
          <pc:docMk/>
          <pc:sldMk cId="3532652939" sldId="285"/>
        </pc:sldMkLst>
        <pc:spChg chg="mod">
          <ac:chgData name="Rishi Gupta" userId="S::rishi.gupta@xyenta.com::a8074644-8bee-44d5-9f4d-cf39a94069e5" providerId="AD" clId="Web-{D43AAD12-0CBC-4024-BF54-4D1F4367B4F3}" dt="2024-11-22T10:21:53.285" v="67" actId="20577"/>
          <ac:spMkLst>
            <pc:docMk/>
            <pc:sldMk cId="3532652939" sldId="285"/>
            <ac:spMk id="2" creationId="{505734C8-5269-B463-A852-E946BA0F9AD8}"/>
          </ac:spMkLst>
        </pc:spChg>
      </pc:sldChg>
    </pc:docChg>
  </pc:docChgLst>
  <pc:docChgLst>
    <pc:chgData name="Rishi Gupta" userId="S::rishi.gupta@xyenta.com::a8074644-8bee-44d5-9f4d-cf39a94069e5" providerId="AD" clId="Web-{96D7CD27-467F-4682-8755-065131A1FC90}"/>
    <pc:docChg chg="addSld delSld modSld">
      <pc:chgData name="Rishi Gupta" userId="S::rishi.gupta@xyenta.com::a8074644-8bee-44d5-9f4d-cf39a94069e5" providerId="AD" clId="Web-{96D7CD27-467F-4682-8755-065131A1FC90}" dt="2024-10-28T06:38:30.012" v="177" actId="1076"/>
      <pc:docMkLst>
        <pc:docMk/>
      </pc:docMkLst>
      <pc:sldChg chg="modSp">
        <pc:chgData name="Rishi Gupta" userId="S::rishi.gupta@xyenta.com::a8074644-8bee-44d5-9f4d-cf39a94069e5" providerId="AD" clId="Web-{96D7CD27-467F-4682-8755-065131A1FC90}" dt="2024-10-28T06:33:42.033" v="17" actId="20577"/>
        <pc:sldMkLst>
          <pc:docMk/>
          <pc:sldMk cId="3987350196" sldId="264"/>
        </pc:sldMkLst>
        <pc:graphicFrameChg chg="modGraphic">
          <ac:chgData name="Rishi Gupta" userId="S::rishi.gupta@xyenta.com::a8074644-8bee-44d5-9f4d-cf39a94069e5" providerId="AD" clId="Web-{96D7CD27-467F-4682-8755-065131A1FC90}" dt="2024-10-28T06:33:42.033" v="17" actId="20577"/>
          <ac:graphicFrameMkLst>
            <pc:docMk/>
            <pc:sldMk cId="3987350196" sldId="264"/>
            <ac:graphicFrameMk id="4" creationId="{47FD2C47-78A5-8976-CF20-355A1588D7B8}"/>
          </ac:graphicFrameMkLst>
        </pc:graphicFrameChg>
      </pc:sldChg>
      <pc:sldChg chg="modSp add replId">
        <pc:chgData name="Rishi Gupta" userId="S::rishi.gupta@xyenta.com::a8074644-8bee-44d5-9f4d-cf39a94069e5" providerId="AD" clId="Web-{96D7CD27-467F-4682-8755-065131A1FC90}" dt="2024-10-28T06:38:30.012" v="177" actId="1076"/>
        <pc:sldMkLst>
          <pc:docMk/>
          <pc:sldMk cId="3533165902" sldId="282"/>
        </pc:sldMkLst>
        <pc:spChg chg="mod">
          <ac:chgData name="Rishi Gupta" userId="S::rishi.gupta@xyenta.com::a8074644-8bee-44d5-9f4d-cf39a94069e5" providerId="AD" clId="Web-{96D7CD27-467F-4682-8755-065131A1FC90}" dt="2024-10-28T06:36:34.584" v="24" actId="20577"/>
          <ac:spMkLst>
            <pc:docMk/>
            <pc:sldMk cId="3533165902" sldId="282"/>
            <ac:spMk id="2" creationId="{505734C8-5269-B463-A852-E946BA0F9AD8}"/>
          </ac:spMkLst>
        </pc:spChg>
        <pc:graphicFrameChg chg="mod modGraphic">
          <ac:chgData name="Rishi Gupta" userId="S::rishi.gupta@xyenta.com::a8074644-8bee-44d5-9f4d-cf39a94069e5" providerId="AD" clId="Web-{96D7CD27-467F-4682-8755-065131A1FC90}" dt="2024-10-28T06:38:30.012" v="177" actId="1076"/>
          <ac:graphicFrameMkLst>
            <pc:docMk/>
            <pc:sldMk cId="3533165902" sldId="282"/>
            <ac:graphicFrameMk id="4" creationId="{47FD2C47-78A5-8976-CF20-355A1588D7B8}"/>
          </ac:graphicFrameMkLst>
        </pc:graphicFrameChg>
      </pc:sldChg>
      <pc:sldChg chg="add del replId">
        <pc:chgData name="Rishi Gupta" userId="S::rishi.gupta@xyenta.com::a8074644-8bee-44d5-9f4d-cf39a94069e5" providerId="AD" clId="Web-{96D7CD27-467F-4682-8755-065131A1FC90}" dt="2024-10-28T06:34:07.174" v="22"/>
        <pc:sldMkLst>
          <pc:docMk/>
          <pc:sldMk cId="3100613010" sldId="283"/>
        </pc:sldMkLst>
      </pc:sldChg>
    </pc:docChg>
  </pc:docChgLst>
  <pc:docChgLst>
    <pc:chgData name="Rishi Gupta" userId="S::rishi.gupta@xyenta.com::a8074644-8bee-44d5-9f4d-cf39a94069e5" providerId="AD" clId="Web-{5922068D-31EE-7E1D-566C-89C1B15D5B60}"/>
    <pc:docChg chg="addSld delSld modSld">
      <pc:chgData name="Rishi Gupta" userId="S::rishi.gupta@xyenta.com::a8074644-8bee-44d5-9f4d-cf39a94069e5" providerId="AD" clId="Web-{5922068D-31EE-7E1D-566C-89C1B15D5B60}" dt="2024-10-24T18:48:04.002" v="372" actId="20577"/>
      <pc:docMkLst>
        <pc:docMk/>
      </pc:docMkLst>
      <pc:sldChg chg="modSp">
        <pc:chgData name="Rishi Gupta" userId="S::rishi.gupta@xyenta.com::a8074644-8bee-44d5-9f4d-cf39a94069e5" providerId="AD" clId="Web-{5922068D-31EE-7E1D-566C-89C1B15D5B60}" dt="2024-10-24T18:43:31.102" v="189" actId="20577"/>
        <pc:sldMkLst>
          <pc:docMk/>
          <pc:sldMk cId="1326563651" sldId="277"/>
        </pc:sldMkLst>
        <pc:spChg chg="mod">
          <ac:chgData name="Rishi Gupta" userId="S::rishi.gupta@xyenta.com::a8074644-8bee-44d5-9f4d-cf39a94069e5" providerId="AD" clId="Web-{5922068D-31EE-7E1D-566C-89C1B15D5B60}" dt="2024-10-24T18:42:35.224" v="147" actId="20577"/>
          <ac:spMkLst>
            <pc:docMk/>
            <pc:sldMk cId="1326563651" sldId="277"/>
            <ac:spMk id="2" creationId="{505734C8-5269-B463-A852-E946BA0F9AD8}"/>
          </ac:spMkLst>
        </pc:spChg>
        <pc:spChg chg="mod">
          <ac:chgData name="Rishi Gupta" userId="S::rishi.gupta@xyenta.com::a8074644-8bee-44d5-9f4d-cf39a94069e5" providerId="AD" clId="Web-{5922068D-31EE-7E1D-566C-89C1B15D5B60}" dt="2024-10-24T18:43:31.102" v="189" actId="20577"/>
          <ac:spMkLst>
            <pc:docMk/>
            <pc:sldMk cId="1326563651" sldId="277"/>
            <ac:spMk id="3" creationId="{F4C4EAF2-91C8-44BC-007A-2DB478BA33C4}"/>
          </ac:spMkLst>
        </pc:spChg>
        <pc:graphicFrameChg chg="modGraphic">
          <ac:chgData name="Rishi Gupta" userId="S::rishi.gupta@xyenta.com::a8074644-8bee-44d5-9f4d-cf39a94069e5" providerId="AD" clId="Web-{5922068D-31EE-7E1D-566C-89C1B15D5B60}" dt="2024-10-24T18:42:19.302" v="139" actId="20577"/>
          <ac:graphicFrameMkLst>
            <pc:docMk/>
            <pc:sldMk cId="1326563651" sldId="277"/>
            <ac:graphicFrameMk id="4" creationId="{47FD2C47-78A5-8976-CF20-355A1588D7B8}"/>
          </ac:graphicFrameMkLst>
        </pc:graphicFrameChg>
      </pc:sldChg>
      <pc:sldChg chg="modSp">
        <pc:chgData name="Rishi Gupta" userId="S::rishi.gupta@xyenta.com::a8074644-8bee-44d5-9f4d-cf39a94069e5" providerId="AD" clId="Web-{5922068D-31EE-7E1D-566C-89C1B15D5B60}" dt="2024-10-24T18:35:14.094" v="85" actId="20577"/>
        <pc:sldMkLst>
          <pc:docMk/>
          <pc:sldMk cId="844506569" sldId="278"/>
        </pc:sldMkLst>
        <pc:spChg chg="mod">
          <ac:chgData name="Rishi Gupta" userId="S::rishi.gupta@xyenta.com::a8074644-8bee-44d5-9f4d-cf39a94069e5" providerId="AD" clId="Web-{5922068D-31EE-7E1D-566C-89C1B15D5B60}" dt="2024-10-24T18:35:14.094" v="85" actId="20577"/>
          <ac:spMkLst>
            <pc:docMk/>
            <pc:sldMk cId="844506569" sldId="278"/>
            <ac:spMk id="81" creationId="{4EB9EC71-6003-E6E7-63B4-5817AE029A0E}"/>
          </ac:spMkLst>
        </pc:spChg>
      </pc:sldChg>
      <pc:sldChg chg="addSp delSp modSp add del replId">
        <pc:chgData name="Rishi Gupta" userId="S::rishi.gupta@xyenta.com::a8074644-8bee-44d5-9f4d-cf39a94069e5" providerId="AD" clId="Web-{5922068D-31EE-7E1D-566C-89C1B15D5B60}" dt="2024-10-24T18:45:10.715" v="254"/>
        <pc:sldMkLst>
          <pc:docMk/>
          <pc:sldMk cId="487630520" sldId="279"/>
        </pc:sldMkLst>
        <pc:spChg chg="mod">
          <ac:chgData name="Rishi Gupta" userId="S::rishi.gupta@xyenta.com::a8074644-8bee-44d5-9f4d-cf39a94069e5" providerId="AD" clId="Web-{5922068D-31EE-7E1D-566C-89C1B15D5B60}" dt="2024-10-24T18:43:00.288" v="171" actId="20577"/>
          <ac:spMkLst>
            <pc:docMk/>
            <pc:sldMk cId="487630520" sldId="279"/>
            <ac:spMk id="2" creationId="{505734C8-5269-B463-A852-E946BA0F9AD8}"/>
          </ac:spMkLst>
        </pc:spChg>
        <pc:spChg chg="add mod">
          <ac:chgData name="Rishi Gupta" userId="S::rishi.gupta@xyenta.com::a8074644-8bee-44d5-9f4d-cf39a94069e5" providerId="AD" clId="Web-{5922068D-31EE-7E1D-566C-89C1B15D5B60}" dt="2024-10-24T18:44:54.652" v="248" actId="20577"/>
          <ac:spMkLst>
            <pc:docMk/>
            <pc:sldMk cId="487630520" sldId="279"/>
            <ac:spMk id="20" creationId="{88C5EFBE-A312-4286-172F-95350E9EC75D}"/>
          </ac:spMkLst>
        </pc:spChg>
        <pc:graphicFrameChg chg="modGraphic">
          <ac:chgData name="Rishi Gupta" userId="S::rishi.gupta@xyenta.com::a8074644-8bee-44d5-9f4d-cf39a94069e5" providerId="AD" clId="Web-{5922068D-31EE-7E1D-566C-89C1B15D5B60}" dt="2024-10-24T18:45:04.621" v="252" actId="20577"/>
          <ac:graphicFrameMkLst>
            <pc:docMk/>
            <pc:sldMk cId="487630520" sldId="279"/>
            <ac:graphicFrameMk id="4" creationId="{47FD2C47-78A5-8976-CF20-355A1588D7B8}"/>
          </ac:graphicFrameMkLst>
        </pc:graphicFrameChg>
      </pc:sldChg>
      <pc:sldChg chg="modSp add replId">
        <pc:chgData name="Rishi Gupta" userId="S::rishi.gupta@xyenta.com::a8074644-8bee-44d5-9f4d-cf39a94069e5" providerId="AD" clId="Web-{5922068D-31EE-7E1D-566C-89C1B15D5B60}" dt="2024-10-24T18:48:04.002" v="372" actId="20577"/>
        <pc:sldMkLst>
          <pc:docMk/>
          <pc:sldMk cId="1096539102" sldId="280"/>
        </pc:sldMkLst>
        <pc:spChg chg="mod">
          <ac:chgData name="Rishi Gupta" userId="S::rishi.gupta@xyenta.com::a8074644-8bee-44d5-9f4d-cf39a94069e5" providerId="AD" clId="Web-{5922068D-31EE-7E1D-566C-89C1B15D5B60}" dt="2024-10-24T18:45:24.496" v="256" actId="20577"/>
          <ac:spMkLst>
            <pc:docMk/>
            <pc:sldMk cId="1096539102" sldId="280"/>
            <ac:spMk id="2" creationId="{505734C8-5269-B463-A852-E946BA0F9AD8}"/>
          </ac:spMkLst>
        </pc:spChg>
        <pc:spChg chg="mod">
          <ac:chgData name="Rishi Gupta" userId="S::rishi.gupta@xyenta.com::a8074644-8bee-44d5-9f4d-cf39a94069e5" providerId="AD" clId="Web-{5922068D-31EE-7E1D-566C-89C1B15D5B60}" dt="2024-10-24T18:48:04.002" v="372" actId="20577"/>
          <ac:spMkLst>
            <pc:docMk/>
            <pc:sldMk cId="1096539102" sldId="280"/>
            <ac:spMk id="20" creationId="{88C5EFBE-A312-4286-172F-95350E9EC75D}"/>
          </ac:spMkLst>
        </pc:spChg>
        <pc:graphicFrameChg chg="modGraphic">
          <ac:chgData name="Rishi Gupta" userId="S::rishi.gupta@xyenta.com::a8074644-8bee-44d5-9f4d-cf39a94069e5" providerId="AD" clId="Web-{5922068D-31EE-7E1D-566C-89C1B15D5B60}" dt="2024-10-24T18:47:25.501" v="339" actId="20577"/>
          <ac:graphicFrameMkLst>
            <pc:docMk/>
            <pc:sldMk cId="1096539102" sldId="280"/>
            <ac:graphicFrameMk id="4" creationId="{47FD2C47-78A5-8976-CF20-355A1588D7B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CD34F0-F1B6-48BC-9FB5-B9931D27835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B4E898A0-C0CE-42C7-9E84-6747595967E3}">
      <dgm:prSet phldrT="[Text]"/>
      <dgm:spPr/>
      <dgm:t>
        <a:bodyPr/>
        <a:lstStyle/>
        <a:p>
          <a:r>
            <a:rPr lang="en-GB"/>
            <a:t>Create Daily Load Log</a:t>
          </a:r>
        </a:p>
      </dgm:t>
    </dgm:pt>
    <dgm:pt modelId="{45F98E7D-EFDA-41CD-A6EC-6699FF51AC2C}" type="parTrans" cxnId="{45C44CBC-A1C3-4AE6-862B-A875581F3836}">
      <dgm:prSet/>
      <dgm:spPr/>
      <dgm:t>
        <a:bodyPr/>
        <a:lstStyle/>
        <a:p>
          <a:endParaRPr lang="en-GB"/>
        </a:p>
      </dgm:t>
    </dgm:pt>
    <dgm:pt modelId="{EE43F985-1FB8-40E7-AD3A-2BE45CBF97B9}" type="sibTrans" cxnId="{45C44CBC-A1C3-4AE6-862B-A875581F3836}">
      <dgm:prSet/>
      <dgm:spPr/>
      <dgm:t>
        <a:bodyPr/>
        <a:lstStyle/>
        <a:p>
          <a:endParaRPr lang="en-GB"/>
        </a:p>
      </dgm:t>
    </dgm:pt>
    <dgm:pt modelId="{2AC12603-AA4B-4C49-BFFD-DF465A0B8E27}">
      <dgm:prSet phldrT="[Text]"/>
      <dgm:spPr/>
      <dgm:t>
        <a:bodyPr/>
        <a:lstStyle/>
        <a:p>
          <a:r>
            <a:rPr lang="en-GB"/>
            <a:t>For each Snapshot </a:t>
          </a:r>
        </a:p>
        <a:p>
          <a:r>
            <a:rPr lang="en-GB"/>
            <a:t>Set Status to Running</a:t>
          </a:r>
        </a:p>
        <a:p>
          <a:r>
            <a:rPr lang="en-GB"/>
            <a:t>Call </a:t>
          </a:r>
          <a:r>
            <a:rPr lang="en-GB" err="1"/>
            <a:t>PL_DailyLoad</a:t>
          </a:r>
          <a:endParaRPr lang="en-GB"/>
        </a:p>
        <a:p>
          <a:r>
            <a:rPr lang="en-GB"/>
            <a:t>Set Status to Failed / Successful</a:t>
          </a:r>
        </a:p>
      </dgm:t>
    </dgm:pt>
    <dgm:pt modelId="{4F583F99-CBFC-4381-B764-713DA8789DDD}" type="parTrans" cxnId="{7AAA73C3-4F1A-482E-85FE-737DFCB783E0}">
      <dgm:prSet/>
      <dgm:spPr/>
      <dgm:t>
        <a:bodyPr/>
        <a:lstStyle/>
        <a:p>
          <a:endParaRPr lang="en-GB"/>
        </a:p>
      </dgm:t>
    </dgm:pt>
    <dgm:pt modelId="{4A799292-D036-4E88-B90E-1C44B7E076CD}" type="sibTrans" cxnId="{7AAA73C3-4F1A-482E-85FE-737DFCB783E0}">
      <dgm:prSet/>
      <dgm:spPr/>
      <dgm:t>
        <a:bodyPr/>
        <a:lstStyle/>
        <a:p>
          <a:endParaRPr lang="en-GB"/>
        </a:p>
      </dgm:t>
    </dgm:pt>
    <dgm:pt modelId="{EB5F0198-9A69-4F5C-9716-664D8F14671F}">
      <dgm:prSet phldr="0"/>
      <dgm:spPr/>
      <dgm:t>
        <a:bodyPr/>
        <a:lstStyle/>
        <a:p>
          <a:pPr rtl="0"/>
          <a:r>
            <a:rPr lang="en-GB">
              <a:latin typeface="Aptos Display" panose="02110004020202020204"/>
            </a:rPr>
            <a:t>PL_Landing</a:t>
          </a:r>
        </a:p>
      </dgm:t>
    </dgm:pt>
    <dgm:pt modelId="{85D39AC2-85A1-424E-A469-F0615E619896}" type="parTrans" cxnId="{B4D2FDD6-844B-4AD0-A73C-F4B2F52AC2F5}">
      <dgm:prSet/>
      <dgm:spPr/>
    </dgm:pt>
    <dgm:pt modelId="{F64C23F0-4E00-4F55-8857-11330E6C03EB}" type="sibTrans" cxnId="{B4D2FDD6-844B-4AD0-A73C-F4B2F52AC2F5}">
      <dgm:prSet/>
      <dgm:spPr/>
      <dgm:t>
        <a:bodyPr/>
        <a:lstStyle/>
        <a:p>
          <a:endParaRPr lang="en-GB"/>
        </a:p>
      </dgm:t>
    </dgm:pt>
    <dgm:pt modelId="{59264A1D-5738-4816-8E53-99E234069364}" type="pres">
      <dgm:prSet presAssocID="{02CD34F0-F1B6-48BC-9FB5-B9931D278357}" presName="diagram" presStyleCnt="0">
        <dgm:presLayoutVars>
          <dgm:dir/>
          <dgm:resizeHandles val="exact"/>
        </dgm:presLayoutVars>
      </dgm:prSet>
      <dgm:spPr/>
    </dgm:pt>
    <dgm:pt modelId="{C19070C5-33D4-41DD-B082-A2FEC993ED68}" type="pres">
      <dgm:prSet presAssocID="{EB5F0198-9A69-4F5C-9716-664D8F14671F}" presName="node" presStyleLbl="node1" presStyleIdx="0" presStyleCnt="3">
        <dgm:presLayoutVars>
          <dgm:bulletEnabled val="1"/>
        </dgm:presLayoutVars>
      </dgm:prSet>
      <dgm:spPr/>
    </dgm:pt>
    <dgm:pt modelId="{9A88E147-4D29-4FCF-BC26-AB8986C9A745}" type="pres">
      <dgm:prSet presAssocID="{F64C23F0-4E00-4F55-8857-11330E6C03EB}" presName="sibTrans" presStyleLbl="sibTrans2D1" presStyleIdx="0" presStyleCnt="2"/>
      <dgm:spPr/>
    </dgm:pt>
    <dgm:pt modelId="{96D98265-F01C-4B8B-889C-16DC0576D2DB}" type="pres">
      <dgm:prSet presAssocID="{F64C23F0-4E00-4F55-8857-11330E6C03EB}" presName="connectorText" presStyleLbl="sibTrans2D1" presStyleIdx="0" presStyleCnt="2"/>
      <dgm:spPr/>
    </dgm:pt>
    <dgm:pt modelId="{2714F682-854A-4656-807E-11D311096C02}" type="pres">
      <dgm:prSet presAssocID="{B4E898A0-C0CE-42C7-9E84-6747595967E3}" presName="node" presStyleLbl="node1" presStyleIdx="1" presStyleCnt="3">
        <dgm:presLayoutVars>
          <dgm:bulletEnabled val="1"/>
        </dgm:presLayoutVars>
      </dgm:prSet>
      <dgm:spPr/>
    </dgm:pt>
    <dgm:pt modelId="{6FBF07A3-B530-42F3-9065-3B330E0FFB04}" type="pres">
      <dgm:prSet presAssocID="{EE43F985-1FB8-40E7-AD3A-2BE45CBF97B9}" presName="sibTrans" presStyleLbl="sibTrans2D1" presStyleIdx="1" presStyleCnt="2"/>
      <dgm:spPr/>
    </dgm:pt>
    <dgm:pt modelId="{58DCC039-6397-4938-94F4-E6F899E5B1FA}" type="pres">
      <dgm:prSet presAssocID="{EE43F985-1FB8-40E7-AD3A-2BE45CBF97B9}" presName="connectorText" presStyleLbl="sibTrans2D1" presStyleIdx="1" presStyleCnt="2"/>
      <dgm:spPr/>
    </dgm:pt>
    <dgm:pt modelId="{F610B788-C49A-4561-A81F-CFD741CFFA59}" type="pres">
      <dgm:prSet presAssocID="{2AC12603-AA4B-4C49-BFFD-DF465A0B8E27}" presName="node" presStyleLbl="node1" presStyleIdx="2" presStyleCnt="3">
        <dgm:presLayoutVars>
          <dgm:bulletEnabled val="1"/>
        </dgm:presLayoutVars>
      </dgm:prSet>
      <dgm:spPr/>
    </dgm:pt>
  </dgm:ptLst>
  <dgm:cxnLst>
    <dgm:cxn modelId="{43E74D09-3D26-46B3-8138-CA9E95C45F9E}" type="presOf" srcId="{F64C23F0-4E00-4F55-8857-11330E6C03EB}" destId="{9A88E147-4D29-4FCF-BC26-AB8986C9A745}" srcOrd="0" destOrd="0" presId="urn:microsoft.com/office/officeart/2005/8/layout/process5"/>
    <dgm:cxn modelId="{BF25F361-803B-474B-9DE2-A56E8321034F}" type="presOf" srcId="{EE43F985-1FB8-40E7-AD3A-2BE45CBF97B9}" destId="{6FBF07A3-B530-42F3-9065-3B330E0FFB04}" srcOrd="0" destOrd="0" presId="urn:microsoft.com/office/officeart/2005/8/layout/process5"/>
    <dgm:cxn modelId="{BA8FB665-3138-47A0-BFEA-23087F2BB0A5}" type="presOf" srcId="{EB5F0198-9A69-4F5C-9716-664D8F14671F}" destId="{C19070C5-33D4-41DD-B082-A2FEC993ED68}" srcOrd="0" destOrd="0" presId="urn:microsoft.com/office/officeart/2005/8/layout/process5"/>
    <dgm:cxn modelId="{505E0849-FA5A-4F99-B9B2-2094D962B21A}" type="presOf" srcId="{B4E898A0-C0CE-42C7-9E84-6747595967E3}" destId="{2714F682-854A-4656-807E-11D311096C02}" srcOrd="0" destOrd="0" presId="urn:microsoft.com/office/officeart/2005/8/layout/process5"/>
    <dgm:cxn modelId="{659D1382-C847-434B-B7F7-1DF8EBEDAB0F}" type="presOf" srcId="{2AC12603-AA4B-4C49-BFFD-DF465A0B8E27}" destId="{F610B788-C49A-4561-A81F-CFD741CFFA59}" srcOrd="0" destOrd="0" presId="urn:microsoft.com/office/officeart/2005/8/layout/process5"/>
    <dgm:cxn modelId="{AB2F07B1-D6EA-4928-990F-89BA5BA50C98}" type="presOf" srcId="{EE43F985-1FB8-40E7-AD3A-2BE45CBF97B9}" destId="{58DCC039-6397-4938-94F4-E6F899E5B1FA}" srcOrd="1" destOrd="0" presId="urn:microsoft.com/office/officeart/2005/8/layout/process5"/>
    <dgm:cxn modelId="{45C44CBC-A1C3-4AE6-862B-A875581F3836}" srcId="{02CD34F0-F1B6-48BC-9FB5-B9931D278357}" destId="{B4E898A0-C0CE-42C7-9E84-6747595967E3}" srcOrd="1" destOrd="0" parTransId="{45F98E7D-EFDA-41CD-A6EC-6699FF51AC2C}" sibTransId="{EE43F985-1FB8-40E7-AD3A-2BE45CBF97B9}"/>
    <dgm:cxn modelId="{7AAA73C3-4F1A-482E-85FE-737DFCB783E0}" srcId="{02CD34F0-F1B6-48BC-9FB5-B9931D278357}" destId="{2AC12603-AA4B-4C49-BFFD-DF465A0B8E27}" srcOrd="2" destOrd="0" parTransId="{4F583F99-CBFC-4381-B764-713DA8789DDD}" sibTransId="{4A799292-D036-4E88-B90E-1C44B7E076CD}"/>
    <dgm:cxn modelId="{B2FE05D3-2E90-4DA2-8D7C-7E9E2E49F66B}" type="presOf" srcId="{F64C23F0-4E00-4F55-8857-11330E6C03EB}" destId="{96D98265-F01C-4B8B-889C-16DC0576D2DB}" srcOrd="1" destOrd="0" presId="urn:microsoft.com/office/officeart/2005/8/layout/process5"/>
    <dgm:cxn modelId="{B4D2FDD6-844B-4AD0-A73C-F4B2F52AC2F5}" srcId="{02CD34F0-F1B6-48BC-9FB5-B9931D278357}" destId="{EB5F0198-9A69-4F5C-9716-664D8F14671F}" srcOrd="0" destOrd="0" parTransId="{85D39AC2-85A1-424E-A469-F0615E619896}" sibTransId="{F64C23F0-4E00-4F55-8857-11330E6C03EB}"/>
    <dgm:cxn modelId="{123DD3E5-364D-4310-B076-4E7E7056C3FC}" type="presOf" srcId="{02CD34F0-F1B6-48BC-9FB5-B9931D278357}" destId="{59264A1D-5738-4816-8E53-99E234069364}" srcOrd="0" destOrd="0" presId="urn:microsoft.com/office/officeart/2005/8/layout/process5"/>
    <dgm:cxn modelId="{FA026761-010F-468B-9A7E-D04C32944A92}" type="presParOf" srcId="{59264A1D-5738-4816-8E53-99E234069364}" destId="{C19070C5-33D4-41DD-B082-A2FEC993ED68}" srcOrd="0" destOrd="0" presId="urn:microsoft.com/office/officeart/2005/8/layout/process5"/>
    <dgm:cxn modelId="{BE172361-038D-405C-AF45-21DE1E38B9BD}" type="presParOf" srcId="{59264A1D-5738-4816-8E53-99E234069364}" destId="{9A88E147-4D29-4FCF-BC26-AB8986C9A745}" srcOrd="1" destOrd="0" presId="urn:microsoft.com/office/officeart/2005/8/layout/process5"/>
    <dgm:cxn modelId="{1B6B3A99-6670-4D1A-815B-4F2B25E441DD}" type="presParOf" srcId="{9A88E147-4D29-4FCF-BC26-AB8986C9A745}" destId="{96D98265-F01C-4B8B-889C-16DC0576D2DB}" srcOrd="0" destOrd="0" presId="urn:microsoft.com/office/officeart/2005/8/layout/process5"/>
    <dgm:cxn modelId="{B5E65D48-D049-4D73-B147-9932D26F31E1}" type="presParOf" srcId="{59264A1D-5738-4816-8E53-99E234069364}" destId="{2714F682-854A-4656-807E-11D311096C02}" srcOrd="2" destOrd="0" presId="urn:microsoft.com/office/officeart/2005/8/layout/process5"/>
    <dgm:cxn modelId="{ABF11C7D-5F18-411A-8E8A-806C6A81EA85}" type="presParOf" srcId="{59264A1D-5738-4816-8E53-99E234069364}" destId="{6FBF07A3-B530-42F3-9065-3B330E0FFB04}" srcOrd="3" destOrd="0" presId="urn:microsoft.com/office/officeart/2005/8/layout/process5"/>
    <dgm:cxn modelId="{7B99172A-9ABA-4A1F-AF6E-D18ADE0FFCD2}" type="presParOf" srcId="{6FBF07A3-B530-42F3-9065-3B330E0FFB04}" destId="{58DCC039-6397-4938-94F4-E6F899E5B1FA}" srcOrd="0" destOrd="0" presId="urn:microsoft.com/office/officeart/2005/8/layout/process5"/>
    <dgm:cxn modelId="{D12D5C60-7B8A-4E61-ABC6-57339733EA63}" type="presParOf" srcId="{59264A1D-5738-4816-8E53-99E234069364}" destId="{F610B788-C49A-4561-A81F-CFD741CFFA59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CD34F0-F1B6-48BC-9FB5-B9931D27835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2AC12603-AA4B-4C49-BFFD-DF465A0B8E27}">
      <dgm:prSet phldrT="[Text]" phldr="0"/>
      <dgm:spPr/>
      <dgm:t>
        <a:bodyPr/>
        <a:lstStyle/>
        <a:p>
          <a:pPr rtl="0"/>
          <a:r>
            <a:rPr lang="en-GB">
              <a:latin typeface="Aptos Display" panose="02110004020202020204"/>
            </a:rPr>
            <a:t>Get List of Data Groups</a:t>
          </a:r>
        </a:p>
      </dgm:t>
    </dgm:pt>
    <dgm:pt modelId="{4F583F99-CBFC-4381-B764-713DA8789DDD}" type="parTrans" cxnId="{7AAA73C3-4F1A-482E-85FE-737DFCB783E0}">
      <dgm:prSet/>
      <dgm:spPr/>
      <dgm:t>
        <a:bodyPr/>
        <a:lstStyle/>
        <a:p>
          <a:endParaRPr lang="en-GB"/>
        </a:p>
      </dgm:t>
    </dgm:pt>
    <dgm:pt modelId="{4A799292-D036-4E88-B90E-1C44B7E076CD}" type="sibTrans" cxnId="{7AAA73C3-4F1A-482E-85FE-737DFCB783E0}">
      <dgm:prSet/>
      <dgm:spPr/>
      <dgm:t>
        <a:bodyPr/>
        <a:lstStyle/>
        <a:p>
          <a:endParaRPr lang="en-GB"/>
        </a:p>
      </dgm:t>
    </dgm:pt>
    <dgm:pt modelId="{1BC5EAC6-8F3C-42CE-BBBD-6A5C8CF5CB76}">
      <dgm:prSet phldr="0"/>
      <dgm:spPr/>
      <dgm:t>
        <a:bodyPr/>
        <a:lstStyle/>
        <a:p>
          <a:pPr rtl="0"/>
          <a:r>
            <a:rPr lang="en-GB">
              <a:latin typeface="Aptos Display" panose="02110004020202020204"/>
            </a:rPr>
            <a:t>For Each Data Group</a:t>
          </a:r>
        </a:p>
      </dgm:t>
    </dgm:pt>
    <dgm:pt modelId="{51D610A1-371C-4DC3-84E5-CFE9B038A316}" type="parTrans" cxnId="{A06D9D48-FB83-44DA-9BA5-B9B831FA4314}">
      <dgm:prSet/>
      <dgm:spPr/>
    </dgm:pt>
    <dgm:pt modelId="{18A65D4F-D62F-436E-A47F-7587B71ADC6B}" type="sibTrans" cxnId="{A06D9D48-FB83-44DA-9BA5-B9B831FA4314}">
      <dgm:prSet/>
      <dgm:spPr/>
      <dgm:t>
        <a:bodyPr/>
        <a:lstStyle/>
        <a:p>
          <a:endParaRPr lang="en-US"/>
        </a:p>
      </dgm:t>
    </dgm:pt>
    <dgm:pt modelId="{D57FE68A-92B4-4E0B-B843-21BB0CF0F6C5}">
      <dgm:prSet phldr="0"/>
      <dgm:spPr/>
      <dgm:t>
        <a:bodyPr/>
        <a:lstStyle/>
        <a:p>
          <a:pPr rtl="0"/>
          <a:r>
            <a:rPr lang="en-GB">
              <a:latin typeface="Aptos Display" panose="02110004020202020204"/>
            </a:rPr>
            <a:t>Call PL_LandingDataGroup</a:t>
          </a:r>
          <a:endParaRPr lang="en-GB"/>
        </a:p>
      </dgm:t>
    </dgm:pt>
    <dgm:pt modelId="{6DAF86D2-8F7F-42A4-93BC-BA600F15816B}" type="parTrans" cxnId="{49D27E0A-F508-4FA8-8805-4925582B9816}">
      <dgm:prSet/>
      <dgm:spPr/>
    </dgm:pt>
    <dgm:pt modelId="{30C91A18-9155-42FE-A8BA-3030A9747001}" type="sibTrans" cxnId="{49D27E0A-F508-4FA8-8805-4925582B9816}">
      <dgm:prSet/>
      <dgm:spPr/>
      <dgm:t>
        <a:bodyPr/>
        <a:lstStyle/>
        <a:p>
          <a:endParaRPr lang="en-US"/>
        </a:p>
      </dgm:t>
    </dgm:pt>
    <dgm:pt modelId="{59264A1D-5738-4816-8E53-99E234069364}" type="pres">
      <dgm:prSet presAssocID="{02CD34F0-F1B6-48BC-9FB5-B9931D278357}" presName="diagram" presStyleCnt="0">
        <dgm:presLayoutVars>
          <dgm:dir/>
          <dgm:resizeHandles val="exact"/>
        </dgm:presLayoutVars>
      </dgm:prSet>
      <dgm:spPr/>
    </dgm:pt>
    <dgm:pt modelId="{F610B788-C49A-4561-A81F-CFD741CFFA59}" type="pres">
      <dgm:prSet presAssocID="{2AC12603-AA4B-4C49-BFFD-DF465A0B8E27}" presName="node" presStyleLbl="node1" presStyleIdx="0" presStyleCnt="3">
        <dgm:presLayoutVars>
          <dgm:bulletEnabled val="1"/>
        </dgm:presLayoutVars>
      </dgm:prSet>
      <dgm:spPr/>
    </dgm:pt>
    <dgm:pt modelId="{625C9CF2-AF36-41A6-956F-96F795B70A1A}" type="pres">
      <dgm:prSet presAssocID="{4A799292-D036-4E88-B90E-1C44B7E076CD}" presName="sibTrans" presStyleLbl="sibTrans2D1" presStyleIdx="0" presStyleCnt="2"/>
      <dgm:spPr/>
    </dgm:pt>
    <dgm:pt modelId="{399BABE4-698B-48A5-9B46-4CA76C6806B1}" type="pres">
      <dgm:prSet presAssocID="{4A799292-D036-4E88-B90E-1C44B7E076CD}" presName="connectorText" presStyleLbl="sibTrans2D1" presStyleIdx="0" presStyleCnt="2"/>
      <dgm:spPr/>
    </dgm:pt>
    <dgm:pt modelId="{8FD1F059-2E6C-44D7-81D5-626286A70307}" type="pres">
      <dgm:prSet presAssocID="{1BC5EAC6-8F3C-42CE-BBBD-6A5C8CF5CB76}" presName="node" presStyleLbl="node1" presStyleIdx="1" presStyleCnt="3">
        <dgm:presLayoutVars>
          <dgm:bulletEnabled val="1"/>
        </dgm:presLayoutVars>
      </dgm:prSet>
      <dgm:spPr/>
    </dgm:pt>
    <dgm:pt modelId="{4EC87D16-6D9F-46EF-86D9-62C14844052F}" type="pres">
      <dgm:prSet presAssocID="{18A65D4F-D62F-436E-A47F-7587B71ADC6B}" presName="sibTrans" presStyleLbl="sibTrans2D1" presStyleIdx="1" presStyleCnt="2"/>
      <dgm:spPr/>
    </dgm:pt>
    <dgm:pt modelId="{DCB4A087-2B8B-4D9E-A1FC-318305262AB7}" type="pres">
      <dgm:prSet presAssocID="{18A65D4F-D62F-436E-A47F-7587B71ADC6B}" presName="connectorText" presStyleLbl="sibTrans2D1" presStyleIdx="1" presStyleCnt="2"/>
      <dgm:spPr/>
    </dgm:pt>
    <dgm:pt modelId="{E97B21CB-0179-480A-973B-F57856171ED6}" type="pres">
      <dgm:prSet presAssocID="{D57FE68A-92B4-4E0B-B843-21BB0CF0F6C5}" presName="node" presStyleLbl="node1" presStyleIdx="2" presStyleCnt="3">
        <dgm:presLayoutVars>
          <dgm:bulletEnabled val="1"/>
        </dgm:presLayoutVars>
      </dgm:prSet>
      <dgm:spPr/>
    </dgm:pt>
  </dgm:ptLst>
  <dgm:cxnLst>
    <dgm:cxn modelId="{49D27E0A-F508-4FA8-8805-4925582B9816}" srcId="{02CD34F0-F1B6-48BC-9FB5-B9931D278357}" destId="{D57FE68A-92B4-4E0B-B843-21BB0CF0F6C5}" srcOrd="2" destOrd="0" parTransId="{6DAF86D2-8F7F-42A4-93BC-BA600F15816B}" sibTransId="{30C91A18-9155-42FE-A8BA-3030A9747001}"/>
    <dgm:cxn modelId="{ABB1BD0E-44B9-4CFD-9DEA-DD13C89D297D}" type="presOf" srcId="{4A799292-D036-4E88-B90E-1C44B7E076CD}" destId="{399BABE4-698B-48A5-9B46-4CA76C6806B1}" srcOrd="1" destOrd="0" presId="urn:microsoft.com/office/officeart/2005/8/layout/process5"/>
    <dgm:cxn modelId="{BA03C714-A918-444C-A27C-085B25630A44}" type="presOf" srcId="{4A799292-D036-4E88-B90E-1C44B7E076CD}" destId="{625C9CF2-AF36-41A6-956F-96F795B70A1A}" srcOrd="0" destOrd="0" presId="urn:microsoft.com/office/officeart/2005/8/layout/process5"/>
    <dgm:cxn modelId="{C9334F5C-5F36-47EE-896E-D923981CC724}" type="presOf" srcId="{2AC12603-AA4B-4C49-BFFD-DF465A0B8E27}" destId="{F610B788-C49A-4561-A81F-CFD741CFFA59}" srcOrd="0" destOrd="0" presId="urn:microsoft.com/office/officeart/2005/8/layout/process5"/>
    <dgm:cxn modelId="{A06D9D48-FB83-44DA-9BA5-B9B831FA4314}" srcId="{02CD34F0-F1B6-48BC-9FB5-B9931D278357}" destId="{1BC5EAC6-8F3C-42CE-BBBD-6A5C8CF5CB76}" srcOrd="1" destOrd="0" parTransId="{51D610A1-371C-4DC3-84E5-CFE9B038A316}" sibTransId="{18A65D4F-D62F-436E-A47F-7587B71ADC6B}"/>
    <dgm:cxn modelId="{3E494C59-5DC3-40D9-A35B-C4C9315BE7D7}" type="presOf" srcId="{1BC5EAC6-8F3C-42CE-BBBD-6A5C8CF5CB76}" destId="{8FD1F059-2E6C-44D7-81D5-626286A70307}" srcOrd="0" destOrd="0" presId="urn:microsoft.com/office/officeart/2005/8/layout/process5"/>
    <dgm:cxn modelId="{70D25DA0-9A10-4FC6-93FB-E4C75D1C73AF}" type="presOf" srcId="{D57FE68A-92B4-4E0B-B843-21BB0CF0F6C5}" destId="{E97B21CB-0179-480A-973B-F57856171ED6}" srcOrd="0" destOrd="0" presId="urn:microsoft.com/office/officeart/2005/8/layout/process5"/>
    <dgm:cxn modelId="{825122A3-9317-4978-A10C-349E6C7B61D8}" type="presOf" srcId="{18A65D4F-D62F-436E-A47F-7587B71ADC6B}" destId="{DCB4A087-2B8B-4D9E-A1FC-318305262AB7}" srcOrd="1" destOrd="0" presId="urn:microsoft.com/office/officeart/2005/8/layout/process5"/>
    <dgm:cxn modelId="{7AAA73C3-4F1A-482E-85FE-737DFCB783E0}" srcId="{02CD34F0-F1B6-48BC-9FB5-B9931D278357}" destId="{2AC12603-AA4B-4C49-BFFD-DF465A0B8E27}" srcOrd="0" destOrd="0" parTransId="{4F583F99-CBFC-4381-B764-713DA8789DDD}" sibTransId="{4A799292-D036-4E88-B90E-1C44B7E076CD}"/>
    <dgm:cxn modelId="{5D8A32E2-A28F-42F6-BBE2-B9A414CCDA6B}" type="presOf" srcId="{18A65D4F-D62F-436E-A47F-7587B71ADC6B}" destId="{4EC87D16-6D9F-46EF-86D9-62C14844052F}" srcOrd="0" destOrd="0" presId="urn:microsoft.com/office/officeart/2005/8/layout/process5"/>
    <dgm:cxn modelId="{123DD3E5-364D-4310-B076-4E7E7056C3FC}" type="presOf" srcId="{02CD34F0-F1B6-48BC-9FB5-B9931D278357}" destId="{59264A1D-5738-4816-8E53-99E234069364}" srcOrd="0" destOrd="0" presId="urn:microsoft.com/office/officeart/2005/8/layout/process5"/>
    <dgm:cxn modelId="{FE778361-0A52-4F39-B904-08ACFDAA0FF5}" type="presParOf" srcId="{59264A1D-5738-4816-8E53-99E234069364}" destId="{F610B788-C49A-4561-A81F-CFD741CFFA59}" srcOrd="0" destOrd="0" presId="urn:microsoft.com/office/officeart/2005/8/layout/process5"/>
    <dgm:cxn modelId="{1DC7C29B-5BAC-495D-9B03-DD8672D9B099}" type="presParOf" srcId="{59264A1D-5738-4816-8E53-99E234069364}" destId="{625C9CF2-AF36-41A6-956F-96F795B70A1A}" srcOrd="1" destOrd="0" presId="urn:microsoft.com/office/officeart/2005/8/layout/process5"/>
    <dgm:cxn modelId="{E52A33C3-E3B6-4AB4-9334-59AD01D4DACB}" type="presParOf" srcId="{625C9CF2-AF36-41A6-956F-96F795B70A1A}" destId="{399BABE4-698B-48A5-9B46-4CA76C6806B1}" srcOrd="0" destOrd="0" presId="urn:microsoft.com/office/officeart/2005/8/layout/process5"/>
    <dgm:cxn modelId="{4592A63A-F020-46E8-BC77-C914DA698208}" type="presParOf" srcId="{59264A1D-5738-4816-8E53-99E234069364}" destId="{8FD1F059-2E6C-44D7-81D5-626286A70307}" srcOrd="2" destOrd="0" presId="urn:microsoft.com/office/officeart/2005/8/layout/process5"/>
    <dgm:cxn modelId="{14C2D949-EC17-49B2-9871-F89E980D6D7E}" type="presParOf" srcId="{59264A1D-5738-4816-8E53-99E234069364}" destId="{4EC87D16-6D9F-46EF-86D9-62C14844052F}" srcOrd="3" destOrd="0" presId="urn:microsoft.com/office/officeart/2005/8/layout/process5"/>
    <dgm:cxn modelId="{B6745B1C-DBE3-4D9F-99A6-8F69EE1F5385}" type="presParOf" srcId="{4EC87D16-6D9F-46EF-86D9-62C14844052F}" destId="{DCB4A087-2B8B-4D9E-A1FC-318305262AB7}" srcOrd="0" destOrd="0" presId="urn:microsoft.com/office/officeart/2005/8/layout/process5"/>
    <dgm:cxn modelId="{662C2BD5-1F2F-4455-B8D5-1178F5826913}" type="presParOf" srcId="{59264A1D-5738-4816-8E53-99E234069364}" destId="{E97B21CB-0179-480A-973B-F57856171ED6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CD34F0-F1B6-48BC-9FB5-B9931D27835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2AC12603-AA4B-4C49-BFFD-DF465A0B8E27}">
      <dgm:prSet phldrT="[Text]" phldr="0"/>
      <dgm:spPr/>
      <dgm:t>
        <a:bodyPr/>
        <a:lstStyle/>
        <a:p>
          <a:pPr rtl="0"/>
          <a:r>
            <a:rPr lang="en-GB">
              <a:latin typeface="Aptos Display" panose="02110004020202020204"/>
            </a:rPr>
            <a:t>Get List of Tables under the Data Group</a:t>
          </a:r>
        </a:p>
      </dgm:t>
    </dgm:pt>
    <dgm:pt modelId="{4F583F99-CBFC-4381-B764-713DA8789DDD}" type="parTrans" cxnId="{7AAA73C3-4F1A-482E-85FE-737DFCB783E0}">
      <dgm:prSet/>
      <dgm:spPr/>
      <dgm:t>
        <a:bodyPr/>
        <a:lstStyle/>
        <a:p>
          <a:endParaRPr lang="en-GB"/>
        </a:p>
      </dgm:t>
    </dgm:pt>
    <dgm:pt modelId="{4A799292-D036-4E88-B90E-1C44B7E076CD}" type="sibTrans" cxnId="{7AAA73C3-4F1A-482E-85FE-737DFCB783E0}">
      <dgm:prSet/>
      <dgm:spPr/>
      <dgm:t>
        <a:bodyPr/>
        <a:lstStyle/>
        <a:p>
          <a:endParaRPr lang="en-GB"/>
        </a:p>
      </dgm:t>
    </dgm:pt>
    <dgm:pt modelId="{1BC5EAC6-8F3C-42CE-BBBD-6A5C8CF5CB76}">
      <dgm:prSet phldr="0"/>
      <dgm:spPr/>
      <dgm:t>
        <a:bodyPr/>
        <a:lstStyle/>
        <a:p>
          <a:pPr rtl="0"/>
          <a:r>
            <a:rPr lang="en-GB">
              <a:latin typeface="Aptos Display" panose="02110004020202020204"/>
            </a:rPr>
            <a:t>For Each Data Table</a:t>
          </a:r>
        </a:p>
      </dgm:t>
    </dgm:pt>
    <dgm:pt modelId="{51D610A1-371C-4DC3-84E5-CFE9B038A316}" type="parTrans" cxnId="{A06D9D48-FB83-44DA-9BA5-B9B831FA4314}">
      <dgm:prSet/>
      <dgm:spPr/>
    </dgm:pt>
    <dgm:pt modelId="{18A65D4F-D62F-436E-A47F-7587B71ADC6B}" type="sibTrans" cxnId="{A06D9D48-FB83-44DA-9BA5-B9B831FA4314}">
      <dgm:prSet/>
      <dgm:spPr/>
      <dgm:t>
        <a:bodyPr/>
        <a:lstStyle/>
        <a:p>
          <a:endParaRPr lang="en-US"/>
        </a:p>
      </dgm:t>
    </dgm:pt>
    <dgm:pt modelId="{D57FE68A-92B4-4E0B-B843-21BB0CF0F6C5}">
      <dgm:prSet phldr="0"/>
      <dgm:spPr/>
      <dgm:t>
        <a:bodyPr/>
        <a:lstStyle/>
        <a:p>
          <a:pPr rtl="0"/>
          <a:r>
            <a:rPr lang="en-GB">
              <a:latin typeface="Aptos Display" panose="02110004020202020204"/>
            </a:rPr>
            <a:t>Call PL_LanfingDataTable</a:t>
          </a:r>
          <a:endParaRPr lang="en-GB"/>
        </a:p>
      </dgm:t>
    </dgm:pt>
    <dgm:pt modelId="{6DAF86D2-8F7F-42A4-93BC-BA600F15816B}" type="parTrans" cxnId="{49D27E0A-F508-4FA8-8805-4925582B9816}">
      <dgm:prSet/>
      <dgm:spPr/>
    </dgm:pt>
    <dgm:pt modelId="{30C91A18-9155-42FE-A8BA-3030A9747001}" type="sibTrans" cxnId="{49D27E0A-F508-4FA8-8805-4925582B9816}">
      <dgm:prSet/>
      <dgm:spPr/>
      <dgm:t>
        <a:bodyPr/>
        <a:lstStyle/>
        <a:p>
          <a:endParaRPr lang="en-US"/>
        </a:p>
      </dgm:t>
    </dgm:pt>
    <dgm:pt modelId="{59264A1D-5738-4816-8E53-99E234069364}" type="pres">
      <dgm:prSet presAssocID="{02CD34F0-F1B6-48BC-9FB5-B9931D278357}" presName="diagram" presStyleCnt="0">
        <dgm:presLayoutVars>
          <dgm:dir/>
          <dgm:resizeHandles val="exact"/>
        </dgm:presLayoutVars>
      </dgm:prSet>
      <dgm:spPr/>
    </dgm:pt>
    <dgm:pt modelId="{F610B788-C49A-4561-A81F-CFD741CFFA59}" type="pres">
      <dgm:prSet presAssocID="{2AC12603-AA4B-4C49-BFFD-DF465A0B8E27}" presName="node" presStyleLbl="node1" presStyleIdx="0" presStyleCnt="3">
        <dgm:presLayoutVars>
          <dgm:bulletEnabled val="1"/>
        </dgm:presLayoutVars>
      </dgm:prSet>
      <dgm:spPr/>
    </dgm:pt>
    <dgm:pt modelId="{625C9CF2-AF36-41A6-956F-96F795B70A1A}" type="pres">
      <dgm:prSet presAssocID="{4A799292-D036-4E88-B90E-1C44B7E076CD}" presName="sibTrans" presStyleLbl="sibTrans2D1" presStyleIdx="0" presStyleCnt="2"/>
      <dgm:spPr/>
    </dgm:pt>
    <dgm:pt modelId="{399BABE4-698B-48A5-9B46-4CA76C6806B1}" type="pres">
      <dgm:prSet presAssocID="{4A799292-D036-4E88-B90E-1C44B7E076CD}" presName="connectorText" presStyleLbl="sibTrans2D1" presStyleIdx="0" presStyleCnt="2"/>
      <dgm:spPr/>
    </dgm:pt>
    <dgm:pt modelId="{8FD1F059-2E6C-44D7-81D5-626286A70307}" type="pres">
      <dgm:prSet presAssocID="{1BC5EAC6-8F3C-42CE-BBBD-6A5C8CF5CB76}" presName="node" presStyleLbl="node1" presStyleIdx="1" presStyleCnt="3">
        <dgm:presLayoutVars>
          <dgm:bulletEnabled val="1"/>
        </dgm:presLayoutVars>
      </dgm:prSet>
      <dgm:spPr/>
    </dgm:pt>
    <dgm:pt modelId="{4EC87D16-6D9F-46EF-86D9-62C14844052F}" type="pres">
      <dgm:prSet presAssocID="{18A65D4F-D62F-436E-A47F-7587B71ADC6B}" presName="sibTrans" presStyleLbl="sibTrans2D1" presStyleIdx="1" presStyleCnt="2"/>
      <dgm:spPr/>
    </dgm:pt>
    <dgm:pt modelId="{DCB4A087-2B8B-4D9E-A1FC-318305262AB7}" type="pres">
      <dgm:prSet presAssocID="{18A65D4F-D62F-436E-A47F-7587B71ADC6B}" presName="connectorText" presStyleLbl="sibTrans2D1" presStyleIdx="1" presStyleCnt="2"/>
      <dgm:spPr/>
    </dgm:pt>
    <dgm:pt modelId="{E97B21CB-0179-480A-973B-F57856171ED6}" type="pres">
      <dgm:prSet presAssocID="{D57FE68A-92B4-4E0B-B843-21BB0CF0F6C5}" presName="node" presStyleLbl="node1" presStyleIdx="2" presStyleCnt="3">
        <dgm:presLayoutVars>
          <dgm:bulletEnabled val="1"/>
        </dgm:presLayoutVars>
      </dgm:prSet>
      <dgm:spPr/>
    </dgm:pt>
  </dgm:ptLst>
  <dgm:cxnLst>
    <dgm:cxn modelId="{49D27E0A-F508-4FA8-8805-4925582B9816}" srcId="{02CD34F0-F1B6-48BC-9FB5-B9931D278357}" destId="{D57FE68A-92B4-4E0B-B843-21BB0CF0F6C5}" srcOrd="2" destOrd="0" parTransId="{6DAF86D2-8F7F-42A4-93BC-BA600F15816B}" sibTransId="{30C91A18-9155-42FE-A8BA-3030A9747001}"/>
    <dgm:cxn modelId="{ABB1BD0E-44B9-4CFD-9DEA-DD13C89D297D}" type="presOf" srcId="{4A799292-D036-4E88-B90E-1C44B7E076CD}" destId="{399BABE4-698B-48A5-9B46-4CA76C6806B1}" srcOrd="1" destOrd="0" presId="urn:microsoft.com/office/officeart/2005/8/layout/process5"/>
    <dgm:cxn modelId="{BA03C714-A918-444C-A27C-085B25630A44}" type="presOf" srcId="{4A799292-D036-4E88-B90E-1C44B7E076CD}" destId="{625C9CF2-AF36-41A6-956F-96F795B70A1A}" srcOrd="0" destOrd="0" presId="urn:microsoft.com/office/officeart/2005/8/layout/process5"/>
    <dgm:cxn modelId="{C9334F5C-5F36-47EE-896E-D923981CC724}" type="presOf" srcId="{2AC12603-AA4B-4C49-BFFD-DF465A0B8E27}" destId="{F610B788-C49A-4561-A81F-CFD741CFFA59}" srcOrd="0" destOrd="0" presId="urn:microsoft.com/office/officeart/2005/8/layout/process5"/>
    <dgm:cxn modelId="{A06D9D48-FB83-44DA-9BA5-B9B831FA4314}" srcId="{02CD34F0-F1B6-48BC-9FB5-B9931D278357}" destId="{1BC5EAC6-8F3C-42CE-BBBD-6A5C8CF5CB76}" srcOrd="1" destOrd="0" parTransId="{51D610A1-371C-4DC3-84E5-CFE9B038A316}" sibTransId="{18A65D4F-D62F-436E-A47F-7587B71ADC6B}"/>
    <dgm:cxn modelId="{3E494C59-5DC3-40D9-A35B-C4C9315BE7D7}" type="presOf" srcId="{1BC5EAC6-8F3C-42CE-BBBD-6A5C8CF5CB76}" destId="{8FD1F059-2E6C-44D7-81D5-626286A70307}" srcOrd="0" destOrd="0" presId="urn:microsoft.com/office/officeart/2005/8/layout/process5"/>
    <dgm:cxn modelId="{70D25DA0-9A10-4FC6-93FB-E4C75D1C73AF}" type="presOf" srcId="{D57FE68A-92B4-4E0B-B843-21BB0CF0F6C5}" destId="{E97B21CB-0179-480A-973B-F57856171ED6}" srcOrd="0" destOrd="0" presId="urn:microsoft.com/office/officeart/2005/8/layout/process5"/>
    <dgm:cxn modelId="{825122A3-9317-4978-A10C-349E6C7B61D8}" type="presOf" srcId="{18A65D4F-D62F-436E-A47F-7587B71ADC6B}" destId="{DCB4A087-2B8B-4D9E-A1FC-318305262AB7}" srcOrd="1" destOrd="0" presId="urn:microsoft.com/office/officeart/2005/8/layout/process5"/>
    <dgm:cxn modelId="{7AAA73C3-4F1A-482E-85FE-737DFCB783E0}" srcId="{02CD34F0-F1B6-48BC-9FB5-B9931D278357}" destId="{2AC12603-AA4B-4C49-BFFD-DF465A0B8E27}" srcOrd="0" destOrd="0" parTransId="{4F583F99-CBFC-4381-B764-713DA8789DDD}" sibTransId="{4A799292-D036-4E88-B90E-1C44B7E076CD}"/>
    <dgm:cxn modelId="{5D8A32E2-A28F-42F6-BBE2-B9A414CCDA6B}" type="presOf" srcId="{18A65D4F-D62F-436E-A47F-7587B71ADC6B}" destId="{4EC87D16-6D9F-46EF-86D9-62C14844052F}" srcOrd="0" destOrd="0" presId="urn:microsoft.com/office/officeart/2005/8/layout/process5"/>
    <dgm:cxn modelId="{123DD3E5-364D-4310-B076-4E7E7056C3FC}" type="presOf" srcId="{02CD34F0-F1B6-48BC-9FB5-B9931D278357}" destId="{59264A1D-5738-4816-8E53-99E234069364}" srcOrd="0" destOrd="0" presId="urn:microsoft.com/office/officeart/2005/8/layout/process5"/>
    <dgm:cxn modelId="{FE778361-0A52-4F39-B904-08ACFDAA0FF5}" type="presParOf" srcId="{59264A1D-5738-4816-8E53-99E234069364}" destId="{F610B788-C49A-4561-A81F-CFD741CFFA59}" srcOrd="0" destOrd="0" presId="urn:microsoft.com/office/officeart/2005/8/layout/process5"/>
    <dgm:cxn modelId="{1DC7C29B-5BAC-495D-9B03-DD8672D9B099}" type="presParOf" srcId="{59264A1D-5738-4816-8E53-99E234069364}" destId="{625C9CF2-AF36-41A6-956F-96F795B70A1A}" srcOrd="1" destOrd="0" presId="urn:microsoft.com/office/officeart/2005/8/layout/process5"/>
    <dgm:cxn modelId="{E52A33C3-E3B6-4AB4-9334-59AD01D4DACB}" type="presParOf" srcId="{625C9CF2-AF36-41A6-956F-96F795B70A1A}" destId="{399BABE4-698B-48A5-9B46-4CA76C6806B1}" srcOrd="0" destOrd="0" presId="urn:microsoft.com/office/officeart/2005/8/layout/process5"/>
    <dgm:cxn modelId="{4592A63A-F020-46E8-BC77-C914DA698208}" type="presParOf" srcId="{59264A1D-5738-4816-8E53-99E234069364}" destId="{8FD1F059-2E6C-44D7-81D5-626286A70307}" srcOrd="2" destOrd="0" presId="urn:microsoft.com/office/officeart/2005/8/layout/process5"/>
    <dgm:cxn modelId="{14C2D949-EC17-49B2-9871-F89E980D6D7E}" type="presParOf" srcId="{59264A1D-5738-4816-8E53-99E234069364}" destId="{4EC87D16-6D9F-46EF-86D9-62C14844052F}" srcOrd="3" destOrd="0" presId="urn:microsoft.com/office/officeart/2005/8/layout/process5"/>
    <dgm:cxn modelId="{B6745B1C-DBE3-4D9F-99A6-8F69EE1F5385}" type="presParOf" srcId="{4EC87D16-6D9F-46EF-86D9-62C14844052F}" destId="{DCB4A087-2B8B-4D9E-A1FC-318305262AB7}" srcOrd="0" destOrd="0" presId="urn:microsoft.com/office/officeart/2005/8/layout/process5"/>
    <dgm:cxn modelId="{662C2BD5-1F2F-4455-B8D5-1178F5826913}" type="presParOf" srcId="{59264A1D-5738-4816-8E53-99E234069364}" destId="{E97B21CB-0179-480A-973B-F57856171ED6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CD34F0-F1B6-48BC-9FB5-B9931D27835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2AC12603-AA4B-4C49-BFFD-DF465A0B8E27}">
      <dgm:prSet phldrT="[Text]" phldr="0"/>
      <dgm:spPr/>
      <dgm:t>
        <a:bodyPr/>
        <a:lstStyle/>
        <a:p>
          <a:pPr rtl="0"/>
          <a:r>
            <a:rPr lang="en-GB">
              <a:latin typeface="Aptos Display" panose="02110004020202020204"/>
            </a:rPr>
            <a:t>Get List of files under the </a:t>
          </a:r>
          <a:r>
            <a:rPr lang="en-GB" err="1">
              <a:latin typeface="Aptos Display" panose="02110004020202020204"/>
            </a:rPr>
            <a:t>datagroup</a:t>
          </a:r>
          <a:r>
            <a:rPr lang="en-GB">
              <a:latin typeface="Aptos Display" panose="02110004020202020204"/>
            </a:rPr>
            <a:t> folder</a:t>
          </a:r>
        </a:p>
      </dgm:t>
    </dgm:pt>
    <dgm:pt modelId="{4F583F99-CBFC-4381-B764-713DA8789DDD}" type="parTrans" cxnId="{7AAA73C3-4F1A-482E-85FE-737DFCB783E0}">
      <dgm:prSet/>
      <dgm:spPr/>
      <dgm:t>
        <a:bodyPr/>
        <a:lstStyle/>
        <a:p>
          <a:endParaRPr lang="en-GB"/>
        </a:p>
      </dgm:t>
    </dgm:pt>
    <dgm:pt modelId="{4A799292-D036-4E88-B90E-1C44B7E076CD}" type="sibTrans" cxnId="{7AAA73C3-4F1A-482E-85FE-737DFCB783E0}">
      <dgm:prSet/>
      <dgm:spPr/>
      <dgm:t>
        <a:bodyPr/>
        <a:lstStyle/>
        <a:p>
          <a:endParaRPr lang="en-GB"/>
        </a:p>
      </dgm:t>
    </dgm:pt>
    <dgm:pt modelId="{1BC5EAC6-8F3C-42CE-BBBD-6A5C8CF5CB76}">
      <dgm:prSet phldr="0"/>
      <dgm:spPr/>
      <dgm:t>
        <a:bodyPr/>
        <a:lstStyle/>
        <a:p>
          <a:pPr rtl="0"/>
          <a:r>
            <a:rPr lang="en-GB">
              <a:latin typeface="Aptos Display" panose="02110004020202020204"/>
            </a:rPr>
            <a:t>For Each file</a:t>
          </a:r>
        </a:p>
      </dgm:t>
    </dgm:pt>
    <dgm:pt modelId="{51D610A1-371C-4DC3-84E5-CFE9B038A316}" type="parTrans" cxnId="{A06D9D48-FB83-44DA-9BA5-B9B831FA4314}">
      <dgm:prSet/>
      <dgm:spPr/>
    </dgm:pt>
    <dgm:pt modelId="{18A65D4F-D62F-436E-A47F-7587B71ADC6B}" type="sibTrans" cxnId="{A06D9D48-FB83-44DA-9BA5-B9B831FA4314}">
      <dgm:prSet/>
      <dgm:spPr/>
      <dgm:t>
        <a:bodyPr/>
        <a:lstStyle/>
        <a:p>
          <a:endParaRPr lang="en-US"/>
        </a:p>
      </dgm:t>
    </dgm:pt>
    <dgm:pt modelId="{D57FE68A-92B4-4E0B-B843-21BB0CF0F6C5}">
      <dgm:prSet phldr="0"/>
      <dgm:spPr/>
      <dgm:t>
        <a:bodyPr/>
        <a:lstStyle/>
        <a:p>
          <a:pPr rtl="0"/>
          <a:r>
            <a:rPr lang="en-GB">
              <a:latin typeface="Aptos Display" panose="02110004020202020204"/>
            </a:rPr>
            <a:t>If the name is same as data table name move the file to respective table level folder.</a:t>
          </a:r>
        </a:p>
      </dgm:t>
    </dgm:pt>
    <dgm:pt modelId="{6DAF86D2-8F7F-42A4-93BC-BA600F15816B}" type="parTrans" cxnId="{49D27E0A-F508-4FA8-8805-4925582B9816}">
      <dgm:prSet/>
      <dgm:spPr/>
    </dgm:pt>
    <dgm:pt modelId="{30C91A18-9155-42FE-A8BA-3030A9747001}" type="sibTrans" cxnId="{49D27E0A-F508-4FA8-8805-4925582B9816}">
      <dgm:prSet/>
      <dgm:spPr/>
      <dgm:t>
        <a:bodyPr/>
        <a:lstStyle/>
        <a:p>
          <a:endParaRPr lang="en-US"/>
        </a:p>
      </dgm:t>
    </dgm:pt>
    <dgm:pt modelId="{59264A1D-5738-4816-8E53-99E234069364}" type="pres">
      <dgm:prSet presAssocID="{02CD34F0-F1B6-48BC-9FB5-B9931D278357}" presName="diagram" presStyleCnt="0">
        <dgm:presLayoutVars>
          <dgm:dir/>
          <dgm:resizeHandles val="exact"/>
        </dgm:presLayoutVars>
      </dgm:prSet>
      <dgm:spPr/>
    </dgm:pt>
    <dgm:pt modelId="{F610B788-C49A-4561-A81F-CFD741CFFA59}" type="pres">
      <dgm:prSet presAssocID="{2AC12603-AA4B-4C49-BFFD-DF465A0B8E27}" presName="node" presStyleLbl="node1" presStyleIdx="0" presStyleCnt="3">
        <dgm:presLayoutVars>
          <dgm:bulletEnabled val="1"/>
        </dgm:presLayoutVars>
      </dgm:prSet>
      <dgm:spPr/>
    </dgm:pt>
    <dgm:pt modelId="{625C9CF2-AF36-41A6-956F-96F795B70A1A}" type="pres">
      <dgm:prSet presAssocID="{4A799292-D036-4E88-B90E-1C44B7E076CD}" presName="sibTrans" presStyleLbl="sibTrans2D1" presStyleIdx="0" presStyleCnt="2"/>
      <dgm:spPr/>
    </dgm:pt>
    <dgm:pt modelId="{399BABE4-698B-48A5-9B46-4CA76C6806B1}" type="pres">
      <dgm:prSet presAssocID="{4A799292-D036-4E88-B90E-1C44B7E076CD}" presName="connectorText" presStyleLbl="sibTrans2D1" presStyleIdx="0" presStyleCnt="2"/>
      <dgm:spPr/>
    </dgm:pt>
    <dgm:pt modelId="{8FD1F059-2E6C-44D7-81D5-626286A70307}" type="pres">
      <dgm:prSet presAssocID="{1BC5EAC6-8F3C-42CE-BBBD-6A5C8CF5CB76}" presName="node" presStyleLbl="node1" presStyleIdx="1" presStyleCnt="3">
        <dgm:presLayoutVars>
          <dgm:bulletEnabled val="1"/>
        </dgm:presLayoutVars>
      </dgm:prSet>
      <dgm:spPr/>
    </dgm:pt>
    <dgm:pt modelId="{4EC87D16-6D9F-46EF-86D9-62C14844052F}" type="pres">
      <dgm:prSet presAssocID="{18A65D4F-D62F-436E-A47F-7587B71ADC6B}" presName="sibTrans" presStyleLbl="sibTrans2D1" presStyleIdx="1" presStyleCnt="2"/>
      <dgm:spPr/>
    </dgm:pt>
    <dgm:pt modelId="{DCB4A087-2B8B-4D9E-A1FC-318305262AB7}" type="pres">
      <dgm:prSet presAssocID="{18A65D4F-D62F-436E-A47F-7587B71ADC6B}" presName="connectorText" presStyleLbl="sibTrans2D1" presStyleIdx="1" presStyleCnt="2"/>
      <dgm:spPr/>
    </dgm:pt>
    <dgm:pt modelId="{E97B21CB-0179-480A-973B-F57856171ED6}" type="pres">
      <dgm:prSet presAssocID="{D57FE68A-92B4-4E0B-B843-21BB0CF0F6C5}" presName="node" presStyleLbl="node1" presStyleIdx="2" presStyleCnt="3">
        <dgm:presLayoutVars>
          <dgm:bulletEnabled val="1"/>
        </dgm:presLayoutVars>
      </dgm:prSet>
      <dgm:spPr/>
    </dgm:pt>
  </dgm:ptLst>
  <dgm:cxnLst>
    <dgm:cxn modelId="{49D27E0A-F508-4FA8-8805-4925582B9816}" srcId="{02CD34F0-F1B6-48BC-9FB5-B9931D278357}" destId="{D57FE68A-92B4-4E0B-B843-21BB0CF0F6C5}" srcOrd="2" destOrd="0" parTransId="{6DAF86D2-8F7F-42A4-93BC-BA600F15816B}" sibTransId="{30C91A18-9155-42FE-A8BA-3030A9747001}"/>
    <dgm:cxn modelId="{A06D9D48-FB83-44DA-9BA5-B9B831FA4314}" srcId="{02CD34F0-F1B6-48BC-9FB5-B9931D278357}" destId="{1BC5EAC6-8F3C-42CE-BBBD-6A5C8CF5CB76}" srcOrd="1" destOrd="0" parTransId="{51D610A1-371C-4DC3-84E5-CFE9B038A316}" sibTransId="{18A65D4F-D62F-436E-A47F-7587B71ADC6B}"/>
    <dgm:cxn modelId="{3555CA6B-9822-4163-8443-FE62DEF26589}" type="presOf" srcId="{4A799292-D036-4E88-B90E-1C44B7E076CD}" destId="{399BABE4-698B-48A5-9B46-4CA76C6806B1}" srcOrd="1" destOrd="0" presId="urn:microsoft.com/office/officeart/2005/8/layout/process5"/>
    <dgm:cxn modelId="{5001AD59-BE9A-4C24-8AD5-D22E55B17EBC}" type="presOf" srcId="{1BC5EAC6-8F3C-42CE-BBBD-6A5C8CF5CB76}" destId="{8FD1F059-2E6C-44D7-81D5-626286A70307}" srcOrd="0" destOrd="0" presId="urn:microsoft.com/office/officeart/2005/8/layout/process5"/>
    <dgm:cxn modelId="{F6425C81-A64B-47D8-A360-708B4DA0D98A}" type="presOf" srcId="{2AC12603-AA4B-4C49-BFFD-DF465A0B8E27}" destId="{F610B788-C49A-4561-A81F-CFD741CFFA59}" srcOrd="0" destOrd="0" presId="urn:microsoft.com/office/officeart/2005/8/layout/process5"/>
    <dgm:cxn modelId="{25D248BC-8366-4020-BD1A-DB073833F7D8}" type="presOf" srcId="{18A65D4F-D62F-436E-A47F-7587B71ADC6B}" destId="{DCB4A087-2B8B-4D9E-A1FC-318305262AB7}" srcOrd="1" destOrd="0" presId="urn:microsoft.com/office/officeart/2005/8/layout/process5"/>
    <dgm:cxn modelId="{7AAA73C3-4F1A-482E-85FE-737DFCB783E0}" srcId="{02CD34F0-F1B6-48BC-9FB5-B9931D278357}" destId="{2AC12603-AA4B-4C49-BFFD-DF465A0B8E27}" srcOrd="0" destOrd="0" parTransId="{4F583F99-CBFC-4381-B764-713DA8789DDD}" sibTransId="{4A799292-D036-4E88-B90E-1C44B7E076CD}"/>
    <dgm:cxn modelId="{1F2A2BDF-187E-4CB5-A202-CA69F354C764}" type="presOf" srcId="{18A65D4F-D62F-436E-A47F-7587B71ADC6B}" destId="{4EC87D16-6D9F-46EF-86D9-62C14844052F}" srcOrd="0" destOrd="0" presId="urn:microsoft.com/office/officeart/2005/8/layout/process5"/>
    <dgm:cxn modelId="{123DD3E5-364D-4310-B076-4E7E7056C3FC}" type="presOf" srcId="{02CD34F0-F1B6-48BC-9FB5-B9931D278357}" destId="{59264A1D-5738-4816-8E53-99E234069364}" srcOrd="0" destOrd="0" presId="urn:microsoft.com/office/officeart/2005/8/layout/process5"/>
    <dgm:cxn modelId="{C49B34ED-A99E-4100-B46B-2A39375ACA8E}" type="presOf" srcId="{4A799292-D036-4E88-B90E-1C44B7E076CD}" destId="{625C9CF2-AF36-41A6-956F-96F795B70A1A}" srcOrd="0" destOrd="0" presId="urn:microsoft.com/office/officeart/2005/8/layout/process5"/>
    <dgm:cxn modelId="{636623F3-2BB2-4B27-AEAB-888A9E879EBC}" type="presOf" srcId="{D57FE68A-92B4-4E0B-B843-21BB0CF0F6C5}" destId="{E97B21CB-0179-480A-973B-F57856171ED6}" srcOrd="0" destOrd="0" presId="urn:microsoft.com/office/officeart/2005/8/layout/process5"/>
    <dgm:cxn modelId="{031D5267-B9F2-4B8F-B001-5C82E43E324C}" type="presParOf" srcId="{59264A1D-5738-4816-8E53-99E234069364}" destId="{F610B788-C49A-4561-A81F-CFD741CFFA59}" srcOrd="0" destOrd="0" presId="urn:microsoft.com/office/officeart/2005/8/layout/process5"/>
    <dgm:cxn modelId="{877E8FE3-AB3C-4673-9418-1872F2758551}" type="presParOf" srcId="{59264A1D-5738-4816-8E53-99E234069364}" destId="{625C9CF2-AF36-41A6-956F-96F795B70A1A}" srcOrd="1" destOrd="0" presId="urn:microsoft.com/office/officeart/2005/8/layout/process5"/>
    <dgm:cxn modelId="{ACCE765D-105D-4357-89E2-8640ABE4237F}" type="presParOf" srcId="{625C9CF2-AF36-41A6-956F-96F795B70A1A}" destId="{399BABE4-698B-48A5-9B46-4CA76C6806B1}" srcOrd="0" destOrd="0" presId="urn:microsoft.com/office/officeart/2005/8/layout/process5"/>
    <dgm:cxn modelId="{DBC259FB-101D-4456-8BEA-54B659D4A89B}" type="presParOf" srcId="{59264A1D-5738-4816-8E53-99E234069364}" destId="{8FD1F059-2E6C-44D7-81D5-626286A70307}" srcOrd="2" destOrd="0" presId="urn:microsoft.com/office/officeart/2005/8/layout/process5"/>
    <dgm:cxn modelId="{E22EAB03-591C-472C-899D-6CE2D9A12EFB}" type="presParOf" srcId="{59264A1D-5738-4816-8E53-99E234069364}" destId="{4EC87D16-6D9F-46EF-86D9-62C14844052F}" srcOrd="3" destOrd="0" presId="urn:microsoft.com/office/officeart/2005/8/layout/process5"/>
    <dgm:cxn modelId="{34DC6870-C383-4A03-BE64-82AADAC03EBD}" type="presParOf" srcId="{4EC87D16-6D9F-46EF-86D9-62C14844052F}" destId="{DCB4A087-2B8B-4D9E-A1FC-318305262AB7}" srcOrd="0" destOrd="0" presId="urn:microsoft.com/office/officeart/2005/8/layout/process5"/>
    <dgm:cxn modelId="{EA2E6EB5-1D61-445F-91F9-D177E373137D}" type="presParOf" srcId="{59264A1D-5738-4816-8E53-99E234069364}" destId="{E97B21CB-0179-480A-973B-F57856171ED6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CD34F0-F1B6-48BC-9FB5-B9931D27835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076D4D21-466D-40E8-AF81-1AC540F7F21D}">
      <dgm:prSet phldrT="[Text]"/>
      <dgm:spPr/>
      <dgm:t>
        <a:bodyPr/>
        <a:lstStyle/>
        <a:p>
          <a:r>
            <a:rPr lang="en-GB" dirty="0"/>
            <a:t>Call PL_MasterStaging</a:t>
          </a:r>
        </a:p>
      </dgm:t>
    </dgm:pt>
    <dgm:pt modelId="{03FC5F61-42E8-46B6-BCC5-AC35222BDF50}" type="parTrans" cxnId="{E678FE70-AA70-4851-BECC-8B3F80BDC660}">
      <dgm:prSet/>
      <dgm:spPr/>
      <dgm:t>
        <a:bodyPr/>
        <a:lstStyle/>
        <a:p>
          <a:endParaRPr lang="en-GB"/>
        </a:p>
      </dgm:t>
    </dgm:pt>
    <dgm:pt modelId="{FD25D95A-BD53-488E-9311-309E51156899}" type="sibTrans" cxnId="{E678FE70-AA70-4851-BECC-8B3F80BDC660}">
      <dgm:prSet/>
      <dgm:spPr/>
      <dgm:t>
        <a:bodyPr/>
        <a:lstStyle/>
        <a:p>
          <a:endParaRPr lang="en-GB"/>
        </a:p>
      </dgm:t>
    </dgm:pt>
    <dgm:pt modelId="{EFD4D14B-C611-4050-B67F-30197F1DB99E}">
      <dgm:prSet phldrT="[Text]"/>
      <dgm:spPr/>
      <dgm:t>
        <a:bodyPr/>
        <a:lstStyle/>
        <a:p>
          <a:pPr rtl="0"/>
          <a:r>
            <a:rPr lang="en-GB" dirty="0">
              <a:latin typeface="Aptos Display" panose="02110004020202020204"/>
            </a:rPr>
            <a:t> Create Data Group Load Log for Transform and set the status to running</a:t>
          </a:r>
        </a:p>
      </dgm:t>
    </dgm:pt>
    <dgm:pt modelId="{5F391E08-BFD9-4DB2-9867-F8DC38C041D2}" type="parTrans" cxnId="{DBB5831F-FB03-420E-9930-EBF2F5D1B8BD}">
      <dgm:prSet/>
      <dgm:spPr/>
      <dgm:t>
        <a:bodyPr/>
        <a:lstStyle/>
        <a:p>
          <a:endParaRPr lang="en-GB"/>
        </a:p>
      </dgm:t>
    </dgm:pt>
    <dgm:pt modelId="{B8B6B3D9-B7EF-44D8-BA04-8557AE9D5988}" type="sibTrans" cxnId="{DBB5831F-FB03-420E-9930-EBF2F5D1B8BD}">
      <dgm:prSet/>
      <dgm:spPr/>
      <dgm:t>
        <a:bodyPr/>
        <a:lstStyle/>
        <a:p>
          <a:endParaRPr lang="en-GB"/>
        </a:p>
      </dgm:t>
    </dgm:pt>
    <dgm:pt modelId="{D160A958-55C8-4E08-912D-F42ADA0502F8}">
      <dgm:prSet phldrT="[Text]"/>
      <dgm:spPr/>
      <dgm:t>
        <a:bodyPr/>
        <a:lstStyle/>
        <a:p>
          <a:r>
            <a:rPr lang="en-GB"/>
            <a:t>Call </a:t>
          </a:r>
          <a:r>
            <a:rPr lang="en-GB" dirty="0" err="1"/>
            <a:t>PL_MasterChangeCapture</a:t>
          </a:r>
          <a:endParaRPr lang="en-GB" dirty="0"/>
        </a:p>
      </dgm:t>
    </dgm:pt>
    <dgm:pt modelId="{8CB66EA0-EA2B-4492-B362-2FF8ACA79E32}" type="parTrans" cxnId="{76A96506-B0B0-4FBF-BE3D-A42053841A09}">
      <dgm:prSet/>
      <dgm:spPr/>
      <dgm:t>
        <a:bodyPr/>
        <a:lstStyle/>
        <a:p>
          <a:endParaRPr lang="en-GB"/>
        </a:p>
      </dgm:t>
    </dgm:pt>
    <dgm:pt modelId="{1B683A58-1151-4D04-8C7C-CF1531E815B0}" type="sibTrans" cxnId="{76A96506-B0B0-4FBF-BE3D-A42053841A09}">
      <dgm:prSet/>
      <dgm:spPr/>
      <dgm:t>
        <a:bodyPr/>
        <a:lstStyle/>
        <a:p>
          <a:endParaRPr lang="en-GB"/>
        </a:p>
      </dgm:t>
    </dgm:pt>
    <dgm:pt modelId="{AC3E6B7F-9F5A-47EC-BA4B-4FDB395B6ED9}">
      <dgm:prSet phldrT="[Text]"/>
      <dgm:spPr/>
      <dgm:t>
        <a:bodyPr/>
        <a:lstStyle/>
        <a:p>
          <a:r>
            <a:rPr lang="en-GB" dirty="0"/>
            <a:t>Call </a:t>
          </a:r>
          <a:r>
            <a:rPr lang="en-GB" dirty="0" err="1"/>
            <a:t>PL_MasterReporting</a:t>
          </a:r>
          <a:endParaRPr lang="en-GB" dirty="0"/>
        </a:p>
      </dgm:t>
    </dgm:pt>
    <dgm:pt modelId="{62BFA806-C63D-4DCE-A320-F6592956EF11}" type="parTrans" cxnId="{116A8161-34E8-48E4-84EE-10163EBF7CDE}">
      <dgm:prSet/>
      <dgm:spPr/>
      <dgm:t>
        <a:bodyPr/>
        <a:lstStyle/>
        <a:p>
          <a:endParaRPr lang="en-GB"/>
        </a:p>
      </dgm:t>
    </dgm:pt>
    <dgm:pt modelId="{A6047353-B1F3-4570-BC92-41EBC566A8AF}" type="sibTrans" cxnId="{116A8161-34E8-48E4-84EE-10163EBF7CDE}">
      <dgm:prSet/>
      <dgm:spPr/>
      <dgm:t>
        <a:bodyPr/>
        <a:lstStyle/>
        <a:p>
          <a:endParaRPr lang="en-GB"/>
        </a:p>
      </dgm:t>
    </dgm:pt>
    <dgm:pt modelId="{751669DB-320D-41D9-896C-1922BEDF94B8}">
      <dgm:prSet phldr="0"/>
      <dgm:spPr/>
      <dgm:t>
        <a:bodyPr/>
        <a:lstStyle/>
        <a:p>
          <a:r>
            <a:rPr lang="en-GB" dirty="0" err="1">
              <a:latin typeface="Aptos Display" panose="02110004020202020204"/>
            </a:rPr>
            <a:t>Call</a:t>
          </a:r>
          <a:r>
            <a:rPr lang="en-GB" dirty="0" err="1"/>
            <a:t>_PL_MasterTransform</a:t>
          </a:r>
        </a:p>
      </dgm:t>
    </dgm:pt>
    <dgm:pt modelId="{E5FCF0D6-D598-432F-879B-0F1E545221D3}" type="parTrans" cxnId="{4A263B4C-6459-4507-8966-2B61D71EC74C}">
      <dgm:prSet/>
      <dgm:spPr/>
    </dgm:pt>
    <dgm:pt modelId="{F74F5A4D-34B0-4F69-ACC3-C4D717B13D16}" type="sibTrans" cxnId="{4A263B4C-6459-4507-8966-2B61D71EC74C}">
      <dgm:prSet/>
      <dgm:spPr/>
      <dgm:t>
        <a:bodyPr/>
        <a:lstStyle/>
        <a:p>
          <a:endParaRPr lang="en-GB"/>
        </a:p>
      </dgm:t>
    </dgm:pt>
    <dgm:pt modelId="{58B4B38C-5398-4191-9163-8093BE671E43}">
      <dgm:prSet phldr="0"/>
      <dgm:spPr/>
      <dgm:t>
        <a:bodyPr/>
        <a:lstStyle/>
        <a:p>
          <a:pPr rtl="0"/>
          <a:r>
            <a:rPr lang="en-GB" dirty="0">
              <a:latin typeface="Aptos Display" panose="02110004020202020204"/>
            </a:rPr>
            <a:t>Set Data Group Load Log status for transform to successful or failed</a:t>
          </a:r>
        </a:p>
      </dgm:t>
    </dgm:pt>
    <dgm:pt modelId="{D6FB93E4-CDB9-4478-A5A2-C2740AC5C45D}" type="parTrans" cxnId="{0D1EAF02-5DEE-4371-9B4D-70396BA876F8}">
      <dgm:prSet/>
      <dgm:spPr/>
    </dgm:pt>
    <dgm:pt modelId="{F7A49D62-6384-4EB6-8BD0-859BCD4EC444}" type="sibTrans" cxnId="{0D1EAF02-5DEE-4371-9B4D-70396BA876F8}">
      <dgm:prSet/>
      <dgm:spPr/>
      <dgm:t>
        <a:bodyPr/>
        <a:lstStyle/>
        <a:p>
          <a:endParaRPr lang="en-GB"/>
        </a:p>
      </dgm:t>
    </dgm:pt>
    <dgm:pt modelId="{59264A1D-5738-4816-8E53-99E234069364}" type="pres">
      <dgm:prSet presAssocID="{02CD34F0-F1B6-48BC-9FB5-B9931D278357}" presName="diagram" presStyleCnt="0">
        <dgm:presLayoutVars>
          <dgm:dir/>
          <dgm:resizeHandles val="exact"/>
        </dgm:presLayoutVars>
      </dgm:prSet>
      <dgm:spPr/>
    </dgm:pt>
    <dgm:pt modelId="{B39AD52F-1F00-4C06-947E-8CFF16ED043D}" type="pres">
      <dgm:prSet presAssocID="{076D4D21-466D-40E8-AF81-1AC540F7F21D}" presName="node" presStyleLbl="node1" presStyleIdx="0" presStyleCnt="6">
        <dgm:presLayoutVars>
          <dgm:bulletEnabled val="1"/>
        </dgm:presLayoutVars>
      </dgm:prSet>
      <dgm:spPr/>
    </dgm:pt>
    <dgm:pt modelId="{2509EC4B-D0D6-4F4B-A80C-8640B958C32D}" type="pres">
      <dgm:prSet presAssocID="{FD25D95A-BD53-488E-9311-309E51156899}" presName="sibTrans" presStyleLbl="sibTrans2D1" presStyleIdx="0" presStyleCnt="5"/>
      <dgm:spPr/>
    </dgm:pt>
    <dgm:pt modelId="{16665D17-1A7B-4967-8CC1-F7FFA7E71084}" type="pres">
      <dgm:prSet presAssocID="{FD25D95A-BD53-488E-9311-309E51156899}" presName="connectorText" presStyleLbl="sibTrans2D1" presStyleIdx="0" presStyleCnt="5"/>
      <dgm:spPr/>
    </dgm:pt>
    <dgm:pt modelId="{7EF7231A-AFBB-487D-AAEC-4A3E5161A031}" type="pres">
      <dgm:prSet presAssocID="{EFD4D14B-C611-4050-B67F-30197F1DB99E}" presName="node" presStyleLbl="node1" presStyleIdx="1" presStyleCnt="6">
        <dgm:presLayoutVars>
          <dgm:bulletEnabled val="1"/>
        </dgm:presLayoutVars>
      </dgm:prSet>
      <dgm:spPr/>
    </dgm:pt>
    <dgm:pt modelId="{CF59BDCF-2B73-4CC9-AE78-CB0589568909}" type="pres">
      <dgm:prSet presAssocID="{B8B6B3D9-B7EF-44D8-BA04-8557AE9D5988}" presName="sibTrans" presStyleLbl="sibTrans2D1" presStyleIdx="1" presStyleCnt="5"/>
      <dgm:spPr/>
    </dgm:pt>
    <dgm:pt modelId="{3F9EBB66-B5E9-41D3-942E-3E805E961AD1}" type="pres">
      <dgm:prSet presAssocID="{B8B6B3D9-B7EF-44D8-BA04-8557AE9D5988}" presName="connectorText" presStyleLbl="sibTrans2D1" presStyleIdx="1" presStyleCnt="5"/>
      <dgm:spPr/>
    </dgm:pt>
    <dgm:pt modelId="{1AA1EFE3-BC37-48FA-89AD-84D0DEF36951}" type="pres">
      <dgm:prSet presAssocID="{751669DB-320D-41D9-896C-1922BEDF94B8}" presName="node" presStyleLbl="node1" presStyleIdx="2" presStyleCnt="6">
        <dgm:presLayoutVars>
          <dgm:bulletEnabled val="1"/>
        </dgm:presLayoutVars>
      </dgm:prSet>
      <dgm:spPr/>
    </dgm:pt>
    <dgm:pt modelId="{5D6B9286-59A5-4114-BE01-98CB4D792CC9}" type="pres">
      <dgm:prSet presAssocID="{F74F5A4D-34B0-4F69-ACC3-C4D717B13D16}" presName="sibTrans" presStyleLbl="sibTrans2D1" presStyleIdx="2" presStyleCnt="5"/>
      <dgm:spPr/>
    </dgm:pt>
    <dgm:pt modelId="{EA3CCA0D-925C-4777-8D60-C3BEDD72D2EF}" type="pres">
      <dgm:prSet presAssocID="{F74F5A4D-34B0-4F69-ACC3-C4D717B13D16}" presName="connectorText" presStyleLbl="sibTrans2D1" presStyleIdx="2" presStyleCnt="5"/>
      <dgm:spPr/>
    </dgm:pt>
    <dgm:pt modelId="{04EEEEE5-1385-41E2-87AA-82014BF25211}" type="pres">
      <dgm:prSet presAssocID="{58B4B38C-5398-4191-9163-8093BE671E43}" presName="node" presStyleLbl="node1" presStyleIdx="3" presStyleCnt="6">
        <dgm:presLayoutVars>
          <dgm:bulletEnabled val="1"/>
        </dgm:presLayoutVars>
      </dgm:prSet>
      <dgm:spPr/>
    </dgm:pt>
    <dgm:pt modelId="{8C4D5913-B76E-4FB1-A20A-790F85A9F95B}" type="pres">
      <dgm:prSet presAssocID="{F7A49D62-6384-4EB6-8BD0-859BCD4EC444}" presName="sibTrans" presStyleLbl="sibTrans2D1" presStyleIdx="3" presStyleCnt="5"/>
      <dgm:spPr/>
    </dgm:pt>
    <dgm:pt modelId="{099C17AD-CBFB-4353-B2EE-E77FD6FFC769}" type="pres">
      <dgm:prSet presAssocID="{F7A49D62-6384-4EB6-8BD0-859BCD4EC444}" presName="connectorText" presStyleLbl="sibTrans2D1" presStyleIdx="3" presStyleCnt="5"/>
      <dgm:spPr/>
    </dgm:pt>
    <dgm:pt modelId="{2F27D426-24BB-4321-B7FF-B435CF2C4696}" type="pres">
      <dgm:prSet presAssocID="{D160A958-55C8-4E08-912D-F42ADA0502F8}" presName="node" presStyleLbl="node1" presStyleIdx="4" presStyleCnt="6">
        <dgm:presLayoutVars>
          <dgm:bulletEnabled val="1"/>
        </dgm:presLayoutVars>
      </dgm:prSet>
      <dgm:spPr/>
    </dgm:pt>
    <dgm:pt modelId="{0CE63B8F-42B0-42F4-9636-5DB1EB884971}" type="pres">
      <dgm:prSet presAssocID="{1B683A58-1151-4D04-8C7C-CF1531E815B0}" presName="sibTrans" presStyleLbl="sibTrans2D1" presStyleIdx="4" presStyleCnt="5"/>
      <dgm:spPr/>
    </dgm:pt>
    <dgm:pt modelId="{A0394DFD-3AE5-435D-925F-A183AF81EF22}" type="pres">
      <dgm:prSet presAssocID="{1B683A58-1151-4D04-8C7C-CF1531E815B0}" presName="connectorText" presStyleLbl="sibTrans2D1" presStyleIdx="4" presStyleCnt="5"/>
      <dgm:spPr/>
    </dgm:pt>
    <dgm:pt modelId="{A4B2B402-59C3-4F7D-8DE2-6EE41D062CC5}" type="pres">
      <dgm:prSet presAssocID="{AC3E6B7F-9F5A-47EC-BA4B-4FDB395B6ED9}" presName="node" presStyleLbl="node1" presStyleIdx="5" presStyleCnt="6">
        <dgm:presLayoutVars>
          <dgm:bulletEnabled val="1"/>
        </dgm:presLayoutVars>
      </dgm:prSet>
      <dgm:spPr/>
    </dgm:pt>
  </dgm:ptLst>
  <dgm:cxnLst>
    <dgm:cxn modelId="{0D1EAF02-5DEE-4371-9B4D-70396BA876F8}" srcId="{02CD34F0-F1B6-48BC-9FB5-B9931D278357}" destId="{58B4B38C-5398-4191-9163-8093BE671E43}" srcOrd="3" destOrd="0" parTransId="{D6FB93E4-CDB9-4478-A5A2-C2740AC5C45D}" sibTransId="{F7A49D62-6384-4EB6-8BD0-859BCD4EC444}"/>
    <dgm:cxn modelId="{76A96506-B0B0-4FBF-BE3D-A42053841A09}" srcId="{02CD34F0-F1B6-48BC-9FB5-B9931D278357}" destId="{D160A958-55C8-4E08-912D-F42ADA0502F8}" srcOrd="4" destOrd="0" parTransId="{8CB66EA0-EA2B-4492-B362-2FF8ACA79E32}" sibTransId="{1B683A58-1151-4D04-8C7C-CF1531E815B0}"/>
    <dgm:cxn modelId="{730E3E11-F850-4498-AC13-CA8C604D8D94}" type="presOf" srcId="{751669DB-320D-41D9-896C-1922BEDF94B8}" destId="{1AA1EFE3-BC37-48FA-89AD-84D0DEF36951}" srcOrd="0" destOrd="0" presId="urn:microsoft.com/office/officeart/2005/8/layout/process5"/>
    <dgm:cxn modelId="{DBB5831F-FB03-420E-9930-EBF2F5D1B8BD}" srcId="{02CD34F0-F1B6-48BC-9FB5-B9931D278357}" destId="{EFD4D14B-C611-4050-B67F-30197F1DB99E}" srcOrd="1" destOrd="0" parTransId="{5F391E08-BFD9-4DB2-9867-F8DC38C041D2}" sibTransId="{B8B6B3D9-B7EF-44D8-BA04-8557AE9D5988}"/>
    <dgm:cxn modelId="{AAB25B3A-D7E2-42D7-BBA0-2773AE510829}" type="presOf" srcId="{1B683A58-1151-4D04-8C7C-CF1531E815B0}" destId="{A0394DFD-3AE5-435D-925F-A183AF81EF22}" srcOrd="1" destOrd="0" presId="urn:microsoft.com/office/officeart/2005/8/layout/process5"/>
    <dgm:cxn modelId="{CC49803E-E20A-415B-8C64-C63984550F68}" type="presOf" srcId="{F74F5A4D-34B0-4F69-ACC3-C4D717B13D16}" destId="{EA3CCA0D-925C-4777-8D60-C3BEDD72D2EF}" srcOrd="1" destOrd="0" presId="urn:microsoft.com/office/officeart/2005/8/layout/process5"/>
    <dgm:cxn modelId="{116A8161-34E8-48E4-84EE-10163EBF7CDE}" srcId="{02CD34F0-F1B6-48BC-9FB5-B9931D278357}" destId="{AC3E6B7F-9F5A-47EC-BA4B-4FDB395B6ED9}" srcOrd="5" destOrd="0" parTransId="{62BFA806-C63D-4DCE-A320-F6592956EF11}" sibTransId="{A6047353-B1F3-4570-BC92-41EBC566A8AF}"/>
    <dgm:cxn modelId="{6B965E4B-1017-4C0C-8173-BAEBCCADE67A}" type="presOf" srcId="{F7A49D62-6384-4EB6-8BD0-859BCD4EC444}" destId="{099C17AD-CBFB-4353-B2EE-E77FD6FFC769}" srcOrd="1" destOrd="0" presId="urn:microsoft.com/office/officeart/2005/8/layout/process5"/>
    <dgm:cxn modelId="{4A263B4C-6459-4507-8966-2B61D71EC74C}" srcId="{02CD34F0-F1B6-48BC-9FB5-B9931D278357}" destId="{751669DB-320D-41D9-896C-1922BEDF94B8}" srcOrd="2" destOrd="0" parTransId="{E5FCF0D6-D598-432F-879B-0F1E545221D3}" sibTransId="{F74F5A4D-34B0-4F69-ACC3-C4D717B13D16}"/>
    <dgm:cxn modelId="{E678FE70-AA70-4851-BECC-8B3F80BDC660}" srcId="{02CD34F0-F1B6-48BC-9FB5-B9931D278357}" destId="{076D4D21-466D-40E8-AF81-1AC540F7F21D}" srcOrd="0" destOrd="0" parTransId="{03FC5F61-42E8-46B6-BCC5-AC35222BDF50}" sibTransId="{FD25D95A-BD53-488E-9311-309E51156899}"/>
    <dgm:cxn modelId="{BDEDEC71-36A8-47DB-BEBF-6B72320E7C4D}" type="presOf" srcId="{FD25D95A-BD53-488E-9311-309E51156899}" destId="{16665D17-1A7B-4967-8CC1-F7FFA7E71084}" srcOrd="1" destOrd="0" presId="urn:microsoft.com/office/officeart/2005/8/layout/process5"/>
    <dgm:cxn modelId="{C52D4A72-7DD6-4963-83C6-8F1075C888B6}" type="presOf" srcId="{F7A49D62-6384-4EB6-8BD0-859BCD4EC444}" destId="{8C4D5913-B76E-4FB1-A20A-790F85A9F95B}" srcOrd="0" destOrd="0" presId="urn:microsoft.com/office/officeart/2005/8/layout/process5"/>
    <dgm:cxn modelId="{2BC42B82-2F3C-41CB-B7DE-EE008472CE6D}" type="presOf" srcId="{B8B6B3D9-B7EF-44D8-BA04-8557AE9D5988}" destId="{3F9EBB66-B5E9-41D3-942E-3E805E961AD1}" srcOrd="1" destOrd="0" presId="urn:microsoft.com/office/officeart/2005/8/layout/process5"/>
    <dgm:cxn modelId="{19F2B882-7873-4A2D-8E00-0B493FBE38AA}" type="presOf" srcId="{1B683A58-1151-4D04-8C7C-CF1531E815B0}" destId="{0CE63B8F-42B0-42F4-9636-5DB1EB884971}" srcOrd="0" destOrd="0" presId="urn:microsoft.com/office/officeart/2005/8/layout/process5"/>
    <dgm:cxn modelId="{5F80BB94-DA22-476C-A495-BEDD5D7C821A}" type="presOf" srcId="{AC3E6B7F-9F5A-47EC-BA4B-4FDB395B6ED9}" destId="{A4B2B402-59C3-4F7D-8DE2-6EE41D062CC5}" srcOrd="0" destOrd="0" presId="urn:microsoft.com/office/officeart/2005/8/layout/process5"/>
    <dgm:cxn modelId="{23AB2EA0-9689-4720-B844-84529C730BF5}" type="presOf" srcId="{F74F5A4D-34B0-4F69-ACC3-C4D717B13D16}" destId="{5D6B9286-59A5-4114-BE01-98CB4D792CC9}" srcOrd="0" destOrd="0" presId="urn:microsoft.com/office/officeart/2005/8/layout/process5"/>
    <dgm:cxn modelId="{A04629A3-140F-463D-A1CD-33CCD0F73A8E}" type="presOf" srcId="{D160A958-55C8-4E08-912D-F42ADA0502F8}" destId="{2F27D426-24BB-4321-B7FF-B435CF2C4696}" srcOrd="0" destOrd="0" presId="urn:microsoft.com/office/officeart/2005/8/layout/process5"/>
    <dgm:cxn modelId="{CF4875A6-640B-4972-951F-442F6043FB9A}" type="presOf" srcId="{FD25D95A-BD53-488E-9311-309E51156899}" destId="{2509EC4B-D0D6-4F4B-A80C-8640B958C32D}" srcOrd="0" destOrd="0" presId="urn:microsoft.com/office/officeart/2005/8/layout/process5"/>
    <dgm:cxn modelId="{C25446C0-5203-41A9-AE41-0A9B288C0803}" type="presOf" srcId="{B8B6B3D9-B7EF-44D8-BA04-8557AE9D5988}" destId="{CF59BDCF-2B73-4CC9-AE78-CB0589568909}" srcOrd="0" destOrd="0" presId="urn:microsoft.com/office/officeart/2005/8/layout/process5"/>
    <dgm:cxn modelId="{C3BE14D6-2934-49C5-8D28-78D522DF2A57}" type="presOf" srcId="{076D4D21-466D-40E8-AF81-1AC540F7F21D}" destId="{B39AD52F-1F00-4C06-947E-8CFF16ED043D}" srcOrd="0" destOrd="0" presId="urn:microsoft.com/office/officeart/2005/8/layout/process5"/>
    <dgm:cxn modelId="{A9757AD8-D20D-4386-BA18-2EA979314564}" type="presOf" srcId="{58B4B38C-5398-4191-9163-8093BE671E43}" destId="{04EEEEE5-1385-41E2-87AA-82014BF25211}" srcOrd="0" destOrd="0" presId="urn:microsoft.com/office/officeart/2005/8/layout/process5"/>
    <dgm:cxn modelId="{123DD3E5-364D-4310-B076-4E7E7056C3FC}" type="presOf" srcId="{02CD34F0-F1B6-48BC-9FB5-B9931D278357}" destId="{59264A1D-5738-4816-8E53-99E234069364}" srcOrd="0" destOrd="0" presId="urn:microsoft.com/office/officeart/2005/8/layout/process5"/>
    <dgm:cxn modelId="{898F8BED-9AD4-4990-B3CC-9A92FAE4E26B}" type="presOf" srcId="{EFD4D14B-C611-4050-B67F-30197F1DB99E}" destId="{7EF7231A-AFBB-487D-AAEC-4A3E5161A031}" srcOrd="0" destOrd="0" presId="urn:microsoft.com/office/officeart/2005/8/layout/process5"/>
    <dgm:cxn modelId="{82F0691C-8B2A-4727-A8EF-B3CBF3F20E3E}" type="presParOf" srcId="{59264A1D-5738-4816-8E53-99E234069364}" destId="{B39AD52F-1F00-4C06-947E-8CFF16ED043D}" srcOrd="0" destOrd="0" presId="urn:microsoft.com/office/officeart/2005/8/layout/process5"/>
    <dgm:cxn modelId="{AE5DE6ED-DE04-4F30-B52B-6FB2E9E6E2FE}" type="presParOf" srcId="{59264A1D-5738-4816-8E53-99E234069364}" destId="{2509EC4B-D0D6-4F4B-A80C-8640B958C32D}" srcOrd="1" destOrd="0" presId="urn:microsoft.com/office/officeart/2005/8/layout/process5"/>
    <dgm:cxn modelId="{6A13D4BD-8ED0-4D7E-BCC7-688B67A8ADCA}" type="presParOf" srcId="{2509EC4B-D0D6-4F4B-A80C-8640B958C32D}" destId="{16665D17-1A7B-4967-8CC1-F7FFA7E71084}" srcOrd="0" destOrd="0" presId="urn:microsoft.com/office/officeart/2005/8/layout/process5"/>
    <dgm:cxn modelId="{8B932EFD-4161-4106-AA77-1705D4A9A788}" type="presParOf" srcId="{59264A1D-5738-4816-8E53-99E234069364}" destId="{7EF7231A-AFBB-487D-AAEC-4A3E5161A031}" srcOrd="2" destOrd="0" presId="urn:microsoft.com/office/officeart/2005/8/layout/process5"/>
    <dgm:cxn modelId="{E3383865-FADC-4800-BB28-C800EA492AD0}" type="presParOf" srcId="{59264A1D-5738-4816-8E53-99E234069364}" destId="{CF59BDCF-2B73-4CC9-AE78-CB0589568909}" srcOrd="3" destOrd="0" presId="urn:microsoft.com/office/officeart/2005/8/layout/process5"/>
    <dgm:cxn modelId="{F8F8D223-EBE2-442E-96D5-91FDFA2089CF}" type="presParOf" srcId="{CF59BDCF-2B73-4CC9-AE78-CB0589568909}" destId="{3F9EBB66-B5E9-41D3-942E-3E805E961AD1}" srcOrd="0" destOrd="0" presId="urn:microsoft.com/office/officeart/2005/8/layout/process5"/>
    <dgm:cxn modelId="{660EE741-0A77-4226-8BD9-5BE030C91B53}" type="presParOf" srcId="{59264A1D-5738-4816-8E53-99E234069364}" destId="{1AA1EFE3-BC37-48FA-89AD-84D0DEF36951}" srcOrd="4" destOrd="0" presId="urn:microsoft.com/office/officeart/2005/8/layout/process5"/>
    <dgm:cxn modelId="{31506E39-47B0-428F-9E00-4E9340835BAB}" type="presParOf" srcId="{59264A1D-5738-4816-8E53-99E234069364}" destId="{5D6B9286-59A5-4114-BE01-98CB4D792CC9}" srcOrd="5" destOrd="0" presId="urn:microsoft.com/office/officeart/2005/8/layout/process5"/>
    <dgm:cxn modelId="{D4F8228F-C7A6-4A6A-895C-6C43A3036D3A}" type="presParOf" srcId="{5D6B9286-59A5-4114-BE01-98CB4D792CC9}" destId="{EA3CCA0D-925C-4777-8D60-C3BEDD72D2EF}" srcOrd="0" destOrd="0" presId="urn:microsoft.com/office/officeart/2005/8/layout/process5"/>
    <dgm:cxn modelId="{DA76D887-3D01-480C-8FF3-757D6E140F4D}" type="presParOf" srcId="{59264A1D-5738-4816-8E53-99E234069364}" destId="{04EEEEE5-1385-41E2-87AA-82014BF25211}" srcOrd="6" destOrd="0" presId="urn:microsoft.com/office/officeart/2005/8/layout/process5"/>
    <dgm:cxn modelId="{F09D58CD-1906-46FD-AF42-239B267B2398}" type="presParOf" srcId="{59264A1D-5738-4816-8E53-99E234069364}" destId="{8C4D5913-B76E-4FB1-A20A-790F85A9F95B}" srcOrd="7" destOrd="0" presId="urn:microsoft.com/office/officeart/2005/8/layout/process5"/>
    <dgm:cxn modelId="{204701F4-A145-42C8-BFA9-F0BDB8519427}" type="presParOf" srcId="{8C4D5913-B76E-4FB1-A20A-790F85A9F95B}" destId="{099C17AD-CBFB-4353-B2EE-E77FD6FFC769}" srcOrd="0" destOrd="0" presId="urn:microsoft.com/office/officeart/2005/8/layout/process5"/>
    <dgm:cxn modelId="{239D077C-C0D8-4A8D-829C-586A6C801A83}" type="presParOf" srcId="{59264A1D-5738-4816-8E53-99E234069364}" destId="{2F27D426-24BB-4321-B7FF-B435CF2C4696}" srcOrd="8" destOrd="0" presId="urn:microsoft.com/office/officeart/2005/8/layout/process5"/>
    <dgm:cxn modelId="{54AFDBFA-CCA6-4E5C-A76E-280373DF0435}" type="presParOf" srcId="{59264A1D-5738-4816-8E53-99E234069364}" destId="{0CE63B8F-42B0-42F4-9636-5DB1EB884971}" srcOrd="9" destOrd="0" presId="urn:microsoft.com/office/officeart/2005/8/layout/process5"/>
    <dgm:cxn modelId="{8C00B6A5-1199-4BD1-9A1F-1984A3BBDFD3}" type="presParOf" srcId="{0CE63B8F-42B0-42F4-9636-5DB1EB884971}" destId="{A0394DFD-3AE5-435D-925F-A183AF81EF22}" srcOrd="0" destOrd="0" presId="urn:microsoft.com/office/officeart/2005/8/layout/process5"/>
    <dgm:cxn modelId="{027C710B-2221-4B8D-94B2-6F5ACD21ECEE}" type="presParOf" srcId="{59264A1D-5738-4816-8E53-99E234069364}" destId="{A4B2B402-59C3-4F7D-8DE2-6EE41D062CC5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CD34F0-F1B6-48BC-9FB5-B9931D27835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2AC12603-AA4B-4C49-BFFD-DF465A0B8E27}">
      <dgm:prSet phldrT="[Text]"/>
      <dgm:spPr/>
      <dgm:t>
        <a:bodyPr/>
        <a:lstStyle/>
        <a:p>
          <a:r>
            <a:rPr lang="en-GB" dirty="0"/>
            <a:t>Create Data Group </a:t>
          </a:r>
          <a:r>
            <a:rPr lang="en-GB" dirty="0" err="1"/>
            <a:t>LoadLog</a:t>
          </a:r>
          <a:endParaRPr lang="en-GB" dirty="0"/>
        </a:p>
      </dgm:t>
    </dgm:pt>
    <dgm:pt modelId="{4F583F99-CBFC-4381-B764-713DA8789DDD}" type="parTrans" cxnId="{7AAA73C3-4F1A-482E-85FE-737DFCB783E0}">
      <dgm:prSet/>
      <dgm:spPr/>
      <dgm:t>
        <a:bodyPr/>
        <a:lstStyle/>
        <a:p>
          <a:endParaRPr lang="en-GB"/>
        </a:p>
      </dgm:t>
    </dgm:pt>
    <dgm:pt modelId="{4A799292-D036-4E88-B90E-1C44B7E076CD}" type="sibTrans" cxnId="{7AAA73C3-4F1A-482E-85FE-737DFCB783E0}">
      <dgm:prSet/>
      <dgm:spPr/>
      <dgm:t>
        <a:bodyPr/>
        <a:lstStyle/>
        <a:p>
          <a:endParaRPr lang="en-GB"/>
        </a:p>
      </dgm:t>
    </dgm:pt>
    <dgm:pt modelId="{076D4D21-466D-40E8-AF81-1AC540F7F21D}">
      <dgm:prSet phldrT="[Text]"/>
      <dgm:spPr/>
      <dgm:t>
        <a:bodyPr/>
        <a:lstStyle/>
        <a:p>
          <a:r>
            <a:rPr lang="en-GB" dirty="0"/>
            <a:t>For Each Data Group</a:t>
          </a:r>
        </a:p>
        <a:p>
          <a:r>
            <a:rPr lang="en-GB" dirty="0"/>
            <a:t>1. Set Status Running</a:t>
          </a:r>
        </a:p>
        <a:p>
          <a:r>
            <a:rPr lang="en-GB" dirty="0"/>
            <a:t>2. Call </a:t>
          </a:r>
          <a:r>
            <a:rPr lang="en-GB" dirty="0" err="1"/>
            <a:t>PL_StageDataGroup</a:t>
          </a:r>
          <a:endParaRPr lang="en-GB" dirty="0"/>
        </a:p>
        <a:p>
          <a:r>
            <a:rPr lang="en-GB" dirty="0"/>
            <a:t>3. Set Final Status</a:t>
          </a:r>
        </a:p>
      </dgm:t>
    </dgm:pt>
    <dgm:pt modelId="{03FC5F61-42E8-46B6-BCC5-AC35222BDF50}" type="parTrans" cxnId="{E678FE70-AA70-4851-BECC-8B3F80BDC660}">
      <dgm:prSet/>
      <dgm:spPr/>
      <dgm:t>
        <a:bodyPr/>
        <a:lstStyle/>
        <a:p>
          <a:endParaRPr lang="en-GB"/>
        </a:p>
      </dgm:t>
    </dgm:pt>
    <dgm:pt modelId="{FD25D95A-BD53-488E-9311-309E51156899}" type="sibTrans" cxnId="{E678FE70-AA70-4851-BECC-8B3F80BDC660}">
      <dgm:prSet/>
      <dgm:spPr/>
      <dgm:t>
        <a:bodyPr/>
        <a:lstStyle/>
        <a:p>
          <a:endParaRPr lang="en-GB"/>
        </a:p>
      </dgm:t>
    </dgm:pt>
    <dgm:pt modelId="{BC1F429A-E671-498F-A439-9A870C166CCE}">
      <dgm:prSet phldr="0"/>
      <dgm:spPr/>
      <dgm:t>
        <a:bodyPr/>
        <a:lstStyle/>
        <a:p>
          <a:pPr rtl="0"/>
          <a:r>
            <a:rPr lang="en-GB" dirty="0">
              <a:latin typeface="Aptos Display" panose="02110004020202020204"/>
            </a:rPr>
            <a:t>Get Latest Snapshot Date for which all the active data tables have files in landing</a:t>
          </a:r>
        </a:p>
      </dgm:t>
    </dgm:pt>
    <dgm:pt modelId="{5E77D878-507C-4E1F-965F-3A771A021EE3}" type="parTrans" cxnId="{87C881E7-CC4B-4B59-AE68-73C97A5CDA5D}">
      <dgm:prSet/>
      <dgm:spPr/>
    </dgm:pt>
    <dgm:pt modelId="{54B68C1B-7DE7-43E4-9382-4EEB62E5AE90}" type="sibTrans" cxnId="{87C881E7-CC4B-4B59-AE68-73C97A5CDA5D}">
      <dgm:prSet/>
      <dgm:spPr/>
      <dgm:t>
        <a:bodyPr/>
        <a:lstStyle/>
        <a:p>
          <a:endParaRPr lang="en-GB"/>
        </a:p>
      </dgm:t>
    </dgm:pt>
    <dgm:pt modelId="{59264A1D-5738-4816-8E53-99E234069364}" type="pres">
      <dgm:prSet presAssocID="{02CD34F0-F1B6-48BC-9FB5-B9931D278357}" presName="diagram" presStyleCnt="0">
        <dgm:presLayoutVars>
          <dgm:dir/>
          <dgm:resizeHandles val="exact"/>
        </dgm:presLayoutVars>
      </dgm:prSet>
      <dgm:spPr/>
    </dgm:pt>
    <dgm:pt modelId="{F610B788-C49A-4561-A81F-CFD741CFFA59}" type="pres">
      <dgm:prSet presAssocID="{2AC12603-AA4B-4C49-BFFD-DF465A0B8E27}" presName="node" presStyleLbl="node1" presStyleIdx="0" presStyleCnt="3">
        <dgm:presLayoutVars>
          <dgm:bulletEnabled val="1"/>
        </dgm:presLayoutVars>
      </dgm:prSet>
      <dgm:spPr/>
    </dgm:pt>
    <dgm:pt modelId="{1E7ECAB3-ADE7-4E48-8B25-84DC8712685F}" type="pres">
      <dgm:prSet presAssocID="{4A799292-D036-4E88-B90E-1C44B7E076CD}" presName="sibTrans" presStyleLbl="sibTrans2D1" presStyleIdx="0" presStyleCnt="2"/>
      <dgm:spPr/>
    </dgm:pt>
    <dgm:pt modelId="{0CF05C23-0632-4143-9731-B9A52B9945DE}" type="pres">
      <dgm:prSet presAssocID="{4A799292-D036-4E88-B90E-1C44B7E076CD}" presName="connectorText" presStyleLbl="sibTrans2D1" presStyleIdx="0" presStyleCnt="2"/>
      <dgm:spPr/>
    </dgm:pt>
    <dgm:pt modelId="{DF0E5F66-28CF-409F-8ECB-C3017D992D25}" type="pres">
      <dgm:prSet presAssocID="{BC1F429A-E671-498F-A439-9A870C166CCE}" presName="node" presStyleLbl="node1" presStyleIdx="1" presStyleCnt="3">
        <dgm:presLayoutVars>
          <dgm:bulletEnabled val="1"/>
        </dgm:presLayoutVars>
      </dgm:prSet>
      <dgm:spPr/>
    </dgm:pt>
    <dgm:pt modelId="{5AD442D9-0A4C-41B4-AF1F-2FB460785C06}" type="pres">
      <dgm:prSet presAssocID="{54B68C1B-7DE7-43E4-9382-4EEB62E5AE90}" presName="sibTrans" presStyleLbl="sibTrans2D1" presStyleIdx="1" presStyleCnt="2"/>
      <dgm:spPr/>
    </dgm:pt>
    <dgm:pt modelId="{6C8A899F-C153-4551-8463-44432F1B27A0}" type="pres">
      <dgm:prSet presAssocID="{54B68C1B-7DE7-43E4-9382-4EEB62E5AE90}" presName="connectorText" presStyleLbl="sibTrans2D1" presStyleIdx="1" presStyleCnt="2"/>
      <dgm:spPr/>
    </dgm:pt>
    <dgm:pt modelId="{B39AD52F-1F00-4C06-947E-8CFF16ED043D}" type="pres">
      <dgm:prSet presAssocID="{076D4D21-466D-40E8-AF81-1AC540F7F21D}" presName="node" presStyleLbl="node1" presStyleIdx="2" presStyleCnt="3">
        <dgm:presLayoutVars>
          <dgm:bulletEnabled val="1"/>
        </dgm:presLayoutVars>
      </dgm:prSet>
      <dgm:spPr/>
    </dgm:pt>
  </dgm:ptLst>
  <dgm:cxnLst>
    <dgm:cxn modelId="{1B168607-7268-436D-B47A-B31E32B788B8}" type="presOf" srcId="{54B68C1B-7DE7-43E4-9382-4EEB62E5AE90}" destId="{5AD442D9-0A4C-41B4-AF1F-2FB460785C06}" srcOrd="0" destOrd="0" presId="urn:microsoft.com/office/officeart/2005/8/layout/process5"/>
    <dgm:cxn modelId="{70E73513-56B5-4A7E-8E05-4E75A582AFA9}" type="presOf" srcId="{4A799292-D036-4E88-B90E-1C44B7E076CD}" destId="{0CF05C23-0632-4143-9731-B9A52B9945DE}" srcOrd="1" destOrd="0" presId="urn:microsoft.com/office/officeart/2005/8/layout/process5"/>
    <dgm:cxn modelId="{8E85F924-2ADB-4382-980A-6F3EF8D2051C}" type="presOf" srcId="{54B68C1B-7DE7-43E4-9382-4EEB62E5AE90}" destId="{6C8A899F-C153-4551-8463-44432F1B27A0}" srcOrd="1" destOrd="0" presId="urn:microsoft.com/office/officeart/2005/8/layout/process5"/>
    <dgm:cxn modelId="{01597D42-770A-4A0B-B21B-0D5D3E486E09}" type="presOf" srcId="{4A799292-D036-4E88-B90E-1C44B7E076CD}" destId="{1E7ECAB3-ADE7-4E48-8B25-84DC8712685F}" srcOrd="0" destOrd="0" presId="urn:microsoft.com/office/officeart/2005/8/layout/process5"/>
    <dgm:cxn modelId="{2450246A-6B24-40E4-B5EC-26C02E777E9E}" type="presOf" srcId="{BC1F429A-E671-498F-A439-9A870C166CCE}" destId="{DF0E5F66-28CF-409F-8ECB-C3017D992D25}" srcOrd="0" destOrd="0" presId="urn:microsoft.com/office/officeart/2005/8/layout/process5"/>
    <dgm:cxn modelId="{E678FE70-AA70-4851-BECC-8B3F80BDC660}" srcId="{02CD34F0-F1B6-48BC-9FB5-B9931D278357}" destId="{076D4D21-466D-40E8-AF81-1AC540F7F21D}" srcOrd="2" destOrd="0" parTransId="{03FC5F61-42E8-46B6-BCC5-AC35222BDF50}" sibTransId="{FD25D95A-BD53-488E-9311-309E51156899}"/>
    <dgm:cxn modelId="{18B82DB0-71F4-432D-AF37-58DB3D6FAA22}" type="presOf" srcId="{076D4D21-466D-40E8-AF81-1AC540F7F21D}" destId="{B39AD52F-1F00-4C06-947E-8CFF16ED043D}" srcOrd="0" destOrd="0" presId="urn:microsoft.com/office/officeart/2005/8/layout/process5"/>
    <dgm:cxn modelId="{7AAA73C3-4F1A-482E-85FE-737DFCB783E0}" srcId="{02CD34F0-F1B6-48BC-9FB5-B9931D278357}" destId="{2AC12603-AA4B-4C49-BFFD-DF465A0B8E27}" srcOrd="0" destOrd="0" parTransId="{4F583F99-CBFC-4381-B764-713DA8789DDD}" sibTransId="{4A799292-D036-4E88-B90E-1C44B7E076CD}"/>
    <dgm:cxn modelId="{123DD3E5-364D-4310-B076-4E7E7056C3FC}" type="presOf" srcId="{02CD34F0-F1B6-48BC-9FB5-B9931D278357}" destId="{59264A1D-5738-4816-8E53-99E234069364}" srcOrd="0" destOrd="0" presId="urn:microsoft.com/office/officeart/2005/8/layout/process5"/>
    <dgm:cxn modelId="{87C881E7-CC4B-4B59-AE68-73C97A5CDA5D}" srcId="{02CD34F0-F1B6-48BC-9FB5-B9931D278357}" destId="{BC1F429A-E671-498F-A439-9A870C166CCE}" srcOrd="1" destOrd="0" parTransId="{5E77D878-507C-4E1F-965F-3A771A021EE3}" sibTransId="{54B68C1B-7DE7-43E4-9382-4EEB62E5AE90}"/>
    <dgm:cxn modelId="{505D8AED-4237-4B5E-88DA-79B99B9212CE}" type="presOf" srcId="{2AC12603-AA4B-4C49-BFFD-DF465A0B8E27}" destId="{F610B788-C49A-4561-A81F-CFD741CFFA59}" srcOrd="0" destOrd="0" presId="urn:microsoft.com/office/officeart/2005/8/layout/process5"/>
    <dgm:cxn modelId="{515E895A-6CD8-4AF2-9562-034C4463C6ED}" type="presParOf" srcId="{59264A1D-5738-4816-8E53-99E234069364}" destId="{F610B788-C49A-4561-A81F-CFD741CFFA59}" srcOrd="0" destOrd="0" presId="urn:microsoft.com/office/officeart/2005/8/layout/process5"/>
    <dgm:cxn modelId="{AEAFAE82-FB57-4153-A0E8-F631D935D7D0}" type="presParOf" srcId="{59264A1D-5738-4816-8E53-99E234069364}" destId="{1E7ECAB3-ADE7-4E48-8B25-84DC8712685F}" srcOrd="1" destOrd="0" presId="urn:microsoft.com/office/officeart/2005/8/layout/process5"/>
    <dgm:cxn modelId="{71FE263B-238D-4704-82F3-FBFC14AC1CC3}" type="presParOf" srcId="{1E7ECAB3-ADE7-4E48-8B25-84DC8712685F}" destId="{0CF05C23-0632-4143-9731-B9A52B9945DE}" srcOrd="0" destOrd="0" presId="urn:microsoft.com/office/officeart/2005/8/layout/process5"/>
    <dgm:cxn modelId="{48EE38D3-CACF-4D9F-9F17-D93CC3BD9149}" type="presParOf" srcId="{59264A1D-5738-4816-8E53-99E234069364}" destId="{DF0E5F66-28CF-409F-8ECB-C3017D992D25}" srcOrd="2" destOrd="0" presId="urn:microsoft.com/office/officeart/2005/8/layout/process5"/>
    <dgm:cxn modelId="{65E7B022-3FC4-4591-9B20-994FEEB75BD6}" type="presParOf" srcId="{59264A1D-5738-4816-8E53-99E234069364}" destId="{5AD442D9-0A4C-41B4-AF1F-2FB460785C06}" srcOrd="3" destOrd="0" presId="urn:microsoft.com/office/officeart/2005/8/layout/process5"/>
    <dgm:cxn modelId="{4791439E-3F73-4602-A994-D046C71BC07A}" type="presParOf" srcId="{5AD442D9-0A4C-41B4-AF1F-2FB460785C06}" destId="{6C8A899F-C153-4551-8463-44432F1B27A0}" srcOrd="0" destOrd="0" presId="urn:microsoft.com/office/officeart/2005/8/layout/process5"/>
    <dgm:cxn modelId="{38CCBFF3-512E-4DDF-BFC0-8ED532EA95C3}" type="presParOf" srcId="{59264A1D-5738-4816-8E53-99E234069364}" destId="{B39AD52F-1F00-4C06-947E-8CFF16ED043D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CD34F0-F1B6-48BC-9FB5-B9931D27835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076D4D21-466D-40E8-AF81-1AC540F7F21D}">
      <dgm:prSet phldrT="[Text]"/>
      <dgm:spPr/>
      <dgm:t>
        <a:bodyPr/>
        <a:lstStyle/>
        <a:p>
          <a:pPr rtl="0"/>
          <a:r>
            <a:rPr lang="en-GB" dirty="0"/>
            <a:t>For Each Data </a:t>
          </a:r>
          <a:r>
            <a:rPr lang="en-GB" dirty="0">
              <a:latin typeface="Aptos Display" panose="02110004020202020204"/>
            </a:rPr>
            <a:t>Table </a:t>
          </a:r>
          <a:endParaRPr lang="en-GB" dirty="0"/>
        </a:p>
        <a:p>
          <a:r>
            <a:rPr lang="en-GB" dirty="0"/>
            <a:t>1. Set Status Running</a:t>
          </a:r>
        </a:p>
        <a:p>
          <a:pPr rtl="0"/>
          <a:r>
            <a:rPr lang="en-GB" dirty="0"/>
            <a:t>2. </a:t>
          </a:r>
          <a:r>
            <a:rPr lang="en-GB" dirty="0">
              <a:latin typeface="Aptos Display" panose="02110004020202020204"/>
            </a:rPr>
            <a:t>Load Landing Table to Staging Table (Truncate and Insert)</a:t>
          </a:r>
          <a:endParaRPr lang="en-GB" dirty="0"/>
        </a:p>
        <a:p>
          <a:pPr rtl="0"/>
          <a:r>
            <a:rPr lang="en-GB" dirty="0"/>
            <a:t>3. Set Final Status</a:t>
          </a:r>
        </a:p>
      </dgm:t>
    </dgm:pt>
    <dgm:pt modelId="{03FC5F61-42E8-46B6-BCC5-AC35222BDF50}" type="parTrans" cxnId="{E678FE70-AA70-4851-BECC-8B3F80BDC660}">
      <dgm:prSet/>
      <dgm:spPr/>
      <dgm:t>
        <a:bodyPr/>
        <a:lstStyle/>
        <a:p>
          <a:endParaRPr lang="en-GB"/>
        </a:p>
      </dgm:t>
    </dgm:pt>
    <dgm:pt modelId="{FD25D95A-BD53-488E-9311-309E51156899}" type="sibTrans" cxnId="{E678FE70-AA70-4851-BECC-8B3F80BDC660}">
      <dgm:prSet/>
      <dgm:spPr/>
      <dgm:t>
        <a:bodyPr/>
        <a:lstStyle/>
        <a:p>
          <a:endParaRPr lang="en-GB"/>
        </a:p>
      </dgm:t>
    </dgm:pt>
    <dgm:pt modelId="{69588A3B-31F2-4139-8AF4-7448DBEFE245}">
      <dgm:prSet phldr="0"/>
      <dgm:spPr/>
      <dgm:t>
        <a:bodyPr/>
        <a:lstStyle/>
        <a:p>
          <a:r>
            <a:rPr lang="en-GB" dirty="0">
              <a:latin typeface="Aptos Display" panose="02110004020202020204"/>
            </a:rPr>
            <a:t>Call ETL Staging Snapshot</a:t>
          </a:r>
          <a:endParaRPr lang="en-GB" dirty="0"/>
        </a:p>
      </dgm:t>
    </dgm:pt>
    <dgm:pt modelId="{26EE83DC-15F4-482A-95D4-33495B1CC769}" type="parTrans" cxnId="{47E67CE5-0EBE-4E3F-8F46-0CB5369F817E}">
      <dgm:prSet/>
      <dgm:spPr/>
    </dgm:pt>
    <dgm:pt modelId="{E9C6482F-BD82-438B-BDF1-BABC402AA575}" type="sibTrans" cxnId="{47E67CE5-0EBE-4E3F-8F46-0CB5369F817E}">
      <dgm:prSet/>
      <dgm:spPr/>
      <dgm:t>
        <a:bodyPr/>
        <a:lstStyle/>
        <a:p>
          <a:endParaRPr lang="en-GB"/>
        </a:p>
      </dgm:t>
    </dgm:pt>
    <dgm:pt modelId="{14473D90-C6A1-4E83-8EAB-4E15285B3CE2}">
      <dgm:prSet phldr="0"/>
      <dgm:spPr/>
      <dgm:t>
        <a:bodyPr/>
        <a:lstStyle/>
        <a:p>
          <a:pPr rtl="0"/>
          <a:r>
            <a:rPr lang="en-GB" dirty="0">
              <a:latin typeface="Aptos Display" panose="02110004020202020204"/>
            </a:rPr>
            <a:t>Create </a:t>
          </a:r>
          <a:r>
            <a:rPr lang="en-GB" dirty="0" err="1">
              <a:latin typeface="Aptos Display" panose="02110004020202020204"/>
            </a:rPr>
            <a:t>datatable</a:t>
          </a:r>
          <a:r>
            <a:rPr lang="en-GB" dirty="0">
              <a:latin typeface="Aptos Display" panose="02110004020202020204"/>
            </a:rPr>
            <a:t> </a:t>
          </a:r>
          <a:r>
            <a:rPr lang="en-GB" dirty="0" err="1">
              <a:latin typeface="Aptos Display" panose="02110004020202020204"/>
            </a:rPr>
            <a:t>loadlog</a:t>
          </a:r>
          <a:r>
            <a:rPr lang="en-GB" dirty="0">
              <a:latin typeface="Aptos Display" panose="02110004020202020204"/>
            </a:rPr>
            <a:t> for the current </a:t>
          </a:r>
          <a:r>
            <a:rPr lang="en-GB" dirty="0" err="1">
              <a:latin typeface="Aptos Display" panose="02110004020202020204"/>
            </a:rPr>
            <a:t>datagroup</a:t>
          </a:r>
          <a:r>
            <a:rPr lang="en-GB" dirty="0">
              <a:latin typeface="Aptos Display" panose="02110004020202020204"/>
            </a:rPr>
            <a:t> and </a:t>
          </a:r>
          <a:r>
            <a:rPr lang="en-GB" dirty="0" err="1">
              <a:latin typeface="Aptos Display" panose="02110004020202020204"/>
            </a:rPr>
            <a:t>snapshotid</a:t>
          </a:r>
          <a:r>
            <a:rPr lang="en-GB" dirty="0">
              <a:latin typeface="Aptos Display" panose="02110004020202020204"/>
            </a:rPr>
            <a:t> re</a:t>
          </a:r>
        </a:p>
      </dgm:t>
    </dgm:pt>
    <dgm:pt modelId="{702BDBBF-2909-465E-8673-22544F4BFA81}" type="parTrans" cxnId="{813CC83B-99B8-4F2B-86FB-1FD468672C27}">
      <dgm:prSet/>
      <dgm:spPr/>
    </dgm:pt>
    <dgm:pt modelId="{BD9450C6-4719-4A79-8562-8D8D808BE52F}" type="sibTrans" cxnId="{813CC83B-99B8-4F2B-86FB-1FD468672C27}">
      <dgm:prSet/>
      <dgm:spPr/>
      <dgm:t>
        <a:bodyPr/>
        <a:lstStyle/>
        <a:p>
          <a:endParaRPr lang="en-GB"/>
        </a:p>
      </dgm:t>
    </dgm:pt>
    <dgm:pt modelId="{59264A1D-5738-4816-8E53-99E234069364}" type="pres">
      <dgm:prSet presAssocID="{02CD34F0-F1B6-48BC-9FB5-B9931D278357}" presName="diagram" presStyleCnt="0">
        <dgm:presLayoutVars>
          <dgm:dir/>
          <dgm:resizeHandles val="exact"/>
        </dgm:presLayoutVars>
      </dgm:prSet>
      <dgm:spPr/>
    </dgm:pt>
    <dgm:pt modelId="{49BD7F1C-C895-4A88-B311-43774DA1827D}" type="pres">
      <dgm:prSet presAssocID="{14473D90-C6A1-4E83-8EAB-4E15285B3CE2}" presName="node" presStyleLbl="node1" presStyleIdx="0" presStyleCnt="3">
        <dgm:presLayoutVars>
          <dgm:bulletEnabled val="1"/>
        </dgm:presLayoutVars>
      </dgm:prSet>
      <dgm:spPr/>
    </dgm:pt>
    <dgm:pt modelId="{A1488471-6DA8-4B21-97B6-5636DE067F6D}" type="pres">
      <dgm:prSet presAssocID="{BD9450C6-4719-4A79-8562-8D8D808BE52F}" presName="sibTrans" presStyleLbl="sibTrans2D1" presStyleIdx="0" presStyleCnt="2"/>
      <dgm:spPr/>
    </dgm:pt>
    <dgm:pt modelId="{EDAADB50-7064-4CFD-A2EE-6019C6E600D0}" type="pres">
      <dgm:prSet presAssocID="{BD9450C6-4719-4A79-8562-8D8D808BE52F}" presName="connectorText" presStyleLbl="sibTrans2D1" presStyleIdx="0" presStyleCnt="2"/>
      <dgm:spPr/>
    </dgm:pt>
    <dgm:pt modelId="{29656463-2059-46BD-932D-2E0C897689F0}" type="pres">
      <dgm:prSet presAssocID="{69588A3B-31F2-4139-8AF4-7448DBEFE245}" presName="node" presStyleLbl="node1" presStyleIdx="1" presStyleCnt="3">
        <dgm:presLayoutVars>
          <dgm:bulletEnabled val="1"/>
        </dgm:presLayoutVars>
      </dgm:prSet>
      <dgm:spPr/>
    </dgm:pt>
    <dgm:pt modelId="{3A1AFF0A-94B8-4455-A42D-1C44701B1780}" type="pres">
      <dgm:prSet presAssocID="{E9C6482F-BD82-438B-BDF1-BABC402AA575}" presName="sibTrans" presStyleLbl="sibTrans2D1" presStyleIdx="1" presStyleCnt="2"/>
      <dgm:spPr/>
    </dgm:pt>
    <dgm:pt modelId="{1F46E744-311D-4B41-8E3A-45534B8D0157}" type="pres">
      <dgm:prSet presAssocID="{E9C6482F-BD82-438B-BDF1-BABC402AA575}" presName="connectorText" presStyleLbl="sibTrans2D1" presStyleIdx="1" presStyleCnt="2"/>
      <dgm:spPr/>
    </dgm:pt>
    <dgm:pt modelId="{B39AD52F-1F00-4C06-947E-8CFF16ED043D}" type="pres">
      <dgm:prSet presAssocID="{076D4D21-466D-40E8-AF81-1AC540F7F21D}" presName="node" presStyleLbl="node1" presStyleIdx="2" presStyleCnt="3">
        <dgm:presLayoutVars>
          <dgm:bulletEnabled val="1"/>
        </dgm:presLayoutVars>
      </dgm:prSet>
      <dgm:spPr/>
    </dgm:pt>
  </dgm:ptLst>
  <dgm:cxnLst>
    <dgm:cxn modelId="{C9200523-4D12-40DC-9991-879FB16E1599}" type="presOf" srcId="{E9C6482F-BD82-438B-BDF1-BABC402AA575}" destId="{1F46E744-311D-4B41-8E3A-45534B8D0157}" srcOrd="1" destOrd="0" presId="urn:microsoft.com/office/officeart/2005/8/layout/process5"/>
    <dgm:cxn modelId="{813CC83B-99B8-4F2B-86FB-1FD468672C27}" srcId="{02CD34F0-F1B6-48BC-9FB5-B9931D278357}" destId="{14473D90-C6A1-4E83-8EAB-4E15285B3CE2}" srcOrd="0" destOrd="0" parTransId="{702BDBBF-2909-465E-8673-22544F4BFA81}" sibTransId="{BD9450C6-4719-4A79-8562-8D8D808BE52F}"/>
    <dgm:cxn modelId="{BCC87D5E-E2B7-46E4-8CED-7D8451E9A54B}" type="presOf" srcId="{BD9450C6-4719-4A79-8562-8D8D808BE52F}" destId="{A1488471-6DA8-4B21-97B6-5636DE067F6D}" srcOrd="0" destOrd="0" presId="urn:microsoft.com/office/officeart/2005/8/layout/process5"/>
    <dgm:cxn modelId="{E678FE70-AA70-4851-BECC-8B3F80BDC660}" srcId="{02CD34F0-F1B6-48BC-9FB5-B9931D278357}" destId="{076D4D21-466D-40E8-AF81-1AC540F7F21D}" srcOrd="2" destOrd="0" parTransId="{03FC5F61-42E8-46B6-BCC5-AC35222BDF50}" sibTransId="{FD25D95A-BD53-488E-9311-309E51156899}"/>
    <dgm:cxn modelId="{3A030989-055F-466D-890E-A0B96758B4E0}" type="presOf" srcId="{69588A3B-31F2-4139-8AF4-7448DBEFE245}" destId="{29656463-2059-46BD-932D-2E0C897689F0}" srcOrd="0" destOrd="0" presId="urn:microsoft.com/office/officeart/2005/8/layout/process5"/>
    <dgm:cxn modelId="{30F42B8C-92B2-46EC-A950-C7F4C6024639}" type="presOf" srcId="{BD9450C6-4719-4A79-8562-8D8D808BE52F}" destId="{EDAADB50-7064-4CFD-A2EE-6019C6E600D0}" srcOrd="1" destOrd="0" presId="urn:microsoft.com/office/officeart/2005/8/layout/process5"/>
    <dgm:cxn modelId="{4FDF9599-9A4F-4BC8-89C8-11224E0DC3AA}" type="presOf" srcId="{14473D90-C6A1-4E83-8EAB-4E15285B3CE2}" destId="{49BD7F1C-C895-4A88-B311-43774DA1827D}" srcOrd="0" destOrd="0" presId="urn:microsoft.com/office/officeart/2005/8/layout/process5"/>
    <dgm:cxn modelId="{A47C12A8-41B0-43A3-9431-3E1FBED31D94}" type="presOf" srcId="{E9C6482F-BD82-438B-BDF1-BABC402AA575}" destId="{3A1AFF0A-94B8-4455-A42D-1C44701B1780}" srcOrd="0" destOrd="0" presId="urn:microsoft.com/office/officeart/2005/8/layout/process5"/>
    <dgm:cxn modelId="{9AE089BC-EAE0-4429-8054-A8D86049BD58}" type="presOf" srcId="{076D4D21-466D-40E8-AF81-1AC540F7F21D}" destId="{B39AD52F-1F00-4C06-947E-8CFF16ED043D}" srcOrd="0" destOrd="0" presId="urn:microsoft.com/office/officeart/2005/8/layout/process5"/>
    <dgm:cxn modelId="{47E67CE5-0EBE-4E3F-8F46-0CB5369F817E}" srcId="{02CD34F0-F1B6-48BC-9FB5-B9931D278357}" destId="{69588A3B-31F2-4139-8AF4-7448DBEFE245}" srcOrd="1" destOrd="0" parTransId="{26EE83DC-15F4-482A-95D4-33495B1CC769}" sibTransId="{E9C6482F-BD82-438B-BDF1-BABC402AA575}"/>
    <dgm:cxn modelId="{123DD3E5-364D-4310-B076-4E7E7056C3FC}" type="presOf" srcId="{02CD34F0-F1B6-48BC-9FB5-B9931D278357}" destId="{59264A1D-5738-4816-8E53-99E234069364}" srcOrd="0" destOrd="0" presId="urn:microsoft.com/office/officeart/2005/8/layout/process5"/>
    <dgm:cxn modelId="{D541527E-3CC3-45CB-9032-34B3863F11F2}" type="presParOf" srcId="{59264A1D-5738-4816-8E53-99E234069364}" destId="{49BD7F1C-C895-4A88-B311-43774DA1827D}" srcOrd="0" destOrd="0" presId="urn:microsoft.com/office/officeart/2005/8/layout/process5"/>
    <dgm:cxn modelId="{B4BA17EA-CD24-4BE0-9D7A-2830E38E141D}" type="presParOf" srcId="{59264A1D-5738-4816-8E53-99E234069364}" destId="{A1488471-6DA8-4B21-97B6-5636DE067F6D}" srcOrd="1" destOrd="0" presId="urn:microsoft.com/office/officeart/2005/8/layout/process5"/>
    <dgm:cxn modelId="{FD1A4E35-F2DB-4FE5-8A9F-DE2823AA60F1}" type="presParOf" srcId="{A1488471-6DA8-4B21-97B6-5636DE067F6D}" destId="{EDAADB50-7064-4CFD-A2EE-6019C6E600D0}" srcOrd="0" destOrd="0" presId="urn:microsoft.com/office/officeart/2005/8/layout/process5"/>
    <dgm:cxn modelId="{C8571EA8-746C-442C-9483-B02470EFE7B1}" type="presParOf" srcId="{59264A1D-5738-4816-8E53-99E234069364}" destId="{29656463-2059-46BD-932D-2E0C897689F0}" srcOrd="2" destOrd="0" presId="urn:microsoft.com/office/officeart/2005/8/layout/process5"/>
    <dgm:cxn modelId="{8762F5BC-0E69-48A1-A345-19F6ABF124EA}" type="presParOf" srcId="{59264A1D-5738-4816-8E53-99E234069364}" destId="{3A1AFF0A-94B8-4455-A42D-1C44701B1780}" srcOrd="3" destOrd="0" presId="urn:microsoft.com/office/officeart/2005/8/layout/process5"/>
    <dgm:cxn modelId="{6828D5BD-17C1-4559-A312-B9DB6671CD8A}" type="presParOf" srcId="{3A1AFF0A-94B8-4455-A42D-1C44701B1780}" destId="{1F46E744-311D-4B41-8E3A-45534B8D0157}" srcOrd="0" destOrd="0" presId="urn:microsoft.com/office/officeart/2005/8/layout/process5"/>
    <dgm:cxn modelId="{B7C449A5-C0B7-4768-92EB-C034350B4A07}" type="presParOf" srcId="{59264A1D-5738-4816-8E53-99E234069364}" destId="{B39AD52F-1F00-4C06-947E-8CFF16ED043D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CD34F0-F1B6-48BC-9FB5-B9931D27835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2AC12603-AA4B-4C49-BFFD-DF465A0B8E27}">
      <dgm:prSet phldrT="[Text]"/>
      <dgm:spPr/>
      <dgm:t>
        <a:bodyPr/>
        <a:lstStyle/>
        <a:p>
          <a:pPr rtl="0"/>
          <a:r>
            <a:rPr lang="en-GB" dirty="0"/>
            <a:t>Create </a:t>
          </a:r>
          <a:r>
            <a:rPr lang="en-GB" dirty="0">
              <a:latin typeface="Aptos Display" panose="02110004020202020204"/>
            </a:rPr>
            <a:t>Data LoadLog for Layer 'Transform' , Data Group = 'Transform' and Snapshot</a:t>
          </a:r>
          <a:endParaRPr lang="en-GB" dirty="0"/>
        </a:p>
      </dgm:t>
    </dgm:pt>
    <dgm:pt modelId="{4F583F99-CBFC-4381-B764-713DA8789DDD}" type="parTrans" cxnId="{7AAA73C3-4F1A-482E-85FE-737DFCB783E0}">
      <dgm:prSet/>
      <dgm:spPr/>
      <dgm:t>
        <a:bodyPr/>
        <a:lstStyle/>
        <a:p>
          <a:endParaRPr lang="en-GB"/>
        </a:p>
      </dgm:t>
    </dgm:pt>
    <dgm:pt modelId="{4A799292-D036-4E88-B90E-1C44B7E076CD}" type="sibTrans" cxnId="{7AAA73C3-4F1A-482E-85FE-737DFCB783E0}">
      <dgm:prSet/>
      <dgm:spPr/>
      <dgm:t>
        <a:bodyPr/>
        <a:lstStyle/>
        <a:p>
          <a:endParaRPr lang="en-GB"/>
        </a:p>
      </dgm:t>
    </dgm:pt>
    <dgm:pt modelId="{076D4D21-466D-40E8-AF81-1AC540F7F21D}">
      <dgm:prSet phldrT="[Text]"/>
      <dgm:spPr/>
      <dgm:t>
        <a:bodyPr/>
        <a:lstStyle/>
        <a:p>
          <a:pPr rtl="0"/>
          <a:r>
            <a:rPr lang="en-GB" dirty="0">
              <a:latin typeface="Aptos Display" panose="02110004020202020204"/>
            </a:rPr>
            <a:t>Add a task for each Transform Table and link with any dependencies and call PL_Transform</a:t>
          </a:r>
          <a:endParaRPr lang="en-GB" dirty="0"/>
        </a:p>
      </dgm:t>
    </dgm:pt>
    <dgm:pt modelId="{03FC5F61-42E8-46B6-BCC5-AC35222BDF50}" type="parTrans" cxnId="{E678FE70-AA70-4851-BECC-8B3F80BDC660}">
      <dgm:prSet/>
      <dgm:spPr/>
      <dgm:t>
        <a:bodyPr/>
        <a:lstStyle/>
        <a:p>
          <a:endParaRPr lang="en-GB"/>
        </a:p>
      </dgm:t>
    </dgm:pt>
    <dgm:pt modelId="{FD25D95A-BD53-488E-9311-309E51156899}" type="sibTrans" cxnId="{E678FE70-AA70-4851-BECC-8B3F80BDC660}">
      <dgm:prSet/>
      <dgm:spPr/>
      <dgm:t>
        <a:bodyPr/>
        <a:lstStyle/>
        <a:p>
          <a:endParaRPr lang="en-GB"/>
        </a:p>
      </dgm:t>
    </dgm:pt>
    <dgm:pt modelId="{59264A1D-5738-4816-8E53-99E234069364}" type="pres">
      <dgm:prSet presAssocID="{02CD34F0-F1B6-48BC-9FB5-B9931D278357}" presName="diagram" presStyleCnt="0">
        <dgm:presLayoutVars>
          <dgm:dir/>
          <dgm:resizeHandles val="exact"/>
        </dgm:presLayoutVars>
      </dgm:prSet>
      <dgm:spPr/>
    </dgm:pt>
    <dgm:pt modelId="{F610B788-C49A-4561-A81F-CFD741CFFA59}" type="pres">
      <dgm:prSet presAssocID="{2AC12603-AA4B-4C49-BFFD-DF465A0B8E27}" presName="node" presStyleLbl="node1" presStyleIdx="0" presStyleCnt="2">
        <dgm:presLayoutVars>
          <dgm:bulletEnabled val="1"/>
        </dgm:presLayoutVars>
      </dgm:prSet>
      <dgm:spPr/>
    </dgm:pt>
    <dgm:pt modelId="{1E7ECAB3-ADE7-4E48-8B25-84DC8712685F}" type="pres">
      <dgm:prSet presAssocID="{4A799292-D036-4E88-B90E-1C44B7E076CD}" presName="sibTrans" presStyleLbl="sibTrans2D1" presStyleIdx="0" presStyleCnt="1"/>
      <dgm:spPr/>
    </dgm:pt>
    <dgm:pt modelId="{0CF05C23-0632-4143-9731-B9A52B9945DE}" type="pres">
      <dgm:prSet presAssocID="{4A799292-D036-4E88-B90E-1C44B7E076CD}" presName="connectorText" presStyleLbl="sibTrans2D1" presStyleIdx="0" presStyleCnt="1"/>
      <dgm:spPr/>
    </dgm:pt>
    <dgm:pt modelId="{B39AD52F-1F00-4C06-947E-8CFF16ED043D}" type="pres">
      <dgm:prSet presAssocID="{076D4D21-466D-40E8-AF81-1AC540F7F21D}" presName="node" presStyleLbl="node1" presStyleIdx="1" presStyleCnt="2">
        <dgm:presLayoutVars>
          <dgm:bulletEnabled val="1"/>
        </dgm:presLayoutVars>
      </dgm:prSet>
      <dgm:spPr/>
    </dgm:pt>
  </dgm:ptLst>
  <dgm:cxnLst>
    <dgm:cxn modelId="{27441936-E745-4016-97FF-3721095BEAAA}" type="presOf" srcId="{4A799292-D036-4E88-B90E-1C44B7E076CD}" destId="{0CF05C23-0632-4143-9731-B9A52B9945DE}" srcOrd="1" destOrd="0" presId="urn:microsoft.com/office/officeart/2005/8/layout/process5"/>
    <dgm:cxn modelId="{E678FE70-AA70-4851-BECC-8B3F80BDC660}" srcId="{02CD34F0-F1B6-48BC-9FB5-B9931D278357}" destId="{076D4D21-466D-40E8-AF81-1AC540F7F21D}" srcOrd="1" destOrd="0" parTransId="{03FC5F61-42E8-46B6-BCC5-AC35222BDF50}" sibTransId="{FD25D95A-BD53-488E-9311-309E51156899}"/>
    <dgm:cxn modelId="{ABED20AE-5E31-4B1A-A07E-CA815572D2FF}" type="presOf" srcId="{2AC12603-AA4B-4C49-BFFD-DF465A0B8E27}" destId="{F610B788-C49A-4561-A81F-CFD741CFFA59}" srcOrd="0" destOrd="0" presId="urn:microsoft.com/office/officeart/2005/8/layout/process5"/>
    <dgm:cxn modelId="{7AAA73C3-4F1A-482E-85FE-737DFCB783E0}" srcId="{02CD34F0-F1B6-48BC-9FB5-B9931D278357}" destId="{2AC12603-AA4B-4C49-BFFD-DF465A0B8E27}" srcOrd="0" destOrd="0" parTransId="{4F583F99-CBFC-4381-B764-713DA8789DDD}" sibTransId="{4A799292-D036-4E88-B90E-1C44B7E076CD}"/>
    <dgm:cxn modelId="{0BDA55CD-B84F-4F69-9F31-26E2A7A526DA}" type="presOf" srcId="{076D4D21-466D-40E8-AF81-1AC540F7F21D}" destId="{B39AD52F-1F00-4C06-947E-8CFF16ED043D}" srcOrd="0" destOrd="0" presId="urn:microsoft.com/office/officeart/2005/8/layout/process5"/>
    <dgm:cxn modelId="{6B6669D5-E0B3-4A98-BEA7-3ABEB648431E}" type="presOf" srcId="{4A799292-D036-4E88-B90E-1C44B7E076CD}" destId="{1E7ECAB3-ADE7-4E48-8B25-84DC8712685F}" srcOrd="0" destOrd="0" presId="urn:microsoft.com/office/officeart/2005/8/layout/process5"/>
    <dgm:cxn modelId="{123DD3E5-364D-4310-B076-4E7E7056C3FC}" type="presOf" srcId="{02CD34F0-F1B6-48BC-9FB5-B9931D278357}" destId="{59264A1D-5738-4816-8E53-99E234069364}" srcOrd="0" destOrd="0" presId="urn:microsoft.com/office/officeart/2005/8/layout/process5"/>
    <dgm:cxn modelId="{A62D18F7-6C33-4F4C-9258-F02A72CAC7AC}" type="presParOf" srcId="{59264A1D-5738-4816-8E53-99E234069364}" destId="{F610B788-C49A-4561-A81F-CFD741CFFA59}" srcOrd="0" destOrd="0" presId="urn:microsoft.com/office/officeart/2005/8/layout/process5"/>
    <dgm:cxn modelId="{B314C2BE-E8D9-46D1-A166-CF54376C91F6}" type="presParOf" srcId="{59264A1D-5738-4816-8E53-99E234069364}" destId="{1E7ECAB3-ADE7-4E48-8B25-84DC8712685F}" srcOrd="1" destOrd="0" presId="urn:microsoft.com/office/officeart/2005/8/layout/process5"/>
    <dgm:cxn modelId="{5D64FC18-14C6-48A3-97E3-BFDC0F476A84}" type="presParOf" srcId="{1E7ECAB3-ADE7-4E48-8B25-84DC8712685F}" destId="{0CF05C23-0632-4143-9731-B9A52B9945DE}" srcOrd="0" destOrd="0" presId="urn:microsoft.com/office/officeart/2005/8/layout/process5"/>
    <dgm:cxn modelId="{ACB58D8E-EDA0-4869-BFAD-EE0CEA2200E6}" type="presParOf" srcId="{59264A1D-5738-4816-8E53-99E234069364}" destId="{B39AD52F-1F00-4C06-947E-8CFF16ED043D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CD34F0-F1B6-48BC-9FB5-B9931D27835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2AC12603-AA4B-4C49-BFFD-DF465A0B8E27}">
      <dgm:prSet phldrT="[Text]"/>
      <dgm:spPr/>
      <dgm:t>
        <a:bodyPr/>
        <a:lstStyle/>
        <a:p>
          <a:pPr rtl="0"/>
          <a:r>
            <a:rPr lang="en-GB" dirty="0">
              <a:latin typeface="Aptos Display" panose="02110004020202020204"/>
            </a:rPr>
            <a:t>Set Load Running for Data Table Load Log</a:t>
          </a:r>
          <a:endParaRPr lang="en-GB" dirty="0"/>
        </a:p>
      </dgm:t>
    </dgm:pt>
    <dgm:pt modelId="{4F583F99-CBFC-4381-B764-713DA8789DDD}" type="parTrans" cxnId="{7AAA73C3-4F1A-482E-85FE-737DFCB783E0}">
      <dgm:prSet/>
      <dgm:spPr/>
      <dgm:t>
        <a:bodyPr/>
        <a:lstStyle/>
        <a:p>
          <a:endParaRPr lang="en-GB"/>
        </a:p>
      </dgm:t>
    </dgm:pt>
    <dgm:pt modelId="{4A799292-D036-4E88-B90E-1C44B7E076CD}" type="sibTrans" cxnId="{7AAA73C3-4F1A-482E-85FE-737DFCB783E0}">
      <dgm:prSet/>
      <dgm:spPr/>
      <dgm:t>
        <a:bodyPr/>
        <a:lstStyle/>
        <a:p>
          <a:endParaRPr lang="en-GB"/>
        </a:p>
      </dgm:t>
    </dgm:pt>
    <dgm:pt modelId="{076D4D21-466D-40E8-AF81-1AC540F7F21D}">
      <dgm:prSet phldrT="[Text]"/>
      <dgm:spPr/>
      <dgm:t>
        <a:bodyPr/>
        <a:lstStyle/>
        <a:p>
          <a:pPr rtl="0"/>
          <a:r>
            <a:rPr lang="en-GB" dirty="0">
              <a:latin typeface="Aptos Display" panose="02110004020202020204"/>
            </a:rPr>
            <a:t>Set Load Successful or Failed</a:t>
          </a:r>
          <a:endParaRPr lang="en-GB" dirty="0"/>
        </a:p>
      </dgm:t>
    </dgm:pt>
    <dgm:pt modelId="{03FC5F61-42E8-46B6-BCC5-AC35222BDF50}" type="parTrans" cxnId="{E678FE70-AA70-4851-BECC-8B3F80BDC660}">
      <dgm:prSet/>
      <dgm:spPr/>
      <dgm:t>
        <a:bodyPr/>
        <a:lstStyle/>
        <a:p>
          <a:endParaRPr lang="en-GB"/>
        </a:p>
      </dgm:t>
    </dgm:pt>
    <dgm:pt modelId="{FD25D95A-BD53-488E-9311-309E51156899}" type="sibTrans" cxnId="{E678FE70-AA70-4851-BECC-8B3F80BDC660}">
      <dgm:prSet/>
      <dgm:spPr/>
      <dgm:t>
        <a:bodyPr/>
        <a:lstStyle/>
        <a:p>
          <a:endParaRPr lang="en-GB"/>
        </a:p>
      </dgm:t>
    </dgm:pt>
    <dgm:pt modelId="{4A3093EA-E53E-4B55-B561-70BEB65E41B7}">
      <dgm:prSet phldr="0"/>
      <dgm:spPr/>
      <dgm:t>
        <a:bodyPr/>
        <a:lstStyle/>
        <a:p>
          <a:pPr rtl="0"/>
          <a:r>
            <a:rPr lang="en-GB" dirty="0">
              <a:latin typeface="Aptos Display" panose="02110004020202020204"/>
            </a:rPr>
            <a:t>Copy Activity – To truncate and copy data from Transform Procedure to Transform Table  (name dynamically created using data table name parameter)  </a:t>
          </a:r>
        </a:p>
      </dgm:t>
    </dgm:pt>
    <dgm:pt modelId="{A0BB0F49-453E-4D0D-BDA0-4A2D338684FA}" type="parTrans" cxnId="{E93638B4-963F-43BB-ADEF-741401BC78E0}">
      <dgm:prSet/>
      <dgm:spPr/>
    </dgm:pt>
    <dgm:pt modelId="{622203E8-4D06-4041-95D7-BC14065E1535}" type="sibTrans" cxnId="{E93638B4-963F-43BB-ADEF-741401BC78E0}">
      <dgm:prSet/>
      <dgm:spPr/>
      <dgm:t>
        <a:bodyPr/>
        <a:lstStyle/>
        <a:p>
          <a:endParaRPr lang="en-GB"/>
        </a:p>
      </dgm:t>
    </dgm:pt>
    <dgm:pt modelId="{59264A1D-5738-4816-8E53-99E234069364}" type="pres">
      <dgm:prSet presAssocID="{02CD34F0-F1B6-48BC-9FB5-B9931D278357}" presName="diagram" presStyleCnt="0">
        <dgm:presLayoutVars>
          <dgm:dir/>
          <dgm:resizeHandles val="exact"/>
        </dgm:presLayoutVars>
      </dgm:prSet>
      <dgm:spPr/>
    </dgm:pt>
    <dgm:pt modelId="{F610B788-C49A-4561-A81F-CFD741CFFA59}" type="pres">
      <dgm:prSet presAssocID="{2AC12603-AA4B-4C49-BFFD-DF465A0B8E27}" presName="node" presStyleLbl="node1" presStyleIdx="0" presStyleCnt="3">
        <dgm:presLayoutVars>
          <dgm:bulletEnabled val="1"/>
        </dgm:presLayoutVars>
      </dgm:prSet>
      <dgm:spPr/>
    </dgm:pt>
    <dgm:pt modelId="{1E7ECAB3-ADE7-4E48-8B25-84DC8712685F}" type="pres">
      <dgm:prSet presAssocID="{4A799292-D036-4E88-B90E-1C44B7E076CD}" presName="sibTrans" presStyleLbl="sibTrans2D1" presStyleIdx="0" presStyleCnt="2"/>
      <dgm:spPr/>
    </dgm:pt>
    <dgm:pt modelId="{0CF05C23-0632-4143-9731-B9A52B9945DE}" type="pres">
      <dgm:prSet presAssocID="{4A799292-D036-4E88-B90E-1C44B7E076CD}" presName="connectorText" presStyleLbl="sibTrans2D1" presStyleIdx="0" presStyleCnt="2"/>
      <dgm:spPr/>
    </dgm:pt>
    <dgm:pt modelId="{9C94B09A-3B35-443D-B248-1F8F6B7CEB09}" type="pres">
      <dgm:prSet presAssocID="{4A3093EA-E53E-4B55-B561-70BEB65E41B7}" presName="node" presStyleLbl="node1" presStyleIdx="1" presStyleCnt="3">
        <dgm:presLayoutVars>
          <dgm:bulletEnabled val="1"/>
        </dgm:presLayoutVars>
      </dgm:prSet>
      <dgm:spPr/>
    </dgm:pt>
    <dgm:pt modelId="{8FA6792A-0A8B-41DC-AC39-0642205258B3}" type="pres">
      <dgm:prSet presAssocID="{622203E8-4D06-4041-95D7-BC14065E1535}" presName="sibTrans" presStyleLbl="sibTrans2D1" presStyleIdx="1" presStyleCnt="2"/>
      <dgm:spPr/>
    </dgm:pt>
    <dgm:pt modelId="{B87425E9-CC42-4C9E-AAC2-0B5DC5F841FF}" type="pres">
      <dgm:prSet presAssocID="{622203E8-4D06-4041-95D7-BC14065E1535}" presName="connectorText" presStyleLbl="sibTrans2D1" presStyleIdx="1" presStyleCnt="2"/>
      <dgm:spPr/>
    </dgm:pt>
    <dgm:pt modelId="{B39AD52F-1F00-4C06-947E-8CFF16ED043D}" type="pres">
      <dgm:prSet presAssocID="{076D4D21-466D-40E8-AF81-1AC540F7F21D}" presName="node" presStyleLbl="node1" presStyleIdx="2" presStyleCnt="3">
        <dgm:presLayoutVars>
          <dgm:bulletEnabled val="1"/>
        </dgm:presLayoutVars>
      </dgm:prSet>
      <dgm:spPr/>
    </dgm:pt>
  </dgm:ptLst>
  <dgm:cxnLst>
    <dgm:cxn modelId="{7C2BA107-E238-4B1B-81DB-50FB1497932E}" type="presOf" srcId="{622203E8-4D06-4041-95D7-BC14065E1535}" destId="{8FA6792A-0A8B-41DC-AC39-0642205258B3}" srcOrd="0" destOrd="0" presId="urn:microsoft.com/office/officeart/2005/8/layout/process5"/>
    <dgm:cxn modelId="{12067811-9FBD-4A94-BCA4-4867535644E7}" type="presOf" srcId="{2AC12603-AA4B-4C49-BFFD-DF465A0B8E27}" destId="{F610B788-C49A-4561-A81F-CFD741CFFA59}" srcOrd="0" destOrd="0" presId="urn:microsoft.com/office/officeart/2005/8/layout/process5"/>
    <dgm:cxn modelId="{00382E1F-7CC0-4F65-9480-9B7D3CBC5C65}" type="presOf" srcId="{076D4D21-466D-40E8-AF81-1AC540F7F21D}" destId="{B39AD52F-1F00-4C06-947E-8CFF16ED043D}" srcOrd="0" destOrd="0" presId="urn:microsoft.com/office/officeart/2005/8/layout/process5"/>
    <dgm:cxn modelId="{E678FE70-AA70-4851-BECC-8B3F80BDC660}" srcId="{02CD34F0-F1B6-48BC-9FB5-B9931D278357}" destId="{076D4D21-466D-40E8-AF81-1AC540F7F21D}" srcOrd="2" destOrd="0" parTransId="{03FC5F61-42E8-46B6-BCC5-AC35222BDF50}" sibTransId="{FD25D95A-BD53-488E-9311-309E51156899}"/>
    <dgm:cxn modelId="{D28CE759-BF25-462C-A702-613C84CDA118}" type="presOf" srcId="{4A3093EA-E53E-4B55-B561-70BEB65E41B7}" destId="{9C94B09A-3B35-443D-B248-1F8F6B7CEB09}" srcOrd="0" destOrd="0" presId="urn:microsoft.com/office/officeart/2005/8/layout/process5"/>
    <dgm:cxn modelId="{12C9B492-5E59-49C3-81BD-B4E549F62A52}" type="presOf" srcId="{622203E8-4D06-4041-95D7-BC14065E1535}" destId="{B87425E9-CC42-4C9E-AAC2-0B5DC5F841FF}" srcOrd="1" destOrd="0" presId="urn:microsoft.com/office/officeart/2005/8/layout/process5"/>
    <dgm:cxn modelId="{4C02DF9F-92D8-447E-BBC2-04EA67BF414C}" type="presOf" srcId="{4A799292-D036-4E88-B90E-1C44B7E076CD}" destId="{0CF05C23-0632-4143-9731-B9A52B9945DE}" srcOrd="1" destOrd="0" presId="urn:microsoft.com/office/officeart/2005/8/layout/process5"/>
    <dgm:cxn modelId="{E93638B4-963F-43BB-ADEF-741401BC78E0}" srcId="{02CD34F0-F1B6-48BC-9FB5-B9931D278357}" destId="{4A3093EA-E53E-4B55-B561-70BEB65E41B7}" srcOrd="1" destOrd="0" parTransId="{A0BB0F49-453E-4D0D-BDA0-4A2D338684FA}" sibTransId="{622203E8-4D06-4041-95D7-BC14065E1535}"/>
    <dgm:cxn modelId="{7AAA73C3-4F1A-482E-85FE-737DFCB783E0}" srcId="{02CD34F0-F1B6-48BC-9FB5-B9931D278357}" destId="{2AC12603-AA4B-4C49-BFFD-DF465A0B8E27}" srcOrd="0" destOrd="0" parTransId="{4F583F99-CBFC-4381-B764-713DA8789DDD}" sibTransId="{4A799292-D036-4E88-B90E-1C44B7E076CD}"/>
    <dgm:cxn modelId="{B1F86DCD-FFA5-4896-981A-DA450F944566}" type="presOf" srcId="{4A799292-D036-4E88-B90E-1C44B7E076CD}" destId="{1E7ECAB3-ADE7-4E48-8B25-84DC8712685F}" srcOrd="0" destOrd="0" presId="urn:microsoft.com/office/officeart/2005/8/layout/process5"/>
    <dgm:cxn modelId="{123DD3E5-364D-4310-B076-4E7E7056C3FC}" type="presOf" srcId="{02CD34F0-F1B6-48BC-9FB5-B9931D278357}" destId="{59264A1D-5738-4816-8E53-99E234069364}" srcOrd="0" destOrd="0" presId="urn:microsoft.com/office/officeart/2005/8/layout/process5"/>
    <dgm:cxn modelId="{3D2BC0AD-71A4-492D-9EE0-A208DC976243}" type="presParOf" srcId="{59264A1D-5738-4816-8E53-99E234069364}" destId="{F610B788-C49A-4561-A81F-CFD741CFFA59}" srcOrd="0" destOrd="0" presId="urn:microsoft.com/office/officeart/2005/8/layout/process5"/>
    <dgm:cxn modelId="{E7C62BF1-CA79-4AD6-ADCE-140217901DB4}" type="presParOf" srcId="{59264A1D-5738-4816-8E53-99E234069364}" destId="{1E7ECAB3-ADE7-4E48-8B25-84DC8712685F}" srcOrd="1" destOrd="0" presId="urn:microsoft.com/office/officeart/2005/8/layout/process5"/>
    <dgm:cxn modelId="{D1406543-F5E0-470A-95CA-701D249AE4E6}" type="presParOf" srcId="{1E7ECAB3-ADE7-4E48-8B25-84DC8712685F}" destId="{0CF05C23-0632-4143-9731-B9A52B9945DE}" srcOrd="0" destOrd="0" presId="urn:microsoft.com/office/officeart/2005/8/layout/process5"/>
    <dgm:cxn modelId="{11DA012F-006B-4021-B6C5-5A871C3089EA}" type="presParOf" srcId="{59264A1D-5738-4816-8E53-99E234069364}" destId="{9C94B09A-3B35-443D-B248-1F8F6B7CEB09}" srcOrd="2" destOrd="0" presId="urn:microsoft.com/office/officeart/2005/8/layout/process5"/>
    <dgm:cxn modelId="{E8468BA3-C978-4D09-822B-B8E18B0BC59A}" type="presParOf" srcId="{59264A1D-5738-4816-8E53-99E234069364}" destId="{8FA6792A-0A8B-41DC-AC39-0642205258B3}" srcOrd="3" destOrd="0" presId="urn:microsoft.com/office/officeart/2005/8/layout/process5"/>
    <dgm:cxn modelId="{0CBEAEDE-ACE1-4F02-8CF9-BA1C5CC2B0FE}" type="presParOf" srcId="{8FA6792A-0A8B-41DC-AC39-0642205258B3}" destId="{B87425E9-CC42-4C9E-AAC2-0B5DC5F841FF}" srcOrd="0" destOrd="0" presId="urn:microsoft.com/office/officeart/2005/8/layout/process5"/>
    <dgm:cxn modelId="{BB2B6600-A591-4D79-81A5-061E6CF2FAC7}" type="presParOf" srcId="{59264A1D-5738-4816-8E53-99E234069364}" destId="{B39AD52F-1F00-4C06-947E-8CFF16ED043D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070C5-33D4-41DD-B082-A2FEC993ED68}">
      <dsp:nvSpPr>
        <dsp:cNvPr id="0" name=""/>
        <dsp:cNvSpPr/>
      </dsp:nvSpPr>
      <dsp:spPr>
        <a:xfrm>
          <a:off x="7737" y="589730"/>
          <a:ext cx="2312584" cy="1387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>
              <a:latin typeface="Aptos Display" panose="02110004020202020204"/>
            </a:rPr>
            <a:t>PL_Landing</a:t>
          </a:r>
        </a:p>
      </dsp:txBody>
      <dsp:txXfrm>
        <a:off x="48377" y="630370"/>
        <a:ext cx="2231304" cy="1306270"/>
      </dsp:txXfrm>
    </dsp:sp>
    <dsp:sp modelId="{9A88E147-4D29-4FCF-BC26-AB8986C9A745}">
      <dsp:nvSpPr>
        <dsp:cNvPr id="0" name=""/>
        <dsp:cNvSpPr/>
      </dsp:nvSpPr>
      <dsp:spPr>
        <a:xfrm>
          <a:off x="2523829" y="996745"/>
          <a:ext cx="490267" cy="573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2523829" y="1111449"/>
        <a:ext cx="343187" cy="344112"/>
      </dsp:txXfrm>
    </dsp:sp>
    <dsp:sp modelId="{2714F682-854A-4656-807E-11D311096C02}">
      <dsp:nvSpPr>
        <dsp:cNvPr id="0" name=""/>
        <dsp:cNvSpPr/>
      </dsp:nvSpPr>
      <dsp:spPr>
        <a:xfrm>
          <a:off x="3245355" y="589730"/>
          <a:ext cx="2312584" cy="1387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Create Daily Load Log</a:t>
          </a:r>
        </a:p>
      </dsp:txBody>
      <dsp:txXfrm>
        <a:off x="3285995" y="630370"/>
        <a:ext cx="2231304" cy="1306270"/>
      </dsp:txXfrm>
    </dsp:sp>
    <dsp:sp modelId="{6FBF07A3-B530-42F3-9065-3B330E0FFB04}">
      <dsp:nvSpPr>
        <dsp:cNvPr id="0" name=""/>
        <dsp:cNvSpPr/>
      </dsp:nvSpPr>
      <dsp:spPr>
        <a:xfrm>
          <a:off x="5761447" y="996745"/>
          <a:ext cx="490267" cy="573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5761447" y="1111449"/>
        <a:ext cx="343187" cy="344112"/>
      </dsp:txXfrm>
    </dsp:sp>
    <dsp:sp modelId="{F610B788-C49A-4561-A81F-CFD741CFFA59}">
      <dsp:nvSpPr>
        <dsp:cNvPr id="0" name=""/>
        <dsp:cNvSpPr/>
      </dsp:nvSpPr>
      <dsp:spPr>
        <a:xfrm>
          <a:off x="6482974" y="589730"/>
          <a:ext cx="2312584" cy="1387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For each Snapshot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Set Status to Running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Call </a:t>
          </a:r>
          <a:r>
            <a:rPr lang="en-GB" sz="1300" kern="1200" err="1"/>
            <a:t>PL_DailyLoad</a:t>
          </a:r>
          <a:endParaRPr lang="en-GB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Set Status to Failed / Successful</a:t>
          </a:r>
        </a:p>
      </dsp:txBody>
      <dsp:txXfrm>
        <a:off x="6523614" y="630370"/>
        <a:ext cx="2231304" cy="1306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0B788-C49A-4561-A81F-CFD741CFFA59}">
      <dsp:nvSpPr>
        <dsp:cNvPr id="0" name=""/>
        <dsp:cNvSpPr/>
      </dsp:nvSpPr>
      <dsp:spPr>
        <a:xfrm>
          <a:off x="7737" y="589730"/>
          <a:ext cx="2312584" cy="1387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Aptos Display" panose="02110004020202020204"/>
            </a:rPr>
            <a:t>Get List of Data Groups</a:t>
          </a:r>
        </a:p>
      </dsp:txBody>
      <dsp:txXfrm>
        <a:off x="48377" y="630370"/>
        <a:ext cx="2231304" cy="1306270"/>
      </dsp:txXfrm>
    </dsp:sp>
    <dsp:sp modelId="{625C9CF2-AF36-41A6-956F-96F795B70A1A}">
      <dsp:nvSpPr>
        <dsp:cNvPr id="0" name=""/>
        <dsp:cNvSpPr/>
      </dsp:nvSpPr>
      <dsp:spPr>
        <a:xfrm>
          <a:off x="2523829" y="996745"/>
          <a:ext cx="490267" cy="573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2523829" y="1111449"/>
        <a:ext cx="343187" cy="344112"/>
      </dsp:txXfrm>
    </dsp:sp>
    <dsp:sp modelId="{8FD1F059-2E6C-44D7-81D5-626286A70307}">
      <dsp:nvSpPr>
        <dsp:cNvPr id="0" name=""/>
        <dsp:cNvSpPr/>
      </dsp:nvSpPr>
      <dsp:spPr>
        <a:xfrm>
          <a:off x="3245355" y="589730"/>
          <a:ext cx="2312584" cy="1387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Aptos Display" panose="02110004020202020204"/>
            </a:rPr>
            <a:t>For Each Data Group</a:t>
          </a:r>
        </a:p>
      </dsp:txBody>
      <dsp:txXfrm>
        <a:off x="3285995" y="630370"/>
        <a:ext cx="2231304" cy="1306270"/>
      </dsp:txXfrm>
    </dsp:sp>
    <dsp:sp modelId="{4EC87D16-6D9F-46EF-86D9-62C14844052F}">
      <dsp:nvSpPr>
        <dsp:cNvPr id="0" name=""/>
        <dsp:cNvSpPr/>
      </dsp:nvSpPr>
      <dsp:spPr>
        <a:xfrm>
          <a:off x="5761447" y="996745"/>
          <a:ext cx="490267" cy="573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761447" y="1111449"/>
        <a:ext cx="343187" cy="344112"/>
      </dsp:txXfrm>
    </dsp:sp>
    <dsp:sp modelId="{E97B21CB-0179-480A-973B-F57856171ED6}">
      <dsp:nvSpPr>
        <dsp:cNvPr id="0" name=""/>
        <dsp:cNvSpPr/>
      </dsp:nvSpPr>
      <dsp:spPr>
        <a:xfrm>
          <a:off x="6482974" y="589730"/>
          <a:ext cx="2312584" cy="1387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Aptos Display" panose="02110004020202020204"/>
            </a:rPr>
            <a:t>Call PL_LandingDataGroup</a:t>
          </a:r>
          <a:endParaRPr lang="en-GB" sz="1800" kern="1200"/>
        </a:p>
      </dsp:txBody>
      <dsp:txXfrm>
        <a:off x="6523614" y="630370"/>
        <a:ext cx="2231304" cy="1306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0B788-C49A-4561-A81F-CFD741CFFA59}">
      <dsp:nvSpPr>
        <dsp:cNvPr id="0" name=""/>
        <dsp:cNvSpPr/>
      </dsp:nvSpPr>
      <dsp:spPr>
        <a:xfrm>
          <a:off x="7737" y="589730"/>
          <a:ext cx="2312584" cy="1387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Aptos Display" panose="02110004020202020204"/>
            </a:rPr>
            <a:t>Get List of Tables under the Data Group</a:t>
          </a:r>
        </a:p>
      </dsp:txBody>
      <dsp:txXfrm>
        <a:off x="48377" y="630370"/>
        <a:ext cx="2231304" cy="1306270"/>
      </dsp:txXfrm>
    </dsp:sp>
    <dsp:sp modelId="{625C9CF2-AF36-41A6-956F-96F795B70A1A}">
      <dsp:nvSpPr>
        <dsp:cNvPr id="0" name=""/>
        <dsp:cNvSpPr/>
      </dsp:nvSpPr>
      <dsp:spPr>
        <a:xfrm>
          <a:off x="2523829" y="996745"/>
          <a:ext cx="490267" cy="573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2523829" y="1111449"/>
        <a:ext cx="343187" cy="344112"/>
      </dsp:txXfrm>
    </dsp:sp>
    <dsp:sp modelId="{8FD1F059-2E6C-44D7-81D5-626286A70307}">
      <dsp:nvSpPr>
        <dsp:cNvPr id="0" name=""/>
        <dsp:cNvSpPr/>
      </dsp:nvSpPr>
      <dsp:spPr>
        <a:xfrm>
          <a:off x="3245355" y="589730"/>
          <a:ext cx="2312584" cy="1387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Aptos Display" panose="02110004020202020204"/>
            </a:rPr>
            <a:t>For Each Data Table</a:t>
          </a:r>
        </a:p>
      </dsp:txBody>
      <dsp:txXfrm>
        <a:off x="3285995" y="630370"/>
        <a:ext cx="2231304" cy="1306270"/>
      </dsp:txXfrm>
    </dsp:sp>
    <dsp:sp modelId="{4EC87D16-6D9F-46EF-86D9-62C14844052F}">
      <dsp:nvSpPr>
        <dsp:cNvPr id="0" name=""/>
        <dsp:cNvSpPr/>
      </dsp:nvSpPr>
      <dsp:spPr>
        <a:xfrm>
          <a:off x="5761447" y="996745"/>
          <a:ext cx="490267" cy="573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761447" y="1111449"/>
        <a:ext cx="343187" cy="344112"/>
      </dsp:txXfrm>
    </dsp:sp>
    <dsp:sp modelId="{E97B21CB-0179-480A-973B-F57856171ED6}">
      <dsp:nvSpPr>
        <dsp:cNvPr id="0" name=""/>
        <dsp:cNvSpPr/>
      </dsp:nvSpPr>
      <dsp:spPr>
        <a:xfrm>
          <a:off x="6482974" y="589730"/>
          <a:ext cx="2312584" cy="1387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Aptos Display" panose="02110004020202020204"/>
            </a:rPr>
            <a:t>Call PL_LanfingDataTable</a:t>
          </a:r>
          <a:endParaRPr lang="en-GB" sz="1900" kern="1200"/>
        </a:p>
      </dsp:txBody>
      <dsp:txXfrm>
        <a:off x="6523614" y="630370"/>
        <a:ext cx="2231304" cy="1306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0B788-C49A-4561-A81F-CFD741CFFA59}">
      <dsp:nvSpPr>
        <dsp:cNvPr id="0" name=""/>
        <dsp:cNvSpPr/>
      </dsp:nvSpPr>
      <dsp:spPr>
        <a:xfrm>
          <a:off x="7737" y="589730"/>
          <a:ext cx="2312584" cy="1387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Aptos Display" panose="02110004020202020204"/>
            </a:rPr>
            <a:t>Get List of files under the </a:t>
          </a:r>
          <a:r>
            <a:rPr lang="en-GB" sz="1800" kern="1200" err="1">
              <a:latin typeface="Aptos Display" panose="02110004020202020204"/>
            </a:rPr>
            <a:t>datagroup</a:t>
          </a:r>
          <a:r>
            <a:rPr lang="en-GB" sz="1800" kern="1200">
              <a:latin typeface="Aptos Display" panose="02110004020202020204"/>
            </a:rPr>
            <a:t> folder</a:t>
          </a:r>
        </a:p>
      </dsp:txBody>
      <dsp:txXfrm>
        <a:off x="48377" y="630370"/>
        <a:ext cx="2231304" cy="1306270"/>
      </dsp:txXfrm>
    </dsp:sp>
    <dsp:sp modelId="{625C9CF2-AF36-41A6-956F-96F795B70A1A}">
      <dsp:nvSpPr>
        <dsp:cNvPr id="0" name=""/>
        <dsp:cNvSpPr/>
      </dsp:nvSpPr>
      <dsp:spPr>
        <a:xfrm>
          <a:off x="2523829" y="996745"/>
          <a:ext cx="490267" cy="573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2523829" y="1111449"/>
        <a:ext cx="343187" cy="344112"/>
      </dsp:txXfrm>
    </dsp:sp>
    <dsp:sp modelId="{8FD1F059-2E6C-44D7-81D5-626286A70307}">
      <dsp:nvSpPr>
        <dsp:cNvPr id="0" name=""/>
        <dsp:cNvSpPr/>
      </dsp:nvSpPr>
      <dsp:spPr>
        <a:xfrm>
          <a:off x="3245355" y="589730"/>
          <a:ext cx="2312584" cy="1387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Aptos Display" panose="02110004020202020204"/>
            </a:rPr>
            <a:t>For Each file</a:t>
          </a:r>
        </a:p>
      </dsp:txBody>
      <dsp:txXfrm>
        <a:off x="3285995" y="630370"/>
        <a:ext cx="2231304" cy="1306270"/>
      </dsp:txXfrm>
    </dsp:sp>
    <dsp:sp modelId="{4EC87D16-6D9F-46EF-86D9-62C14844052F}">
      <dsp:nvSpPr>
        <dsp:cNvPr id="0" name=""/>
        <dsp:cNvSpPr/>
      </dsp:nvSpPr>
      <dsp:spPr>
        <a:xfrm>
          <a:off x="5761447" y="996745"/>
          <a:ext cx="490267" cy="573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761447" y="1111449"/>
        <a:ext cx="343187" cy="344112"/>
      </dsp:txXfrm>
    </dsp:sp>
    <dsp:sp modelId="{E97B21CB-0179-480A-973B-F57856171ED6}">
      <dsp:nvSpPr>
        <dsp:cNvPr id="0" name=""/>
        <dsp:cNvSpPr/>
      </dsp:nvSpPr>
      <dsp:spPr>
        <a:xfrm>
          <a:off x="6482974" y="589730"/>
          <a:ext cx="2312584" cy="1387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Aptos Display" panose="02110004020202020204"/>
            </a:rPr>
            <a:t>If the name is same as data table name move the file to respective table level folder.</a:t>
          </a:r>
        </a:p>
      </dsp:txBody>
      <dsp:txXfrm>
        <a:off x="6523614" y="630370"/>
        <a:ext cx="2231304" cy="1306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AD52F-1F00-4C06-947E-8CFF16ED043D}">
      <dsp:nvSpPr>
        <dsp:cNvPr id="0" name=""/>
        <dsp:cNvSpPr/>
      </dsp:nvSpPr>
      <dsp:spPr>
        <a:xfrm>
          <a:off x="1000209" y="184"/>
          <a:ext cx="2385052" cy="1431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Call PL_MasterStaging</a:t>
          </a:r>
        </a:p>
      </dsp:txBody>
      <dsp:txXfrm>
        <a:off x="1042122" y="42097"/>
        <a:ext cx="2301226" cy="1347205"/>
      </dsp:txXfrm>
    </dsp:sp>
    <dsp:sp modelId="{2509EC4B-D0D6-4F4B-A80C-8640B958C32D}">
      <dsp:nvSpPr>
        <dsp:cNvPr id="0" name=""/>
        <dsp:cNvSpPr/>
      </dsp:nvSpPr>
      <dsp:spPr>
        <a:xfrm>
          <a:off x="3595146" y="419953"/>
          <a:ext cx="505631" cy="5914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3595146" y="538251"/>
        <a:ext cx="353942" cy="354896"/>
      </dsp:txXfrm>
    </dsp:sp>
    <dsp:sp modelId="{7EF7231A-AFBB-487D-AAEC-4A3E5161A031}">
      <dsp:nvSpPr>
        <dsp:cNvPr id="0" name=""/>
        <dsp:cNvSpPr/>
      </dsp:nvSpPr>
      <dsp:spPr>
        <a:xfrm>
          <a:off x="4339282" y="184"/>
          <a:ext cx="2385052" cy="1431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Aptos Display" panose="02110004020202020204"/>
            </a:rPr>
            <a:t> Create Data Group Load Log for Transform and set the status to running</a:t>
          </a:r>
        </a:p>
      </dsp:txBody>
      <dsp:txXfrm>
        <a:off x="4381195" y="42097"/>
        <a:ext cx="2301226" cy="1347205"/>
      </dsp:txXfrm>
    </dsp:sp>
    <dsp:sp modelId="{CF59BDCF-2B73-4CC9-AE78-CB0589568909}">
      <dsp:nvSpPr>
        <dsp:cNvPr id="0" name=""/>
        <dsp:cNvSpPr/>
      </dsp:nvSpPr>
      <dsp:spPr>
        <a:xfrm>
          <a:off x="6934219" y="419953"/>
          <a:ext cx="505631" cy="5914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6934219" y="538251"/>
        <a:ext cx="353942" cy="354896"/>
      </dsp:txXfrm>
    </dsp:sp>
    <dsp:sp modelId="{1AA1EFE3-BC37-48FA-89AD-84D0DEF36951}">
      <dsp:nvSpPr>
        <dsp:cNvPr id="0" name=""/>
        <dsp:cNvSpPr/>
      </dsp:nvSpPr>
      <dsp:spPr>
        <a:xfrm>
          <a:off x="7678356" y="184"/>
          <a:ext cx="2385052" cy="1431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>
              <a:latin typeface="Aptos Display" panose="02110004020202020204"/>
            </a:rPr>
            <a:t>Call</a:t>
          </a:r>
          <a:r>
            <a:rPr lang="en-GB" sz="1500" kern="1200" dirty="0" err="1"/>
            <a:t>_PL_MasterTransform</a:t>
          </a:r>
        </a:p>
      </dsp:txBody>
      <dsp:txXfrm>
        <a:off x="7720269" y="42097"/>
        <a:ext cx="2301226" cy="1347205"/>
      </dsp:txXfrm>
    </dsp:sp>
    <dsp:sp modelId="{5D6B9286-59A5-4114-BE01-98CB4D792CC9}">
      <dsp:nvSpPr>
        <dsp:cNvPr id="0" name=""/>
        <dsp:cNvSpPr/>
      </dsp:nvSpPr>
      <dsp:spPr>
        <a:xfrm rot="5400000">
          <a:off x="8618066" y="1598169"/>
          <a:ext cx="505631" cy="5914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8693434" y="1641100"/>
        <a:ext cx="354896" cy="353942"/>
      </dsp:txXfrm>
    </dsp:sp>
    <dsp:sp modelId="{04EEEEE5-1385-41E2-87AA-82014BF25211}">
      <dsp:nvSpPr>
        <dsp:cNvPr id="0" name=""/>
        <dsp:cNvSpPr/>
      </dsp:nvSpPr>
      <dsp:spPr>
        <a:xfrm>
          <a:off x="7678356" y="2385236"/>
          <a:ext cx="2385052" cy="1431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Aptos Display" panose="02110004020202020204"/>
            </a:rPr>
            <a:t>Set Data Group Load Log status for transform to successful or failed</a:t>
          </a:r>
        </a:p>
      </dsp:txBody>
      <dsp:txXfrm>
        <a:off x="7720269" y="2427149"/>
        <a:ext cx="2301226" cy="1347205"/>
      </dsp:txXfrm>
    </dsp:sp>
    <dsp:sp modelId="{8C4D5913-B76E-4FB1-A20A-790F85A9F95B}">
      <dsp:nvSpPr>
        <dsp:cNvPr id="0" name=""/>
        <dsp:cNvSpPr/>
      </dsp:nvSpPr>
      <dsp:spPr>
        <a:xfrm rot="10800000">
          <a:off x="6962840" y="2805005"/>
          <a:ext cx="505631" cy="5914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7114529" y="2923303"/>
        <a:ext cx="353942" cy="354896"/>
      </dsp:txXfrm>
    </dsp:sp>
    <dsp:sp modelId="{2F27D426-24BB-4321-B7FF-B435CF2C4696}">
      <dsp:nvSpPr>
        <dsp:cNvPr id="0" name=""/>
        <dsp:cNvSpPr/>
      </dsp:nvSpPr>
      <dsp:spPr>
        <a:xfrm>
          <a:off x="4339282" y="2385236"/>
          <a:ext cx="2385052" cy="1431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Call </a:t>
          </a:r>
          <a:r>
            <a:rPr lang="en-GB" sz="1500" kern="1200" dirty="0" err="1"/>
            <a:t>PL_MasterChangeCapture</a:t>
          </a:r>
          <a:endParaRPr lang="en-GB" sz="1500" kern="1200" dirty="0"/>
        </a:p>
      </dsp:txBody>
      <dsp:txXfrm>
        <a:off x="4381195" y="2427149"/>
        <a:ext cx="2301226" cy="1347205"/>
      </dsp:txXfrm>
    </dsp:sp>
    <dsp:sp modelId="{0CE63B8F-42B0-42F4-9636-5DB1EB884971}">
      <dsp:nvSpPr>
        <dsp:cNvPr id="0" name=""/>
        <dsp:cNvSpPr/>
      </dsp:nvSpPr>
      <dsp:spPr>
        <a:xfrm rot="10800000">
          <a:off x="3623767" y="2805005"/>
          <a:ext cx="505631" cy="5914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3775456" y="2923303"/>
        <a:ext cx="353942" cy="354896"/>
      </dsp:txXfrm>
    </dsp:sp>
    <dsp:sp modelId="{A4B2B402-59C3-4F7D-8DE2-6EE41D062CC5}">
      <dsp:nvSpPr>
        <dsp:cNvPr id="0" name=""/>
        <dsp:cNvSpPr/>
      </dsp:nvSpPr>
      <dsp:spPr>
        <a:xfrm>
          <a:off x="1000209" y="2385236"/>
          <a:ext cx="2385052" cy="1431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Call </a:t>
          </a:r>
          <a:r>
            <a:rPr lang="en-GB" sz="1500" kern="1200" dirty="0" err="1"/>
            <a:t>PL_MasterReporting</a:t>
          </a:r>
          <a:endParaRPr lang="en-GB" sz="1500" kern="1200" dirty="0"/>
        </a:p>
      </dsp:txBody>
      <dsp:txXfrm>
        <a:off x="1042122" y="2427149"/>
        <a:ext cx="2301226" cy="13472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0B788-C49A-4561-A81F-CFD741CFFA59}">
      <dsp:nvSpPr>
        <dsp:cNvPr id="0" name=""/>
        <dsp:cNvSpPr/>
      </dsp:nvSpPr>
      <dsp:spPr>
        <a:xfrm>
          <a:off x="9308" y="368523"/>
          <a:ext cx="2782114" cy="1669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Create Data Group </a:t>
          </a:r>
          <a:r>
            <a:rPr lang="en-GB" sz="1700" kern="1200" dirty="0" err="1"/>
            <a:t>LoadLog</a:t>
          </a:r>
          <a:endParaRPr lang="en-GB" sz="1700" kern="1200" dirty="0"/>
        </a:p>
      </dsp:txBody>
      <dsp:txXfrm>
        <a:off x="58199" y="417414"/>
        <a:ext cx="2684332" cy="1571486"/>
      </dsp:txXfrm>
    </dsp:sp>
    <dsp:sp modelId="{1E7ECAB3-ADE7-4E48-8B25-84DC8712685F}">
      <dsp:nvSpPr>
        <dsp:cNvPr id="0" name=""/>
        <dsp:cNvSpPr/>
      </dsp:nvSpPr>
      <dsp:spPr>
        <a:xfrm>
          <a:off x="3036249" y="858175"/>
          <a:ext cx="589808" cy="6899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036249" y="996168"/>
        <a:ext cx="412866" cy="413978"/>
      </dsp:txXfrm>
    </dsp:sp>
    <dsp:sp modelId="{DF0E5F66-28CF-409F-8ECB-C3017D992D25}">
      <dsp:nvSpPr>
        <dsp:cNvPr id="0" name=""/>
        <dsp:cNvSpPr/>
      </dsp:nvSpPr>
      <dsp:spPr>
        <a:xfrm>
          <a:off x="3904269" y="368523"/>
          <a:ext cx="2782114" cy="1669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Aptos Display" panose="02110004020202020204"/>
            </a:rPr>
            <a:t>Get Latest Snapshot Date for which all the active data tables have files in landing</a:t>
          </a:r>
        </a:p>
      </dsp:txBody>
      <dsp:txXfrm>
        <a:off x="3953160" y="417414"/>
        <a:ext cx="2684332" cy="1571486"/>
      </dsp:txXfrm>
    </dsp:sp>
    <dsp:sp modelId="{5AD442D9-0A4C-41B4-AF1F-2FB460785C06}">
      <dsp:nvSpPr>
        <dsp:cNvPr id="0" name=""/>
        <dsp:cNvSpPr/>
      </dsp:nvSpPr>
      <dsp:spPr>
        <a:xfrm>
          <a:off x="6931210" y="858175"/>
          <a:ext cx="589808" cy="6899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931210" y="996168"/>
        <a:ext cx="412866" cy="413978"/>
      </dsp:txXfrm>
    </dsp:sp>
    <dsp:sp modelId="{B39AD52F-1F00-4C06-947E-8CFF16ED043D}">
      <dsp:nvSpPr>
        <dsp:cNvPr id="0" name=""/>
        <dsp:cNvSpPr/>
      </dsp:nvSpPr>
      <dsp:spPr>
        <a:xfrm>
          <a:off x="7799229" y="368523"/>
          <a:ext cx="2782114" cy="1669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For Each Data Group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1. Set Status Running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2. Call </a:t>
          </a:r>
          <a:r>
            <a:rPr lang="en-GB" sz="1700" kern="1200" dirty="0" err="1"/>
            <a:t>PL_StageDataGroup</a:t>
          </a:r>
          <a:endParaRPr lang="en-GB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3. Set Final Status</a:t>
          </a:r>
        </a:p>
      </dsp:txBody>
      <dsp:txXfrm>
        <a:off x="7848120" y="417414"/>
        <a:ext cx="2684332" cy="15714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D7F1C-C895-4A88-B311-43774DA1827D}">
      <dsp:nvSpPr>
        <dsp:cNvPr id="0" name=""/>
        <dsp:cNvSpPr/>
      </dsp:nvSpPr>
      <dsp:spPr>
        <a:xfrm>
          <a:off x="8805" y="925089"/>
          <a:ext cx="2631984" cy="1579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ptos Display" panose="02110004020202020204"/>
            </a:rPr>
            <a:t>Create </a:t>
          </a:r>
          <a:r>
            <a:rPr lang="en-GB" sz="1400" kern="1200" dirty="0" err="1">
              <a:latin typeface="Aptos Display" panose="02110004020202020204"/>
            </a:rPr>
            <a:t>datatable</a:t>
          </a:r>
          <a:r>
            <a:rPr lang="en-GB" sz="1400" kern="1200" dirty="0">
              <a:latin typeface="Aptos Display" panose="02110004020202020204"/>
            </a:rPr>
            <a:t> </a:t>
          </a:r>
          <a:r>
            <a:rPr lang="en-GB" sz="1400" kern="1200" dirty="0" err="1">
              <a:latin typeface="Aptos Display" panose="02110004020202020204"/>
            </a:rPr>
            <a:t>loadlog</a:t>
          </a:r>
          <a:r>
            <a:rPr lang="en-GB" sz="1400" kern="1200" dirty="0">
              <a:latin typeface="Aptos Display" panose="02110004020202020204"/>
            </a:rPr>
            <a:t> for the current </a:t>
          </a:r>
          <a:r>
            <a:rPr lang="en-GB" sz="1400" kern="1200" dirty="0" err="1">
              <a:latin typeface="Aptos Display" panose="02110004020202020204"/>
            </a:rPr>
            <a:t>datagroup</a:t>
          </a:r>
          <a:r>
            <a:rPr lang="en-GB" sz="1400" kern="1200" dirty="0">
              <a:latin typeface="Aptos Display" panose="02110004020202020204"/>
            </a:rPr>
            <a:t> and </a:t>
          </a:r>
          <a:r>
            <a:rPr lang="en-GB" sz="1400" kern="1200" dirty="0" err="1">
              <a:latin typeface="Aptos Display" panose="02110004020202020204"/>
            </a:rPr>
            <a:t>snapshotid</a:t>
          </a:r>
          <a:r>
            <a:rPr lang="en-GB" sz="1400" kern="1200" dirty="0">
              <a:latin typeface="Aptos Display" panose="02110004020202020204"/>
            </a:rPr>
            <a:t> re</a:t>
          </a:r>
        </a:p>
      </dsp:txBody>
      <dsp:txXfrm>
        <a:off x="55058" y="971342"/>
        <a:ext cx="2539478" cy="1486684"/>
      </dsp:txXfrm>
    </dsp:sp>
    <dsp:sp modelId="{A1488471-6DA8-4B21-97B6-5636DE067F6D}">
      <dsp:nvSpPr>
        <dsp:cNvPr id="0" name=""/>
        <dsp:cNvSpPr/>
      </dsp:nvSpPr>
      <dsp:spPr>
        <a:xfrm>
          <a:off x="2872405" y="1388318"/>
          <a:ext cx="557980" cy="652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2872405" y="1518864"/>
        <a:ext cx="390586" cy="391640"/>
      </dsp:txXfrm>
    </dsp:sp>
    <dsp:sp modelId="{29656463-2059-46BD-932D-2E0C897689F0}">
      <dsp:nvSpPr>
        <dsp:cNvPr id="0" name=""/>
        <dsp:cNvSpPr/>
      </dsp:nvSpPr>
      <dsp:spPr>
        <a:xfrm>
          <a:off x="3693584" y="925089"/>
          <a:ext cx="2631984" cy="1579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ptos Display" panose="02110004020202020204"/>
            </a:rPr>
            <a:t>Call ETL Staging Snapshot</a:t>
          </a:r>
          <a:endParaRPr lang="en-GB" sz="1400" kern="1200" dirty="0"/>
        </a:p>
      </dsp:txBody>
      <dsp:txXfrm>
        <a:off x="3739837" y="971342"/>
        <a:ext cx="2539478" cy="1486684"/>
      </dsp:txXfrm>
    </dsp:sp>
    <dsp:sp modelId="{3A1AFF0A-94B8-4455-A42D-1C44701B1780}">
      <dsp:nvSpPr>
        <dsp:cNvPr id="0" name=""/>
        <dsp:cNvSpPr/>
      </dsp:nvSpPr>
      <dsp:spPr>
        <a:xfrm>
          <a:off x="6557183" y="1388318"/>
          <a:ext cx="557980" cy="652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6557183" y="1518864"/>
        <a:ext cx="390586" cy="391640"/>
      </dsp:txXfrm>
    </dsp:sp>
    <dsp:sp modelId="{B39AD52F-1F00-4C06-947E-8CFF16ED043D}">
      <dsp:nvSpPr>
        <dsp:cNvPr id="0" name=""/>
        <dsp:cNvSpPr/>
      </dsp:nvSpPr>
      <dsp:spPr>
        <a:xfrm>
          <a:off x="7378362" y="925089"/>
          <a:ext cx="2631984" cy="1579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For Each Data </a:t>
          </a:r>
          <a:r>
            <a:rPr lang="en-GB" sz="1400" kern="1200" dirty="0">
              <a:latin typeface="Aptos Display" panose="02110004020202020204"/>
            </a:rPr>
            <a:t>Table </a:t>
          </a: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1. Set Status Running</a:t>
          </a: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2. </a:t>
          </a:r>
          <a:r>
            <a:rPr lang="en-GB" sz="1400" kern="1200" dirty="0">
              <a:latin typeface="Aptos Display" panose="02110004020202020204"/>
            </a:rPr>
            <a:t>Load Landing Table to Staging Table (Truncate and Insert)</a:t>
          </a:r>
          <a:endParaRPr lang="en-GB" sz="1400" kern="1200" dirty="0"/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3. Set Final Status</a:t>
          </a:r>
        </a:p>
      </dsp:txBody>
      <dsp:txXfrm>
        <a:off x="7424615" y="971342"/>
        <a:ext cx="2539478" cy="14866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0B788-C49A-4561-A81F-CFD741CFFA59}">
      <dsp:nvSpPr>
        <dsp:cNvPr id="0" name=""/>
        <dsp:cNvSpPr/>
      </dsp:nvSpPr>
      <dsp:spPr>
        <a:xfrm>
          <a:off x="486094" y="849"/>
          <a:ext cx="4007693" cy="2404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Create </a:t>
          </a:r>
          <a:r>
            <a:rPr lang="en-GB" sz="2900" kern="1200" dirty="0">
              <a:latin typeface="Aptos Display" panose="02110004020202020204"/>
            </a:rPr>
            <a:t>Data LoadLog for Layer 'Transform' , Data Group = 'Transform' and Snapshot</a:t>
          </a:r>
          <a:endParaRPr lang="en-GB" sz="2900" kern="1200" dirty="0"/>
        </a:p>
      </dsp:txBody>
      <dsp:txXfrm>
        <a:off x="556523" y="71278"/>
        <a:ext cx="3866835" cy="2263758"/>
      </dsp:txXfrm>
    </dsp:sp>
    <dsp:sp modelId="{1E7ECAB3-ADE7-4E48-8B25-84DC8712685F}">
      <dsp:nvSpPr>
        <dsp:cNvPr id="0" name=""/>
        <dsp:cNvSpPr/>
      </dsp:nvSpPr>
      <dsp:spPr>
        <a:xfrm>
          <a:off x="4846464" y="706203"/>
          <a:ext cx="849630" cy="9939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4846464" y="904984"/>
        <a:ext cx="594741" cy="596345"/>
      </dsp:txXfrm>
    </dsp:sp>
    <dsp:sp modelId="{B39AD52F-1F00-4C06-947E-8CFF16ED043D}">
      <dsp:nvSpPr>
        <dsp:cNvPr id="0" name=""/>
        <dsp:cNvSpPr/>
      </dsp:nvSpPr>
      <dsp:spPr>
        <a:xfrm>
          <a:off x="6096865" y="849"/>
          <a:ext cx="4007693" cy="2404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>
              <a:latin typeface="Aptos Display" panose="02110004020202020204"/>
            </a:rPr>
            <a:t>Add a task for each Transform Table and link with any dependencies and call PL_Transform</a:t>
          </a:r>
          <a:endParaRPr lang="en-GB" sz="2900" kern="1200" dirty="0"/>
        </a:p>
      </dsp:txBody>
      <dsp:txXfrm>
        <a:off x="6167294" y="71278"/>
        <a:ext cx="3866835" cy="22637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0B788-C49A-4561-A81F-CFD741CFFA59}">
      <dsp:nvSpPr>
        <dsp:cNvPr id="0" name=""/>
        <dsp:cNvSpPr/>
      </dsp:nvSpPr>
      <dsp:spPr>
        <a:xfrm>
          <a:off x="9308" y="368523"/>
          <a:ext cx="2782114" cy="1669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Aptos Display" panose="02110004020202020204"/>
            </a:rPr>
            <a:t>Set Load Running for Data Table Load Log</a:t>
          </a:r>
          <a:endParaRPr lang="en-GB" sz="1700" kern="1200" dirty="0"/>
        </a:p>
      </dsp:txBody>
      <dsp:txXfrm>
        <a:off x="58199" y="417414"/>
        <a:ext cx="2684332" cy="1571486"/>
      </dsp:txXfrm>
    </dsp:sp>
    <dsp:sp modelId="{1E7ECAB3-ADE7-4E48-8B25-84DC8712685F}">
      <dsp:nvSpPr>
        <dsp:cNvPr id="0" name=""/>
        <dsp:cNvSpPr/>
      </dsp:nvSpPr>
      <dsp:spPr>
        <a:xfrm>
          <a:off x="3036249" y="858175"/>
          <a:ext cx="589808" cy="6899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036249" y="996168"/>
        <a:ext cx="412866" cy="413978"/>
      </dsp:txXfrm>
    </dsp:sp>
    <dsp:sp modelId="{9C94B09A-3B35-443D-B248-1F8F6B7CEB09}">
      <dsp:nvSpPr>
        <dsp:cNvPr id="0" name=""/>
        <dsp:cNvSpPr/>
      </dsp:nvSpPr>
      <dsp:spPr>
        <a:xfrm>
          <a:off x="3904269" y="368523"/>
          <a:ext cx="2782114" cy="1669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Aptos Display" panose="02110004020202020204"/>
            </a:rPr>
            <a:t>Copy Activity – To truncate and copy data from Transform Procedure to Transform Table  (name dynamically created using data table name parameter)  </a:t>
          </a:r>
        </a:p>
      </dsp:txBody>
      <dsp:txXfrm>
        <a:off x="3953160" y="417414"/>
        <a:ext cx="2684332" cy="1571486"/>
      </dsp:txXfrm>
    </dsp:sp>
    <dsp:sp modelId="{8FA6792A-0A8B-41DC-AC39-0642205258B3}">
      <dsp:nvSpPr>
        <dsp:cNvPr id="0" name=""/>
        <dsp:cNvSpPr/>
      </dsp:nvSpPr>
      <dsp:spPr>
        <a:xfrm>
          <a:off x="6931210" y="858175"/>
          <a:ext cx="589808" cy="6899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931210" y="996168"/>
        <a:ext cx="412866" cy="413978"/>
      </dsp:txXfrm>
    </dsp:sp>
    <dsp:sp modelId="{B39AD52F-1F00-4C06-947E-8CFF16ED043D}">
      <dsp:nvSpPr>
        <dsp:cNvPr id="0" name=""/>
        <dsp:cNvSpPr/>
      </dsp:nvSpPr>
      <dsp:spPr>
        <a:xfrm>
          <a:off x="7799229" y="368523"/>
          <a:ext cx="2782114" cy="1669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Aptos Display" panose="02110004020202020204"/>
            </a:rPr>
            <a:t>Set Load Successful or Failed</a:t>
          </a:r>
          <a:endParaRPr lang="en-GB" sz="1700" kern="1200" dirty="0"/>
        </a:p>
      </dsp:txBody>
      <dsp:txXfrm>
        <a:off x="7848120" y="417414"/>
        <a:ext cx="2684332" cy="1571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C8D1-621E-4165-95BF-DB0530BCE9F9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088E6-62C4-4D9C-A92D-CD9004CC1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48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088E6-62C4-4D9C-A92D-CD9004CC111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71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088E6-62C4-4D9C-A92D-CD9004CC111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160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088E6-62C4-4D9C-A92D-CD9004CC111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088E6-62C4-4D9C-A92D-CD9004CC111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962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088E6-62C4-4D9C-A92D-CD9004CC111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2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14A0-B535-53DC-52A6-A1679AFE6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DA251-8BC1-8395-087D-E078BD9F0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437DB-D94C-BF60-99AC-85919B78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3BB-5946-409C-8E1B-FAD43E1F932F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B21CC-295B-5B7A-48F9-EDF85B81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D2C8C-C93B-D229-9212-CB1F52BC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46FF-85FE-43BD-8B6A-783DD0CC2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23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9C95-125B-2093-D795-0F6E6EC2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B99B7-E533-6D24-7EB2-6753AA0F0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3D7D6-42D2-893E-F28F-F5BBC014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3BB-5946-409C-8E1B-FAD43E1F932F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E12E4-3F70-5AF5-6F73-647F1697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E223C-862D-6D82-344C-8CE272BB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46FF-85FE-43BD-8B6A-783DD0CC2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52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68253-C0E9-F311-E9A3-0D3110216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5298B-7129-B0A0-E4DD-7E5A703D6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6F08F-07E7-E180-FF25-A02B467C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3BB-5946-409C-8E1B-FAD43E1F932F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CC811-B70B-E083-B5F7-8743D82B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6EB27-BAF6-284F-5D60-CED6C101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46FF-85FE-43BD-8B6A-783DD0CC2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04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47F5-8D30-7297-8B8A-EC133432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F338C-B0EF-3AD0-AB7B-074C7D83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42478-A1B8-06A1-B9DD-7EE91245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3BB-5946-409C-8E1B-FAD43E1F932F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0C69E-C066-8FCD-D532-0AC91813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11ACE-F5C5-043A-62B3-DB80851F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46FF-85FE-43BD-8B6A-783DD0CC2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41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F7BA-63B8-F7CD-62F4-1A8E8180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13AD2-9762-5581-E6B0-4D7BC5C2D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B6F9C-D086-3B90-C209-480BA421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3BB-5946-409C-8E1B-FAD43E1F932F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31097-2C90-5D84-C7FE-64935D22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30B5-BDC9-1CF3-F182-DD9AE139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46FF-85FE-43BD-8B6A-783DD0CC2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63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2A9E-7CAE-FB8B-01E8-231D43EC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F0C3-176D-F4ED-D91C-4CF25A7C3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25F6A-ECF0-1E35-2118-A64615928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DBEC6-A180-ABAC-D3E5-05D9D606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3BB-5946-409C-8E1B-FAD43E1F932F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E67CA-5E0C-ADCE-0E1F-6D029D3A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8157A-A8CC-07C4-165F-F83C1779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46FF-85FE-43BD-8B6A-783DD0CC2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43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A1CC-F187-9037-8BEA-B0528DE9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D0AAF-0DBE-30B0-5AF5-ACFB5C216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5DCAB-3247-9A01-DC19-4E3239F57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7FFEC-000D-B922-7A8E-57EEAC55B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5134A-B28B-B315-F63E-68C78DFF6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9D36D-A1A2-6FB1-EA81-7ECE8C10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3BB-5946-409C-8E1B-FAD43E1F932F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6DD00-50B0-7ED2-CB22-EA733568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1622E-D6E9-005C-0CB1-52DAF48E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46FF-85FE-43BD-8B6A-783DD0CC2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92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B354-95AC-0C61-E12E-5E43D48B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2EEAF-E688-8FC7-DBCB-434814A8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3BB-5946-409C-8E1B-FAD43E1F932F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B2A12-4913-B9A6-AB18-E7A5D5B1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AEA89-27A5-0B70-07B8-9B87AF46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46FF-85FE-43BD-8B6A-783DD0CC2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75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8604E-31F9-FD2D-4237-22DDBDA2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3BB-5946-409C-8E1B-FAD43E1F932F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0404B-EEB3-6898-DAEF-2FA16333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F9197-585E-84AC-B98F-DB60F39F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46FF-85FE-43BD-8B6A-783DD0CC2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01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FE91-7165-2233-DAF8-E363CA65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2B8C-BB2C-4621-8D9B-87C1B08F9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9A145-4B29-AD48-FB70-8604F68CF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AC042-E00E-2DD2-6812-D51680AC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3BB-5946-409C-8E1B-FAD43E1F932F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E0A6A-A018-E126-589E-9CE9CE31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933E9-740B-D211-0D03-A17F3F08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46FF-85FE-43BD-8B6A-783DD0CC2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6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799F-D73D-382F-31D3-DC55478B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3FF70-46C6-FA7A-E23B-B470229FE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DEC58-1E4B-231E-6A9C-479D6D2C8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3087B-EA53-A24F-233B-A5B71646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3BB-5946-409C-8E1B-FAD43E1F932F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2871C-F6DB-165D-98D7-D5E564CB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04E0F-8912-8805-A860-4450D4DD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46FF-85FE-43BD-8B6A-783DD0CC2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7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084A2-C505-123C-0261-51D16C6A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0171A-5E43-F733-D27F-2A88299F2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9074F-3F28-9AC1-2DC5-C244295D1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BE3BB-5946-409C-8E1B-FAD43E1F932F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77FCD-FEF2-DEA1-3B17-D973C2977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DB38B-CE6C-2213-63BA-8F361274D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846FF-85FE-43BD-8B6A-783DD0CC2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5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6692-6898-D65C-0E99-3A1604923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JH&amp;P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B28B0-DB29-8E2C-1442-8A749799A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DWH High Level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5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34C8-5269-B463-A852-E946BA0F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92" y="220963"/>
            <a:ext cx="10865708" cy="865288"/>
          </a:xfrm>
        </p:spPr>
        <p:txBody>
          <a:bodyPr>
            <a:normAutofit/>
          </a:bodyPr>
          <a:lstStyle/>
          <a:p>
            <a:r>
              <a:rPr lang="en-GB"/>
              <a:t>Update Status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EAF2-91C8-44BC-007A-2DB478BA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1393138"/>
            <a:ext cx="11627707" cy="52094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>
                <a:ea typeface="+mn-lt"/>
                <a:cs typeface="+mn-lt"/>
              </a:rPr>
              <a:t>Procedure Name : </a:t>
            </a:r>
            <a:r>
              <a:rPr lang="en-GB" err="1">
                <a:ea typeface="+mn-lt"/>
                <a:cs typeface="+mn-lt"/>
              </a:rPr>
              <a:t>ETL.usp_UpdateLogStatus</a:t>
            </a:r>
            <a:endParaRPr lang="en-GB">
              <a:ea typeface="+mn-lt"/>
              <a:cs typeface="+mn-lt"/>
            </a:endParaRPr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Parameter: </a:t>
            </a:r>
          </a:p>
          <a:p>
            <a:pPr>
              <a:buNone/>
            </a:pPr>
            <a:r>
              <a:rPr lang="en-GB" err="1">
                <a:ea typeface="+mn-lt"/>
                <a:cs typeface="+mn-lt"/>
              </a:rPr>
              <a:t>str_LogObject</a:t>
            </a:r>
            <a:r>
              <a:rPr lang="en-GB">
                <a:ea typeface="+mn-lt"/>
                <a:cs typeface="+mn-lt"/>
              </a:rPr>
              <a:t> (Daily, </a:t>
            </a:r>
            <a:r>
              <a:rPr lang="en-GB" err="1">
                <a:ea typeface="+mn-lt"/>
                <a:cs typeface="+mn-lt"/>
              </a:rPr>
              <a:t>DataGroup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DataTable</a:t>
            </a:r>
            <a:r>
              <a:rPr lang="en-GB">
                <a:ea typeface="+mn-lt"/>
                <a:cs typeface="+mn-lt"/>
              </a:rPr>
              <a:t>)</a:t>
            </a:r>
          </a:p>
          <a:p>
            <a:pPr>
              <a:buNone/>
            </a:pPr>
            <a:r>
              <a:rPr lang="en-GB" err="1"/>
              <a:t>dt_SnapshotDate</a:t>
            </a:r>
            <a:r>
              <a:rPr lang="en-GB"/>
              <a:t>: Required for all Objects</a:t>
            </a:r>
          </a:p>
          <a:p>
            <a:pPr>
              <a:buNone/>
            </a:pPr>
            <a:r>
              <a:rPr lang="en-GB" err="1"/>
              <a:t>str_DataGroupName</a:t>
            </a:r>
            <a:r>
              <a:rPr lang="en-GB"/>
              <a:t>: only required for Data Group and Data Table</a:t>
            </a:r>
          </a:p>
          <a:p>
            <a:pPr>
              <a:buNone/>
            </a:pPr>
            <a:r>
              <a:rPr lang="en-GB" err="1"/>
              <a:t>str_Layer</a:t>
            </a:r>
            <a:r>
              <a:rPr lang="en-GB"/>
              <a:t> : only required for Data Group and Data Table</a:t>
            </a:r>
          </a:p>
          <a:p>
            <a:pPr>
              <a:buNone/>
            </a:pPr>
            <a:r>
              <a:rPr lang="en-GB" err="1"/>
              <a:t>str_DataTableName</a:t>
            </a:r>
            <a:r>
              <a:rPr lang="en-GB"/>
              <a:t>: only required for Data Group and Data Table</a:t>
            </a:r>
          </a:p>
          <a:p>
            <a:pPr>
              <a:buNone/>
            </a:pPr>
            <a:r>
              <a:rPr lang="en-GB"/>
              <a:t>Steps: Verify if all the parameters are passed based on </a:t>
            </a:r>
            <a:r>
              <a:rPr lang="en-GB" err="1"/>
              <a:t>LogObject</a:t>
            </a:r>
            <a:endParaRPr lang="en-GB"/>
          </a:p>
          <a:p>
            <a:pPr>
              <a:buNone/>
            </a:pPr>
            <a:r>
              <a:rPr lang="en-GB"/>
              <a:t>Update the respective Log Object</a:t>
            </a:r>
          </a:p>
          <a:p>
            <a:pPr>
              <a:buNone/>
            </a:pPr>
            <a:endParaRPr lang="en-GB"/>
          </a:p>
          <a:p>
            <a:pPr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8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35D3C-0E17-7919-8936-638A7F78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If daily check the snapshot exists or not , if </a:t>
            </a:r>
            <a:r>
              <a:rPr lang="en-US" err="1"/>
              <a:t>datagroup</a:t>
            </a:r>
            <a:r>
              <a:rPr lang="en-US"/>
              <a:t> check the </a:t>
            </a:r>
            <a:r>
              <a:rPr lang="en-US" err="1"/>
              <a:t>datagroup</a:t>
            </a:r>
            <a:r>
              <a:rPr lang="en-US"/>
              <a:t> para exists or not , similarly for </a:t>
            </a:r>
            <a:r>
              <a:rPr lang="en-US" err="1"/>
              <a:t>DataTable</a:t>
            </a:r>
            <a:r>
              <a:rPr lang="en-US"/>
              <a:t> 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Status</a:t>
            </a:r>
          </a:p>
          <a:p>
            <a:pPr marL="0" indent="0">
              <a:buNone/>
            </a:pPr>
            <a:r>
              <a:rPr lang="en-US"/>
              <a:t>Queued -&gt; Running -&gt; Failed/Successful</a:t>
            </a:r>
          </a:p>
        </p:txBody>
      </p:sp>
    </p:spTree>
    <p:extLst>
      <p:ext uri="{BB962C8B-B14F-4D97-AF65-F5344CB8AC3E}">
        <p14:creationId xmlns:p14="http://schemas.microsoft.com/office/powerpoint/2010/main" val="162501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34C8-5269-B463-A852-E946BA0F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92" y="220963"/>
            <a:ext cx="10865708" cy="865288"/>
          </a:xfrm>
        </p:spPr>
        <p:txBody>
          <a:bodyPr>
            <a:normAutofit/>
          </a:bodyPr>
          <a:lstStyle/>
          <a:p>
            <a:r>
              <a:rPr lang="en-GB"/>
              <a:t>Create Daily Load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EAF2-91C8-44BC-007A-2DB478BA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1393138"/>
            <a:ext cx="11627707" cy="52094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>
                <a:ea typeface="+mn-lt"/>
                <a:cs typeface="+mn-lt"/>
              </a:rPr>
              <a:t>Procedure Name : </a:t>
            </a:r>
            <a:r>
              <a:rPr lang="en-GB" err="1">
                <a:ea typeface="+mn-lt"/>
                <a:cs typeface="+mn-lt"/>
              </a:rPr>
              <a:t>ETL.usp_CreateDailyLog</a:t>
            </a:r>
            <a:endParaRPr lang="en-GB">
              <a:ea typeface="+mn-lt"/>
              <a:cs typeface="+mn-lt"/>
            </a:endParaRPr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Parameter: none</a:t>
            </a:r>
          </a:p>
          <a:p>
            <a:pPr>
              <a:buNone/>
            </a:pPr>
            <a:r>
              <a:rPr lang="en-GB"/>
              <a:t>Steps: </a:t>
            </a:r>
          </a:p>
          <a:p>
            <a:r>
              <a:rPr lang="en-GB"/>
              <a:t>Get the Snapshot Date (Current Date – 1)</a:t>
            </a:r>
          </a:p>
          <a:p>
            <a:r>
              <a:rPr lang="en-GB"/>
              <a:t>If a row exists for the Snapshot with Successful status, then do nothing, if the status is failed or running then set to Queued</a:t>
            </a:r>
          </a:p>
          <a:p>
            <a:r>
              <a:rPr lang="en-GB"/>
              <a:t>Else insert a row with Queued status</a:t>
            </a:r>
          </a:p>
          <a:p>
            <a:r>
              <a:rPr lang="en-GB"/>
              <a:t>Set all previous Snapshots to Queued where status &lt;&gt; ‘Successful’</a:t>
            </a:r>
          </a:p>
          <a:p>
            <a:r>
              <a:rPr lang="en-GB"/>
              <a:t>Return list of snapshots in Queued Status</a:t>
            </a:r>
          </a:p>
          <a:p>
            <a:pPr>
              <a:buNone/>
            </a:pPr>
            <a:r>
              <a:rPr lang="en-GB"/>
              <a:t> </a:t>
            </a:r>
          </a:p>
          <a:p>
            <a:pPr>
              <a:buNone/>
            </a:pPr>
            <a:endParaRPr lang="en-GB"/>
          </a:p>
          <a:p>
            <a:pPr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93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34C8-5269-B463-A852-E946BA0F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92" y="220963"/>
            <a:ext cx="10865708" cy="865288"/>
          </a:xfrm>
        </p:spPr>
        <p:txBody>
          <a:bodyPr>
            <a:normAutofit/>
          </a:bodyPr>
          <a:lstStyle/>
          <a:p>
            <a:r>
              <a:rPr lang="en-GB"/>
              <a:t>Create Data Group Load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EAF2-91C8-44BC-007A-2DB478BA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1393138"/>
            <a:ext cx="11627707" cy="52094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>
                <a:ea typeface="+mn-lt"/>
                <a:cs typeface="+mn-lt"/>
              </a:rPr>
              <a:t>Procedure Name : </a:t>
            </a:r>
            <a:r>
              <a:rPr lang="en-GB" err="1">
                <a:ea typeface="+mn-lt"/>
                <a:cs typeface="+mn-lt"/>
              </a:rPr>
              <a:t>ETL.usp_CreateDataGroupLog</a:t>
            </a:r>
            <a:endParaRPr lang="en-GB">
              <a:ea typeface="+mn-lt"/>
              <a:cs typeface="+mn-lt"/>
            </a:endParaRPr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Parameter: </a:t>
            </a:r>
            <a:r>
              <a:rPr lang="en-GB" err="1">
                <a:ea typeface="+mn-lt"/>
                <a:cs typeface="+mn-lt"/>
              </a:rPr>
              <a:t>dt_snapshotDate</a:t>
            </a:r>
            <a:r>
              <a:rPr lang="en-GB">
                <a:ea typeface="+mn-lt"/>
                <a:cs typeface="+mn-lt"/>
              </a:rPr>
              <a:t> – Snapshot date</a:t>
            </a:r>
          </a:p>
          <a:p>
            <a:pPr>
              <a:buNone/>
            </a:pPr>
            <a:r>
              <a:rPr lang="en-GB" err="1">
                <a:ea typeface="+mn-lt"/>
                <a:cs typeface="+mn-lt"/>
              </a:rPr>
              <a:t>str_Layer</a:t>
            </a:r>
            <a:endParaRPr lang="en-GB">
              <a:ea typeface="+mn-lt"/>
              <a:cs typeface="+mn-lt"/>
            </a:endParaRPr>
          </a:p>
          <a:p>
            <a:pPr>
              <a:buNone/>
            </a:pPr>
            <a:r>
              <a:rPr lang="en-GB"/>
              <a:t>Steps:</a:t>
            </a:r>
          </a:p>
          <a:p>
            <a:r>
              <a:rPr lang="en-GB"/>
              <a:t>For each Active Data Group under the layer</a:t>
            </a:r>
          </a:p>
          <a:p>
            <a:pPr lvl="1"/>
            <a:r>
              <a:rPr lang="en-GB"/>
              <a:t>If a row exists for the Snapshot with Successful status, then do nothing, if the status is failed or running then set to Queued</a:t>
            </a:r>
          </a:p>
          <a:p>
            <a:pPr lvl="1"/>
            <a:r>
              <a:rPr lang="en-GB"/>
              <a:t>Else insert a row with Queued status</a:t>
            </a:r>
          </a:p>
          <a:p>
            <a:r>
              <a:rPr lang="en-GB"/>
              <a:t>Return list of </a:t>
            </a:r>
            <a:r>
              <a:rPr lang="en-GB" err="1"/>
              <a:t>DataGroup</a:t>
            </a:r>
            <a:r>
              <a:rPr lang="en-GB"/>
              <a:t> Names, Layer which are in Queued Status for the Snapshot Date</a:t>
            </a:r>
          </a:p>
          <a:p>
            <a:pPr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65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34C8-5269-B463-A852-E946BA0F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92" y="220963"/>
            <a:ext cx="10865708" cy="865288"/>
          </a:xfrm>
        </p:spPr>
        <p:txBody>
          <a:bodyPr>
            <a:normAutofit/>
          </a:bodyPr>
          <a:lstStyle/>
          <a:p>
            <a:r>
              <a:rPr lang="en-GB"/>
              <a:t>Create Data Table Load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EAF2-91C8-44BC-007A-2DB478BA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1393138"/>
            <a:ext cx="11627707" cy="52094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>
                <a:ea typeface="+mn-lt"/>
                <a:cs typeface="+mn-lt"/>
              </a:rPr>
              <a:t>Procedure Name : </a:t>
            </a:r>
            <a:r>
              <a:rPr lang="en-GB" err="1">
                <a:ea typeface="+mn-lt"/>
                <a:cs typeface="+mn-lt"/>
              </a:rPr>
              <a:t>ETL.usp_CreateDataGroupLog</a:t>
            </a:r>
            <a:endParaRPr lang="en-GB">
              <a:ea typeface="+mn-lt"/>
              <a:cs typeface="+mn-lt"/>
            </a:endParaRPr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Parameter: </a:t>
            </a:r>
            <a:r>
              <a:rPr lang="en-GB" err="1">
                <a:ea typeface="+mn-lt"/>
                <a:cs typeface="+mn-lt"/>
              </a:rPr>
              <a:t>dt_snapshotDate</a:t>
            </a:r>
            <a:r>
              <a:rPr lang="en-GB">
                <a:ea typeface="+mn-lt"/>
                <a:cs typeface="+mn-lt"/>
              </a:rPr>
              <a:t> – Snapshot date</a:t>
            </a:r>
          </a:p>
          <a:p>
            <a:pPr>
              <a:buNone/>
            </a:pPr>
            <a:r>
              <a:rPr lang="en-GB" err="1">
                <a:ea typeface="+mn-lt"/>
                <a:cs typeface="+mn-lt"/>
              </a:rPr>
              <a:t>str_DataGroupName</a:t>
            </a:r>
            <a:endParaRPr lang="en-GB">
              <a:ea typeface="+mn-lt"/>
              <a:cs typeface="+mn-lt"/>
            </a:endParaRPr>
          </a:p>
          <a:p>
            <a:pPr>
              <a:buNone/>
            </a:pPr>
            <a:r>
              <a:rPr lang="en-GB" err="1">
                <a:ea typeface="+mn-lt"/>
                <a:cs typeface="+mn-lt"/>
              </a:rPr>
              <a:t>str_Layer</a:t>
            </a:r>
            <a:endParaRPr lang="en-GB">
              <a:ea typeface="+mn-lt"/>
              <a:cs typeface="+mn-lt"/>
            </a:endParaRPr>
          </a:p>
          <a:p>
            <a:pPr>
              <a:buNone/>
            </a:pPr>
            <a:r>
              <a:rPr lang="en-GB"/>
              <a:t>Steps:</a:t>
            </a:r>
          </a:p>
          <a:p>
            <a:r>
              <a:rPr lang="en-GB"/>
              <a:t>For each table in the </a:t>
            </a:r>
            <a:r>
              <a:rPr lang="en-GB" err="1"/>
              <a:t>DataGroup</a:t>
            </a:r>
            <a:endParaRPr lang="en-GB"/>
          </a:p>
          <a:p>
            <a:pPr lvl="1"/>
            <a:r>
              <a:rPr lang="en-GB"/>
              <a:t>If a row exists for the Snapshot with Successful status, then do nothing, if the status is failed or running then set to Queued</a:t>
            </a:r>
          </a:p>
          <a:p>
            <a:pPr lvl="1"/>
            <a:r>
              <a:rPr lang="en-GB"/>
              <a:t>Else insert a row with Queued status</a:t>
            </a:r>
          </a:p>
          <a:p>
            <a:pPr>
              <a:buNone/>
            </a:pPr>
            <a:r>
              <a:rPr lang="en-GB"/>
              <a:t>Return list of tables, with </a:t>
            </a:r>
            <a:r>
              <a:rPr lang="en-GB" err="1"/>
              <a:t>DataGroup</a:t>
            </a:r>
            <a:r>
              <a:rPr lang="en-GB"/>
              <a:t> Name, Layer and Snapshot Date</a:t>
            </a:r>
          </a:p>
          <a:p>
            <a:pPr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25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34C8-5269-B463-A852-E946BA0F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92" y="220963"/>
            <a:ext cx="10865708" cy="865288"/>
          </a:xfrm>
        </p:spPr>
        <p:txBody>
          <a:bodyPr>
            <a:normAutofit/>
          </a:bodyPr>
          <a:lstStyle/>
          <a:p>
            <a:r>
              <a:rPr lang="en-GB"/>
              <a:t>Data Lake Structure</a:t>
            </a:r>
            <a:endParaRPr lang="en-US" err="1"/>
          </a:p>
        </p:txBody>
      </p:sp>
      <p:sp>
        <p:nvSpPr>
          <p:cNvPr id="81" name="Content Placeholder 80">
            <a:extLst>
              <a:ext uri="{FF2B5EF4-FFF2-40B4-BE49-F238E27FC236}">
                <a16:creationId xmlns:a16="http://schemas.microsoft.com/office/drawing/2014/main" id="{4EB9EC71-6003-E6E7-63B4-5817AE029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375"/>
            <a:ext cx="10515600" cy="4827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Container  - </a:t>
            </a:r>
            <a:r>
              <a:rPr lang="en-GB" err="1"/>
              <a:t>jhpdwh</a:t>
            </a:r>
            <a:endParaRPr lang="en-GB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Layer – landing/...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err="1"/>
              <a:t>DataGroup</a:t>
            </a:r>
            <a:r>
              <a:rPr lang="en-GB"/>
              <a:t> – </a:t>
            </a:r>
            <a:r>
              <a:rPr lang="en-GB" err="1"/>
              <a:t>xplan</a:t>
            </a:r>
            <a:r>
              <a:rPr lang="en-GB"/>
              <a:t>/pulse</a:t>
            </a:r>
          </a:p>
          <a:p>
            <a:pPr lvl="3"/>
            <a:r>
              <a:rPr lang="en-GB" err="1"/>
              <a:t>DataTable</a:t>
            </a:r>
            <a:r>
              <a:rPr lang="en-GB"/>
              <a:t> – </a:t>
            </a:r>
            <a:r>
              <a:rPr lang="en-GB" err="1"/>
              <a:t>xplanref</a:t>
            </a:r>
          </a:p>
          <a:p>
            <a:pPr lvl="4">
              <a:buFont typeface="Courier New" panose="020B0604020202020204" pitchFamily="34" charset="0"/>
              <a:buChar char="o"/>
            </a:pPr>
            <a:r>
              <a:rPr lang="en-GB"/>
              <a:t>Files </a:t>
            </a:r>
            <a:r>
              <a:rPr lang="en-GB" err="1"/>
              <a:t>xplanref_YYYYMMDD.ext</a:t>
            </a:r>
            <a:endParaRPr lang="en-GB"/>
          </a:p>
          <a:p>
            <a:pPr lvl="3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506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34C8-5269-B463-A852-E946BA0F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PL_Master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EAF2-91C8-44BC-007A-2DB478BA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2580"/>
          </a:xfrm>
        </p:spPr>
        <p:txBody>
          <a:bodyPr/>
          <a:lstStyle/>
          <a:p>
            <a:r>
              <a:rPr lang="en-GB"/>
              <a:t>Loads Daily Data Loads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FD2C47-78A5-8976-CF20-355A1588D7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7523387"/>
              </p:ext>
            </p:extLst>
          </p:nvPr>
        </p:nvGraphicFramePr>
        <p:xfrm>
          <a:off x="1873871" y="2908205"/>
          <a:ext cx="8803296" cy="256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763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34C8-5269-B463-A852-E946BA0F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PL_Landing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EAF2-91C8-44BC-007A-2DB478BA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089"/>
            <a:ext cx="10515600" cy="108258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/>
              <a:t>Moves Files into respective table named buckets</a:t>
            </a:r>
            <a:endParaRPr lang="en-US"/>
          </a:p>
          <a:p>
            <a:r>
              <a:rPr lang="en-GB"/>
              <a:t>Parameters : none</a:t>
            </a:r>
          </a:p>
          <a:p>
            <a:r>
              <a:rPr lang="en-GB"/>
              <a:t>Location under Landing Folder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FD2C47-78A5-8976-CF20-355A1588D7B8}"/>
              </a:ext>
            </a:extLst>
          </p:cNvPr>
          <p:cNvGraphicFramePr/>
          <p:nvPr/>
        </p:nvGraphicFramePr>
        <p:xfrm>
          <a:off x="1873871" y="2908205"/>
          <a:ext cx="8803296" cy="256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56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34C8-5269-B463-A852-E946BA0F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PL_LandingDataGroup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FD2C47-78A5-8976-CF20-355A1588D7B8}"/>
              </a:ext>
            </a:extLst>
          </p:cNvPr>
          <p:cNvGraphicFramePr/>
          <p:nvPr/>
        </p:nvGraphicFramePr>
        <p:xfrm>
          <a:off x="1873871" y="2908205"/>
          <a:ext cx="8803296" cy="256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C5EFBE-A312-4286-172F-95350E9EC75D}"/>
              </a:ext>
            </a:extLst>
          </p:cNvPr>
          <p:cNvSpPr txBox="1">
            <a:spLocks/>
          </p:cNvSpPr>
          <p:nvPr/>
        </p:nvSpPr>
        <p:spPr>
          <a:xfrm>
            <a:off x="838200" y="1567089"/>
            <a:ext cx="10515600" cy="10825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Moves Files into respective table named buckets</a:t>
            </a:r>
            <a:endParaRPr lang="en-US"/>
          </a:p>
          <a:p>
            <a:r>
              <a:rPr lang="en-GB"/>
              <a:t>Parameters : </a:t>
            </a:r>
            <a:r>
              <a:rPr lang="en-GB" err="1"/>
              <a:t>p_str_dataGroup</a:t>
            </a:r>
            <a:endParaRPr lang="en-GB"/>
          </a:p>
          <a:p>
            <a:r>
              <a:rPr lang="en-GB"/>
              <a:t>Location under Landing Folder</a:t>
            </a:r>
          </a:p>
        </p:txBody>
      </p:sp>
    </p:spTree>
    <p:extLst>
      <p:ext uri="{BB962C8B-B14F-4D97-AF65-F5344CB8AC3E}">
        <p14:creationId xmlns:p14="http://schemas.microsoft.com/office/powerpoint/2010/main" val="487630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34C8-5269-B463-A852-E946BA0F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PL_LandingDataTable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FD2C47-78A5-8976-CF20-355A1588D7B8}"/>
              </a:ext>
            </a:extLst>
          </p:cNvPr>
          <p:cNvGraphicFramePr/>
          <p:nvPr/>
        </p:nvGraphicFramePr>
        <p:xfrm>
          <a:off x="1873871" y="2908205"/>
          <a:ext cx="8803296" cy="256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C5EFBE-A312-4286-172F-95350E9EC75D}"/>
              </a:ext>
            </a:extLst>
          </p:cNvPr>
          <p:cNvSpPr txBox="1">
            <a:spLocks/>
          </p:cNvSpPr>
          <p:nvPr/>
        </p:nvSpPr>
        <p:spPr>
          <a:xfrm>
            <a:off x="838200" y="1567089"/>
            <a:ext cx="10515600" cy="10825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Moves Files into respective table named buckets</a:t>
            </a:r>
            <a:endParaRPr lang="en-US"/>
          </a:p>
          <a:p>
            <a:r>
              <a:rPr lang="en-GB"/>
              <a:t>Parameters : </a:t>
            </a:r>
            <a:r>
              <a:rPr lang="en-GB" err="1"/>
              <a:t>p_str_dataGroup</a:t>
            </a:r>
            <a:r>
              <a:rPr lang="en-GB"/>
              <a:t>, </a:t>
            </a:r>
            <a:r>
              <a:rPr lang="en-GB" err="1"/>
              <a:t>p_str_dataTable</a:t>
            </a:r>
            <a:endParaRPr lang="en-GB"/>
          </a:p>
          <a:p>
            <a:r>
              <a:rPr lang="en-GB"/>
              <a:t>Location under Landing Folder</a:t>
            </a:r>
          </a:p>
          <a:p>
            <a:r>
              <a:rPr lang="en-GB"/>
              <a:t>Final file name : &lt;</a:t>
            </a:r>
            <a:r>
              <a:rPr lang="en-GB" err="1"/>
              <a:t>datatablename</a:t>
            </a:r>
            <a:r>
              <a:rPr lang="en-GB"/>
              <a:t>&gt;_YYYYMMDD.&lt;</a:t>
            </a:r>
            <a:r>
              <a:rPr lang="en-GB" err="1"/>
              <a:t>ext</a:t>
            </a:r>
            <a:r>
              <a:rPr lang="en-GB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9653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34C8-5269-B463-A852-E946BA0F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Metadata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EAF2-91C8-44BC-007A-2DB478BA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66411"/>
          </a:xfrm>
        </p:spPr>
        <p:txBody>
          <a:bodyPr>
            <a:normAutofit/>
          </a:bodyPr>
          <a:lstStyle/>
          <a:p>
            <a:r>
              <a:rPr lang="en-GB"/>
              <a:t>Data Group – High level data groups with layer (Source, Landing, Staging, Transform, </a:t>
            </a:r>
            <a:r>
              <a:rPr lang="en-GB" err="1"/>
              <a:t>ChangeCapture</a:t>
            </a:r>
            <a:r>
              <a:rPr lang="en-GB"/>
              <a:t>, Reporting)</a:t>
            </a:r>
          </a:p>
          <a:p>
            <a:r>
              <a:rPr lang="en-GB"/>
              <a:t>Data Table – Objects under each data group – all the common attributes to go under data group table and object specific attributes to go under this table</a:t>
            </a:r>
          </a:p>
          <a:p>
            <a:r>
              <a:rPr lang="en-GB"/>
              <a:t>Data Table Lineage – will map source data table to destination data table</a:t>
            </a:r>
          </a:p>
          <a:p>
            <a:endParaRPr lang="en-GB"/>
          </a:p>
          <a:p>
            <a:pPr marL="0" indent="0">
              <a:buNone/>
            </a:pPr>
            <a:r>
              <a:rPr lang="en-GB"/>
              <a:t>All tables to have a </a:t>
            </a:r>
            <a:r>
              <a:rPr lang="en-GB" err="1"/>
              <a:t>isActive</a:t>
            </a:r>
            <a:r>
              <a:rPr lang="en-GB"/>
              <a:t> flag to determine if they are active or not</a:t>
            </a:r>
          </a:p>
        </p:txBody>
      </p:sp>
    </p:spTree>
    <p:extLst>
      <p:ext uri="{BB962C8B-B14F-4D97-AF65-F5344CB8AC3E}">
        <p14:creationId xmlns:p14="http://schemas.microsoft.com/office/powerpoint/2010/main" val="3122011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34C8-5269-B463-A852-E946BA0F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PL_DailyLoad</a:t>
            </a:r>
            <a:endParaRPr lang="en-GB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FD2C47-78A5-8976-CF20-355A1588D7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008152"/>
              </p:ext>
            </p:extLst>
          </p:nvPr>
        </p:nvGraphicFramePr>
        <p:xfrm>
          <a:off x="763146" y="2408964"/>
          <a:ext cx="11063618" cy="3816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6A6AFB3-7D3A-3241-2852-DE6BF5CBA7B8}"/>
              </a:ext>
            </a:extLst>
          </p:cNvPr>
          <p:cNvSpPr txBox="1"/>
          <p:nvPr/>
        </p:nvSpPr>
        <p:spPr>
          <a:xfrm>
            <a:off x="836789" y="1549400"/>
            <a:ext cx="6997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Parameter – </a:t>
            </a:r>
            <a:r>
              <a:rPr lang="en-US" err="1"/>
              <a:t>p_str_SnapshotDate</a:t>
            </a:r>
          </a:p>
        </p:txBody>
      </p:sp>
    </p:spTree>
    <p:extLst>
      <p:ext uri="{BB962C8B-B14F-4D97-AF65-F5344CB8AC3E}">
        <p14:creationId xmlns:p14="http://schemas.microsoft.com/office/powerpoint/2010/main" val="2367310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34C8-5269-B463-A852-E946BA0F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PL_Staging</a:t>
            </a:r>
            <a:endParaRPr lang="en-GB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FD2C47-78A5-8976-CF20-355A1588D7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3655284"/>
              </p:ext>
            </p:extLst>
          </p:nvPr>
        </p:nvGraphicFramePr>
        <p:xfrm>
          <a:off x="763146" y="2908205"/>
          <a:ext cx="10590653" cy="2406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21D27F-32AB-0147-73F0-F07D8CD3AB06}"/>
              </a:ext>
            </a:extLst>
          </p:cNvPr>
          <p:cNvSpPr txBox="1"/>
          <p:nvPr/>
        </p:nvSpPr>
        <p:spPr>
          <a:xfrm>
            <a:off x="836789" y="1549400"/>
            <a:ext cx="6997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Parameter – </a:t>
            </a:r>
            <a:r>
              <a:rPr lang="en-US" err="1"/>
              <a:t>p_str_SnapshotDate</a:t>
            </a:r>
            <a:r>
              <a:rPr lang="en-US"/>
              <a:t>, </a:t>
            </a:r>
            <a:r>
              <a:rPr lang="en-US" err="1"/>
              <a:t>p_str_DataGroupName</a:t>
            </a:r>
          </a:p>
        </p:txBody>
      </p:sp>
    </p:spTree>
    <p:extLst>
      <p:ext uri="{BB962C8B-B14F-4D97-AF65-F5344CB8AC3E}">
        <p14:creationId xmlns:p14="http://schemas.microsoft.com/office/powerpoint/2010/main" val="3987350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34C8-5269-B463-A852-E946BA0F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PL_StagingDataGroup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FD2C47-78A5-8976-CF20-355A1588D7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8379811"/>
              </p:ext>
            </p:extLst>
          </p:nvPr>
        </p:nvGraphicFramePr>
        <p:xfrm>
          <a:off x="840757" y="2393150"/>
          <a:ext cx="10019153" cy="3429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21D27F-32AB-0147-73F0-F07D8CD3AB06}"/>
              </a:ext>
            </a:extLst>
          </p:cNvPr>
          <p:cNvSpPr txBox="1"/>
          <p:nvPr/>
        </p:nvSpPr>
        <p:spPr>
          <a:xfrm>
            <a:off x="836789" y="1549400"/>
            <a:ext cx="90861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Parameter – </a:t>
            </a:r>
            <a:r>
              <a:rPr lang="en-US" dirty="0" err="1"/>
              <a:t>p_str_SnapshotDate</a:t>
            </a:r>
            <a:r>
              <a:rPr lang="en-US" dirty="0"/>
              <a:t>, </a:t>
            </a:r>
            <a:r>
              <a:rPr lang="en-US" dirty="0" err="1"/>
              <a:t>p_str_DataGroupName</a:t>
            </a:r>
            <a:r>
              <a:rPr lang="en-US" dirty="0"/>
              <a:t>, </a:t>
            </a:r>
            <a:r>
              <a:rPr lang="en-US" dirty="0" err="1"/>
              <a:t>p_str_LandingSnapshot</a:t>
            </a:r>
          </a:p>
        </p:txBody>
      </p:sp>
    </p:spTree>
    <p:extLst>
      <p:ext uri="{BB962C8B-B14F-4D97-AF65-F5344CB8AC3E}">
        <p14:creationId xmlns:p14="http://schemas.microsoft.com/office/powerpoint/2010/main" val="3533165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34C8-5269-B463-A852-E946BA0F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PL_Transform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FD2C47-78A5-8976-CF20-355A1588D7B8}"/>
              </a:ext>
            </a:extLst>
          </p:cNvPr>
          <p:cNvGraphicFramePr/>
          <p:nvPr/>
        </p:nvGraphicFramePr>
        <p:xfrm>
          <a:off x="763146" y="2908205"/>
          <a:ext cx="10590653" cy="2406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21D27F-32AB-0147-73F0-F07D8CD3AB06}"/>
              </a:ext>
            </a:extLst>
          </p:cNvPr>
          <p:cNvSpPr txBox="1"/>
          <p:nvPr/>
        </p:nvSpPr>
        <p:spPr>
          <a:xfrm>
            <a:off x="836789" y="1549400"/>
            <a:ext cx="6997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Parameter – </a:t>
            </a:r>
            <a:r>
              <a:rPr lang="en-US" dirty="0" err="1"/>
              <a:t>p_str_SnapshotDate</a:t>
            </a:r>
          </a:p>
        </p:txBody>
      </p:sp>
    </p:spTree>
    <p:extLst>
      <p:ext uri="{BB962C8B-B14F-4D97-AF65-F5344CB8AC3E}">
        <p14:creationId xmlns:p14="http://schemas.microsoft.com/office/powerpoint/2010/main" val="2260303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34C8-5269-B463-A852-E946BA0F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PL_TransformTable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FD2C47-78A5-8976-CF20-355A1588D7B8}"/>
              </a:ext>
            </a:extLst>
          </p:cNvPr>
          <p:cNvGraphicFramePr/>
          <p:nvPr/>
        </p:nvGraphicFramePr>
        <p:xfrm>
          <a:off x="763146" y="2908205"/>
          <a:ext cx="10590653" cy="2406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21D27F-32AB-0147-73F0-F07D8CD3AB06}"/>
              </a:ext>
            </a:extLst>
          </p:cNvPr>
          <p:cNvSpPr txBox="1"/>
          <p:nvPr/>
        </p:nvSpPr>
        <p:spPr>
          <a:xfrm>
            <a:off x="836789" y="1549400"/>
            <a:ext cx="6997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Parameter – </a:t>
            </a:r>
            <a:r>
              <a:rPr lang="en-US" dirty="0" err="1"/>
              <a:t>p_str_SnapshotDate</a:t>
            </a:r>
            <a:r>
              <a:rPr lang="en-US" dirty="0"/>
              <a:t>, </a:t>
            </a:r>
            <a:r>
              <a:rPr lang="en-US" dirty="0" err="1"/>
              <a:t>p_str_DataTableName</a:t>
            </a:r>
          </a:p>
        </p:txBody>
      </p:sp>
    </p:spTree>
    <p:extLst>
      <p:ext uri="{BB962C8B-B14F-4D97-AF65-F5344CB8AC3E}">
        <p14:creationId xmlns:p14="http://schemas.microsoft.com/office/powerpoint/2010/main" val="353265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34C8-5269-B463-A852-E946BA0F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82"/>
            <a:ext cx="10515600" cy="522374"/>
          </a:xfrm>
        </p:spPr>
        <p:txBody>
          <a:bodyPr>
            <a:normAutofit fontScale="90000"/>
          </a:bodyPr>
          <a:lstStyle/>
          <a:p>
            <a:r>
              <a:rPr lang="en-GB"/>
              <a:t>Add Structures of Metadata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EAF2-91C8-44BC-007A-2DB478BA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90" y="795895"/>
            <a:ext cx="11730680" cy="577576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GB" err="1">
                <a:solidFill>
                  <a:srgbClr val="FF0000"/>
                </a:solidFill>
                <a:ea typeface="+mn-lt"/>
                <a:cs typeface="+mn-lt"/>
              </a:rPr>
              <a:t>DataGroup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 Table Fields ::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err="1">
                <a:ea typeface="+mn-lt"/>
                <a:cs typeface="+mn-lt"/>
              </a:rPr>
              <a:t>PK_GroupId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GroupName</a:t>
            </a:r>
            <a:r>
              <a:rPr lang="en-GB">
                <a:ea typeface="+mn-lt"/>
                <a:cs typeface="+mn-lt"/>
              </a:rPr>
              <a:t> , Layer , </a:t>
            </a:r>
            <a:r>
              <a:rPr lang="en-GB" err="1">
                <a:ea typeface="+mn-lt"/>
                <a:cs typeface="+mn-lt"/>
              </a:rPr>
              <a:t>GroupDescription</a:t>
            </a:r>
            <a:r>
              <a:rPr lang="en-GB">
                <a:ea typeface="+mn-lt"/>
                <a:cs typeface="+mn-lt"/>
              </a:rPr>
              <a:t> , </a:t>
            </a:r>
            <a:r>
              <a:rPr lang="en-GB" err="1">
                <a:ea typeface="+mn-lt"/>
                <a:cs typeface="+mn-lt"/>
              </a:rPr>
              <a:t>IsActive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UpdatedBy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UpdatedDateTime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endParaRPr lang="en-GB"/>
          </a:p>
          <a:p>
            <a:pPr>
              <a:buNone/>
            </a:pPr>
            <a:r>
              <a:rPr lang="en-GB" err="1">
                <a:solidFill>
                  <a:srgbClr val="FF0000"/>
                </a:solidFill>
                <a:ea typeface="+mn-lt"/>
                <a:cs typeface="+mn-lt"/>
              </a:rPr>
              <a:t>DataTable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 Fields ::</a:t>
            </a:r>
            <a:endParaRPr lang="en-GB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err="1">
                <a:ea typeface="+mn-lt"/>
                <a:cs typeface="+mn-lt"/>
              </a:rPr>
              <a:t>PK_TableId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TableName</a:t>
            </a:r>
            <a:r>
              <a:rPr lang="en-GB">
                <a:ea typeface="+mn-lt"/>
                <a:cs typeface="+mn-lt"/>
              </a:rPr>
              <a:t> (Represents table name or file name), </a:t>
            </a:r>
            <a:r>
              <a:rPr lang="en-GB" err="1">
                <a:ea typeface="+mn-lt"/>
                <a:cs typeface="+mn-lt"/>
              </a:rPr>
              <a:t>FK_GroupID</a:t>
            </a:r>
            <a:r>
              <a:rPr lang="en-GB">
                <a:ea typeface="+mn-lt"/>
                <a:cs typeface="+mn-lt"/>
              </a:rPr>
              <a:t> (FK)</a:t>
            </a:r>
            <a:endParaRPr lang="en-GB"/>
          </a:p>
          <a:p>
            <a:pPr marL="0" indent="0">
              <a:buNone/>
            </a:pPr>
            <a:r>
              <a:rPr lang="en-GB" strike="sngStrike" err="1">
                <a:ea typeface="+mn-lt"/>
                <a:cs typeface="+mn-lt"/>
              </a:rPr>
              <a:t>ObjectType</a:t>
            </a:r>
            <a:r>
              <a:rPr lang="en-GB" strike="sngStrike">
                <a:ea typeface="+mn-lt"/>
                <a:cs typeface="+mn-lt"/>
              </a:rPr>
              <a:t> (like Table/File)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strike="sngStrike" err="1">
                <a:ea typeface="+mn-lt"/>
                <a:cs typeface="+mn-lt"/>
              </a:rPr>
              <a:t>SchemaName</a:t>
            </a:r>
            <a:r>
              <a:rPr lang="en-GB" strike="sngStrike">
                <a:ea typeface="+mn-lt"/>
                <a:cs typeface="+mn-lt"/>
              </a:rPr>
              <a:t> (</a:t>
            </a:r>
            <a:r>
              <a:rPr lang="en-GB" strike="sngStrike" err="1">
                <a:ea typeface="+mn-lt"/>
                <a:cs typeface="+mn-lt"/>
              </a:rPr>
              <a:t>db</a:t>
            </a:r>
            <a:r>
              <a:rPr lang="en-GB" strike="sngStrike">
                <a:ea typeface="+mn-lt"/>
                <a:cs typeface="+mn-lt"/>
              </a:rPr>
              <a:t> schema), </a:t>
            </a:r>
            <a:r>
              <a:rPr lang="en-GB" err="1">
                <a:ea typeface="+mn-lt"/>
                <a:cs typeface="+mn-lt"/>
              </a:rPr>
              <a:t>TableDescription</a:t>
            </a:r>
            <a:r>
              <a:rPr lang="en-GB">
                <a:ea typeface="+mn-lt"/>
                <a:cs typeface="+mn-lt"/>
              </a:rPr>
              <a:t> , </a:t>
            </a:r>
            <a:r>
              <a:rPr lang="en-GB" err="1">
                <a:ea typeface="+mn-lt"/>
                <a:cs typeface="+mn-lt"/>
              </a:rPr>
              <a:t>IsActive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UpdatedBy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UpdatedDateTime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endParaRPr lang="en-GB"/>
          </a:p>
          <a:p>
            <a:pPr>
              <a:buNone/>
            </a:pPr>
            <a:r>
              <a:rPr lang="en-GB" err="1">
                <a:solidFill>
                  <a:srgbClr val="FF0000"/>
                </a:solidFill>
                <a:ea typeface="+mn-lt"/>
                <a:cs typeface="+mn-lt"/>
              </a:rPr>
              <a:t>DataTableLineage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 Fields ::</a:t>
            </a:r>
            <a:endParaRPr lang="en-GB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err="1">
                <a:ea typeface="+mn-lt"/>
                <a:cs typeface="+mn-lt"/>
              </a:rPr>
              <a:t>PK_LineageID</a:t>
            </a:r>
            <a:endParaRPr lang="en-GB"/>
          </a:p>
          <a:p>
            <a:pPr>
              <a:buNone/>
            </a:pPr>
            <a:r>
              <a:rPr lang="en-GB" err="1">
                <a:ea typeface="+mn-lt"/>
                <a:cs typeface="+mn-lt"/>
              </a:rPr>
              <a:t>FK_SourceTableID</a:t>
            </a:r>
            <a:r>
              <a:rPr lang="en-GB">
                <a:ea typeface="+mn-lt"/>
                <a:cs typeface="+mn-lt"/>
              </a:rPr>
              <a:t> (</a:t>
            </a:r>
            <a:r>
              <a:rPr lang="en-GB" err="1">
                <a:ea typeface="+mn-lt"/>
                <a:cs typeface="+mn-lt"/>
              </a:rPr>
              <a:t>Fk</a:t>
            </a:r>
            <a:r>
              <a:rPr lang="en-GB">
                <a:ea typeface="+mn-lt"/>
                <a:cs typeface="+mn-lt"/>
              </a:rPr>
              <a:t> to </a:t>
            </a:r>
            <a:r>
              <a:rPr lang="en-GB" err="1">
                <a:ea typeface="+mn-lt"/>
                <a:cs typeface="+mn-lt"/>
              </a:rPr>
              <a:t>DataTable</a:t>
            </a:r>
            <a:r>
              <a:rPr lang="en-GB">
                <a:ea typeface="+mn-lt"/>
                <a:cs typeface="+mn-lt"/>
              </a:rPr>
              <a:t>)</a:t>
            </a:r>
            <a:endParaRPr lang="en-GB"/>
          </a:p>
          <a:p>
            <a:pPr marL="0" indent="0">
              <a:buNone/>
            </a:pPr>
            <a:r>
              <a:rPr lang="en-GB" err="1">
                <a:ea typeface="+mn-lt"/>
                <a:cs typeface="+mn-lt"/>
              </a:rPr>
              <a:t>FK_DestinationTableID</a:t>
            </a:r>
            <a:r>
              <a:rPr lang="en-GB">
                <a:ea typeface="+mn-lt"/>
                <a:cs typeface="+mn-lt"/>
              </a:rPr>
              <a:t> (</a:t>
            </a:r>
            <a:r>
              <a:rPr lang="en-GB" err="1">
                <a:ea typeface="+mn-lt"/>
                <a:cs typeface="+mn-lt"/>
              </a:rPr>
              <a:t>Fk</a:t>
            </a:r>
            <a:r>
              <a:rPr lang="en-GB">
                <a:ea typeface="+mn-lt"/>
                <a:cs typeface="+mn-lt"/>
              </a:rPr>
              <a:t> to </a:t>
            </a:r>
            <a:r>
              <a:rPr lang="en-GB" err="1">
                <a:ea typeface="+mn-lt"/>
                <a:cs typeface="+mn-lt"/>
              </a:rPr>
              <a:t>DataTable</a:t>
            </a:r>
            <a:r>
              <a:rPr lang="en-GB">
                <a:ea typeface="+mn-lt"/>
                <a:cs typeface="+mn-lt"/>
              </a:rPr>
              <a:t>), </a:t>
            </a:r>
            <a:r>
              <a:rPr lang="en-GB" err="1">
                <a:ea typeface="+mn-lt"/>
                <a:cs typeface="+mn-lt"/>
              </a:rPr>
              <a:t>IsActive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UpdatedBy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UpdatedDateTime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2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228E-1601-ADEE-C37E-C1C005F1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3" y="148882"/>
            <a:ext cx="10525897" cy="347321"/>
          </a:xfrm>
        </p:spPr>
        <p:txBody>
          <a:bodyPr/>
          <a:lstStyle/>
          <a:p>
            <a:r>
              <a:rPr lang="en-US" sz="1600"/>
              <a:t>Continue....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F038-B6B3-DD98-1397-BBD254536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63" y="519789"/>
            <a:ext cx="11596815" cy="59866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DataGroup</a:t>
            </a:r>
            <a:r>
              <a:rPr lang="en-US"/>
              <a:t> :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DataTableLineage</a:t>
            </a:r>
            <a:r>
              <a:rPr lang="en-US"/>
              <a:t> :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screenshot of a group">
            <a:extLst>
              <a:ext uri="{FF2B5EF4-FFF2-40B4-BE49-F238E27FC236}">
                <a16:creationId xmlns:a16="http://schemas.microsoft.com/office/drawing/2014/main" id="{23C12862-F13D-6300-0DA2-9360A45A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25" y="1089923"/>
            <a:ext cx="11982450" cy="166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7A2F1-E22C-E6AF-C15E-88EF617C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9" y="3812375"/>
            <a:ext cx="11879857" cy="261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C9FE-B30D-98E0-6903-AD4C795E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476"/>
            <a:ext cx="10515600" cy="398807"/>
          </a:xfrm>
        </p:spPr>
        <p:txBody>
          <a:bodyPr>
            <a:normAutofit/>
          </a:bodyPr>
          <a:lstStyle/>
          <a:p>
            <a:r>
              <a:rPr lang="en-US" sz="1600"/>
              <a:t>Continue...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7C9CF-E3FF-BC32-9009-096247A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77" y="573326"/>
            <a:ext cx="11670509" cy="61125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DataTable</a:t>
            </a:r>
            <a:r>
              <a:rPr lang="en-US"/>
              <a:t> :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D128B-F690-3C74-7778-F0D7584A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0" y="1098072"/>
            <a:ext cx="11879856" cy="253701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154E14-71E3-C262-FF8B-21EAF2040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719243"/>
            <a:ext cx="12072651" cy="28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4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34C8-5269-B463-A852-E946BA0F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455"/>
          </a:xfrm>
        </p:spPr>
        <p:txBody>
          <a:bodyPr/>
          <a:lstStyle/>
          <a:p>
            <a:r>
              <a:rPr lang="en-GB"/>
              <a:t>ETL Tables and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EAF2-91C8-44BC-007A-2DB478BA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51949"/>
            <a:ext cx="10896599" cy="5140926"/>
          </a:xfrm>
        </p:spPr>
        <p:txBody>
          <a:bodyPr>
            <a:normAutofit fontScale="85000" lnSpcReduction="20000"/>
          </a:bodyPr>
          <a:lstStyle/>
          <a:p>
            <a:r>
              <a:rPr lang="en-GB"/>
              <a:t>Daily Load – High level daily load log</a:t>
            </a:r>
          </a:p>
          <a:p>
            <a:r>
              <a:rPr lang="en-GB"/>
              <a:t>Data Group Load Log – Load log at data group level</a:t>
            </a:r>
          </a:p>
          <a:p>
            <a:r>
              <a:rPr lang="en-GB"/>
              <a:t>Data Table Load Log – Log </a:t>
            </a:r>
            <a:r>
              <a:rPr lang="en-GB" err="1"/>
              <a:t>log</a:t>
            </a:r>
            <a:r>
              <a:rPr lang="en-GB"/>
              <a:t> at data table level</a:t>
            </a:r>
          </a:p>
          <a:p>
            <a:endParaRPr lang="en-GB"/>
          </a:p>
          <a:p>
            <a:pPr marL="0" indent="0">
              <a:buNone/>
            </a:pPr>
            <a:r>
              <a:rPr lang="en-GB"/>
              <a:t>All log tables to have a FK to the higher level, FK to the object (Group, Table) created, start and end datetimes, status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Procedures</a:t>
            </a:r>
          </a:p>
          <a:p>
            <a:pPr>
              <a:buFontTx/>
              <a:buChar char="-"/>
            </a:pPr>
            <a:r>
              <a:rPr lang="en-GB"/>
              <a:t>One each to update status (will take object name and parent name (Group or Date of Load) and update the status – if the updates status parameter = running then set the start-datetime, if its failed / successful set end-datetime</a:t>
            </a:r>
          </a:p>
          <a:p>
            <a:pPr>
              <a:buFontTx/>
              <a:buChar char="-"/>
            </a:pPr>
            <a:r>
              <a:rPr lang="en-GB"/>
              <a:t>Log populate procedures (queued) – will populate log tables for respective objects in queued state. If its re-run for the same date – it should change all running or failed logs to queued </a:t>
            </a:r>
          </a:p>
        </p:txBody>
      </p:sp>
    </p:spTree>
    <p:extLst>
      <p:ext uri="{BB962C8B-B14F-4D97-AF65-F5344CB8AC3E}">
        <p14:creationId xmlns:p14="http://schemas.microsoft.com/office/powerpoint/2010/main" val="135975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34C8-5269-B463-A852-E946BA0F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368"/>
            <a:ext cx="10515600" cy="635645"/>
          </a:xfrm>
        </p:spPr>
        <p:txBody>
          <a:bodyPr>
            <a:normAutofit fontScale="90000"/>
          </a:bodyPr>
          <a:lstStyle/>
          <a:p>
            <a:r>
              <a:rPr lang="en-GB"/>
              <a:t>Add Structures of ETL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EAF2-91C8-44BC-007A-2DB478BA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79" y="837084"/>
            <a:ext cx="11782166" cy="579635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None/>
            </a:pPr>
            <a:r>
              <a:rPr lang="en-GB" err="1">
                <a:solidFill>
                  <a:srgbClr val="FF0000"/>
                </a:solidFill>
                <a:ea typeface="+mn-lt"/>
                <a:cs typeface="+mn-lt"/>
              </a:rPr>
              <a:t>ETL.DailyLoad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 Fields ::</a:t>
            </a:r>
            <a:endParaRPr lang="en-US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err="1">
                <a:ea typeface="+mn-lt"/>
                <a:cs typeface="+mn-lt"/>
              </a:rPr>
              <a:t>PK_DailyLoadId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SnapshotDate</a:t>
            </a:r>
            <a:endParaRPr lang="en-GB"/>
          </a:p>
          <a:p>
            <a:pPr marL="0" indent="0">
              <a:buNone/>
            </a:pPr>
            <a:r>
              <a:rPr lang="en-GB" err="1">
                <a:ea typeface="+mn-lt"/>
                <a:cs typeface="+mn-lt"/>
              </a:rPr>
              <a:t>CreateDateTIme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StartDateTime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EndDateTime</a:t>
            </a:r>
            <a:r>
              <a:rPr lang="en-GB">
                <a:ea typeface="+mn-lt"/>
                <a:cs typeface="+mn-lt"/>
              </a:rPr>
              <a:t> , Status</a:t>
            </a:r>
          </a:p>
          <a:p>
            <a:pPr marL="0" indent="0">
              <a:buNone/>
            </a:pPr>
            <a:endParaRPr lang="en-GB"/>
          </a:p>
          <a:p>
            <a:pPr>
              <a:buNone/>
            </a:pPr>
            <a:r>
              <a:rPr lang="en-GB" err="1">
                <a:solidFill>
                  <a:srgbClr val="FF0000"/>
                </a:solidFill>
                <a:ea typeface="+mn-lt"/>
                <a:cs typeface="+mn-lt"/>
              </a:rPr>
              <a:t>ETLDataGroupLoadLog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 Fields ::</a:t>
            </a:r>
          </a:p>
          <a:p>
            <a:pPr>
              <a:buNone/>
            </a:pPr>
            <a:r>
              <a:rPr lang="en-GB" err="1">
                <a:ea typeface="+mn-lt"/>
                <a:cs typeface="+mn-lt"/>
              </a:rPr>
              <a:t>PK_GroupLoadLogID</a:t>
            </a:r>
            <a:r>
              <a:rPr lang="en-GB">
                <a:ea typeface="+mn-lt"/>
                <a:cs typeface="+mn-lt"/>
              </a:rPr>
              <a:t> , </a:t>
            </a:r>
            <a:r>
              <a:rPr lang="en-GB" err="1">
                <a:ea typeface="+mn-lt"/>
                <a:cs typeface="+mn-lt"/>
              </a:rPr>
              <a:t>FK_DailyLoadId</a:t>
            </a:r>
            <a:r>
              <a:rPr lang="en-GB">
                <a:ea typeface="+mn-lt"/>
                <a:cs typeface="+mn-lt"/>
              </a:rPr>
              <a:t> (</a:t>
            </a:r>
            <a:r>
              <a:rPr lang="en-GB" err="1">
                <a:ea typeface="+mn-lt"/>
                <a:cs typeface="+mn-lt"/>
              </a:rPr>
              <a:t>Fk</a:t>
            </a:r>
            <a:r>
              <a:rPr lang="en-GB">
                <a:ea typeface="+mn-lt"/>
                <a:cs typeface="+mn-lt"/>
              </a:rPr>
              <a:t>), </a:t>
            </a:r>
            <a:r>
              <a:rPr lang="en-GB" err="1">
                <a:ea typeface="+mn-lt"/>
                <a:cs typeface="+mn-lt"/>
              </a:rPr>
              <a:t>FK_GroupID</a:t>
            </a:r>
            <a:r>
              <a:rPr lang="en-GB">
                <a:ea typeface="+mn-lt"/>
                <a:cs typeface="+mn-lt"/>
              </a:rPr>
              <a:t> (</a:t>
            </a:r>
            <a:r>
              <a:rPr lang="en-GB" err="1">
                <a:ea typeface="+mn-lt"/>
                <a:cs typeface="+mn-lt"/>
              </a:rPr>
              <a:t>fk</a:t>
            </a:r>
            <a:r>
              <a:rPr lang="en-GB">
                <a:ea typeface="+mn-lt"/>
                <a:cs typeface="+mn-lt"/>
              </a:rPr>
              <a:t> to </a:t>
            </a:r>
            <a:r>
              <a:rPr lang="en-GB" err="1">
                <a:ea typeface="+mn-lt"/>
                <a:cs typeface="+mn-lt"/>
              </a:rPr>
              <a:t>DataGroup</a:t>
            </a:r>
            <a:r>
              <a:rPr lang="en-GB">
                <a:ea typeface="+mn-lt"/>
                <a:cs typeface="+mn-lt"/>
              </a:rPr>
              <a:t> Table)</a:t>
            </a:r>
            <a:endParaRPr lang="en-GB"/>
          </a:p>
          <a:p>
            <a:pPr marL="0" indent="0">
              <a:buNone/>
            </a:pPr>
            <a:r>
              <a:rPr lang="en-GB" err="1">
                <a:ea typeface="+mn-lt"/>
                <a:cs typeface="+mn-lt"/>
              </a:rPr>
              <a:t>CreateDateTIme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StartDateTime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EndDateTime</a:t>
            </a:r>
            <a:r>
              <a:rPr lang="en-GB">
                <a:ea typeface="+mn-lt"/>
                <a:cs typeface="+mn-lt"/>
              </a:rPr>
              <a:t> , Status</a:t>
            </a:r>
          </a:p>
          <a:p>
            <a:pPr marL="0" indent="0">
              <a:buNone/>
            </a:pPr>
            <a:endParaRPr lang="en-GB"/>
          </a:p>
          <a:p>
            <a:pPr>
              <a:buNone/>
            </a:pPr>
            <a:r>
              <a:rPr lang="en-GB" err="1">
                <a:solidFill>
                  <a:srgbClr val="FF0000"/>
                </a:solidFill>
                <a:ea typeface="+mn-lt"/>
                <a:cs typeface="+mn-lt"/>
              </a:rPr>
              <a:t>ETLDataTableLoadLog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 Fields ::</a:t>
            </a:r>
            <a:endParaRPr lang="en-GB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err="1">
                <a:ea typeface="+mn-lt"/>
                <a:cs typeface="+mn-lt"/>
              </a:rPr>
              <a:t>PK_TableLoadLogID</a:t>
            </a:r>
            <a:r>
              <a:rPr lang="en-GB">
                <a:ea typeface="+mn-lt"/>
                <a:cs typeface="+mn-lt"/>
              </a:rPr>
              <a:t>,  </a:t>
            </a:r>
            <a:r>
              <a:rPr lang="en-GB" err="1">
                <a:ea typeface="+mn-lt"/>
                <a:cs typeface="+mn-lt"/>
              </a:rPr>
              <a:t>FK_GroupLoadLogID</a:t>
            </a:r>
            <a:r>
              <a:rPr lang="en-GB">
                <a:ea typeface="+mn-lt"/>
                <a:cs typeface="+mn-lt"/>
              </a:rPr>
              <a:t>(</a:t>
            </a:r>
            <a:r>
              <a:rPr lang="en-GB" err="1">
                <a:ea typeface="+mn-lt"/>
                <a:cs typeface="+mn-lt"/>
              </a:rPr>
              <a:t>Fk</a:t>
            </a:r>
            <a:r>
              <a:rPr lang="en-GB">
                <a:ea typeface="+mn-lt"/>
                <a:cs typeface="+mn-lt"/>
              </a:rPr>
              <a:t> to </a:t>
            </a:r>
            <a:r>
              <a:rPr lang="en-GB" err="1">
                <a:ea typeface="+mn-lt"/>
                <a:cs typeface="+mn-lt"/>
              </a:rPr>
              <a:t>ETLDataGroupLoadLog</a:t>
            </a:r>
            <a:r>
              <a:rPr lang="en-GB">
                <a:ea typeface="+mn-lt"/>
                <a:cs typeface="+mn-lt"/>
              </a:rPr>
              <a:t>), </a:t>
            </a:r>
            <a:r>
              <a:rPr lang="en-GB" err="1">
                <a:ea typeface="+mn-lt"/>
                <a:cs typeface="+mn-lt"/>
              </a:rPr>
              <a:t>FK_TableID</a:t>
            </a:r>
            <a:r>
              <a:rPr lang="en-GB">
                <a:ea typeface="+mn-lt"/>
                <a:cs typeface="+mn-lt"/>
              </a:rPr>
              <a:t> (</a:t>
            </a:r>
            <a:r>
              <a:rPr lang="en-GB" err="1">
                <a:ea typeface="+mn-lt"/>
                <a:cs typeface="+mn-lt"/>
              </a:rPr>
              <a:t>Fk</a:t>
            </a:r>
            <a:r>
              <a:rPr lang="en-GB">
                <a:ea typeface="+mn-lt"/>
                <a:cs typeface="+mn-lt"/>
              </a:rPr>
              <a:t> to </a:t>
            </a:r>
            <a:r>
              <a:rPr lang="en-GB" err="1">
                <a:ea typeface="+mn-lt"/>
                <a:cs typeface="+mn-lt"/>
              </a:rPr>
              <a:t>DataTable</a:t>
            </a:r>
            <a:r>
              <a:rPr lang="en-GB">
                <a:ea typeface="+mn-lt"/>
                <a:cs typeface="+mn-lt"/>
              </a:rPr>
              <a:t>)</a:t>
            </a:r>
            <a:endParaRPr lang="en-GB"/>
          </a:p>
          <a:p>
            <a:pPr marL="0" indent="0">
              <a:buNone/>
            </a:pPr>
            <a:r>
              <a:rPr lang="en-GB" err="1">
                <a:ea typeface="+mn-lt"/>
                <a:cs typeface="+mn-lt"/>
              </a:rPr>
              <a:t>CreateDateTIme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StartDateTime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EndDateTime</a:t>
            </a:r>
            <a:r>
              <a:rPr lang="en-GB">
                <a:ea typeface="+mn-lt"/>
                <a:cs typeface="+mn-lt"/>
              </a:rPr>
              <a:t> , Status</a:t>
            </a:r>
          </a:p>
        </p:txBody>
      </p:sp>
    </p:spTree>
    <p:extLst>
      <p:ext uri="{BB962C8B-B14F-4D97-AF65-F5344CB8AC3E}">
        <p14:creationId xmlns:p14="http://schemas.microsoft.com/office/powerpoint/2010/main" val="359685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E6A7-8737-2A1C-1FDC-F71FCE98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15"/>
            <a:ext cx="10515600" cy="302879"/>
          </a:xfrm>
        </p:spPr>
        <p:txBody>
          <a:bodyPr>
            <a:normAutofit fontScale="90000"/>
          </a:bodyPr>
          <a:lstStyle/>
          <a:p>
            <a:r>
              <a:rPr lang="en-US" sz="1600"/>
              <a:t>Continue...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C6952-7EB6-F137-4AE2-6EB14BE9B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43" y="522204"/>
            <a:ext cx="11598441" cy="60357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Daily Load : </a:t>
            </a:r>
          </a:p>
          <a:p>
            <a:endParaRPr lang="en-US"/>
          </a:p>
          <a:p>
            <a:endParaRPr lang="en-US"/>
          </a:p>
          <a:p>
            <a:r>
              <a:rPr lang="en-US" err="1"/>
              <a:t>DataGroupLoadLog</a:t>
            </a:r>
            <a:r>
              <a:rPr lang="en-US"/>
              <a:t> :</a:t>
            </a:r>
          </a:p>
          <a:p>
            <a:endParaRPr lang="en-US"/>
          </a:p>
          <a:p>
            <a:endParaRPr lang="en-US"/>
          </a:p>
          <a:p>
            <a:r>
              <a:rPr lang="en-US" err="1"/>
              <a:t>DataTableLoadLog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B1876801-6F10-FFE2-9096-60F4357E7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91" y="1115929"/>
            <a:ext cx="11525250" cy="876300"/>
          </a:xfrm>
          <a:prstGeom prst="rect">
            <a:avLst/>
          </a:prstGeom>
        </p:spPr>
      </p:pic>
      <p:pic>
        <p:nvPicPr>
          <p:cNvPr id="5" name="Picture 4" descr="A white background with a black line&#10;&#10;Description automatically generated">
            <a:extLst>
              <a:ext uri="{FF2B5EF4-FFF2-40B4-BE49-F238E27FC236}">
                <a16:creationId xmlns:a16="http://schemas.microsoft.com/office/drawing/2014/main" id="{D809F6D1-8428-B864-15A7-5CC76BF9E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756987"/>
            <a:ext cx="11811000" cy="561975"/>
          </a:xfrm>
          <a:prstGeom prst="rect">
            <a:avLst/>
          </a:prstGeom>
        </p:spPr>
      </p:pic>
      <p:pic>
        <p:nvPicPr>
          <p:cNvPr id="7" name="Picture 6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ADEB05F0-DCBC-78CD-F8C5-51F7FCA12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4416091"/>
            <a:ext cx="115252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5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B952-3213-5D4A-AD06-F8B3ABF4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968"/>
            <a:ext cx="10515600" cy="315684"/>
          </a:xfrm>
        </p:spPr>
        <p:txBody>
          <a:bodyPr>
            <a:normAutofit/>
          </a:bodyPr>
          <a:lstStyle/>
          <a:p>
            <a:r>
              <a:rPr lang="en-US" sz="1200"/>
              <a:t>Continue...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EA506-79BC-53E5-D302-5378376C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92" y="567866"/>
            <a:ext cx="11571382" cy="613239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100" err="1">
                <a:latin typeface="Consolas"/>
              </a:rPr>
              <a:t>ETL.StagingSnapshot</a:t>
            </a:r>
            <a:endParaRPr lang="en-US" err="1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E88A87A5-2895-CDCE-2436-AF2F2CDF4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7" y="1325344"/>
            <a:ext cx="10640458" cy="727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7F848-1083-8D1B-8848-9ECA178A1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977" y="1324490"/>
            <a:ext cx="813297" cy="3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2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28B75CD591E34AA5A8AFB436E6524E" ma:contentTypeVersion="11" ma:contentTypeDescription="Create a new document." ma:contentTypeScope="" ma:versionID="44ede7d70bbdc02993cf1ba483f220da">
  <xsd:schema xmlns:xsd="http://www.w3.org/2001/XMLSchema" xmlns:xs="http://www.w3.org/2001/XMLSchema" xmlns:p="http://schemas.microsoft.com/office/2006/metadata/properties" xmlns:ns2="5c2e4825-ce30-4e71-97b7-838ca11a2b59" xmlns:ns3="559e596d-5eb0-4c91-9590-ce84e92e64fa" targetNamespace="http://schemas.microsoft.com/office/2006/metadata/properties" ma:root="true" ma:fieldsID="6942326770e3108cd94f529ac1a8f79b" ns2:_="" ns3:_="">
    <xsd:import namespace="5c2e4825-ce30-4e71-97b7-838ca11a2b59"/>
    <xsd:import namespace="559e596d-5eb0-4c91-9590-ce84e92e64f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2e4825-ce30-4e71-97b7-838ca11a2b5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3534c78-9d7f-449e-93e2-437d209ad4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9e596d-5eb0-4c91-9590-ce84e92e64f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cf93979a-5dd2-443d-b943-1cb1c4144363}" ma:internalName="TaxCatchAll" ma:showField="CatchAllData" ma:web="559e596d-5eb0-4c91-9590-ce84e92e64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9e596d-5eb0-4c91-9590-ce84e92e64fa" xsi:nil="true"/>
    <lcf76f155ced4ddcb4097134ff3c332f xmlns="5c2e4825-ce30-4e71-97b7-838ca11a2b5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DD5710E-B426-417C-A035-8F3D0A357D51}">
  <ds:schemaRefs>
    <ds:schemaRef ds:uri="559e596d-5eb0-4c91-9590-ce84e92e64fa"/>
    <ds:schemaRef ds:uri="5c2e4825-ce30-4e71-97b7-838ca11a2b5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0720B2A-606E-43D8-9E07-1B69CF4A5F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5DA3B0-DB13-4C05-A463-1B819FC702E4}">
  <ds:schemaRefs>
    <ds:schemaRef ds:uri="559e596d-5eb0-4c91-9590-ce84e92e64fa"/>
    <ds:schemaRef ds:uri="5c2e4825-ce30-4e71-97b7-838ca11a2b59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JH&amp;P</vt:lpstr>
      <vt:lpstr>Metadata Tables</vt:lpstr>
      <vt:lpstr>Add Structures of Metadata Tables</vt:lpstr>
      <vt:lpstr>Continue....</vt:lpstr>
      <vt:lpstr>Continue...</vt:lpstr>
      <vt:lpstr>ETL Tables and Procedures</vt:lpstr>
      <vt:lpstr>Add Structures of ETL Tables</vt:lpstr>
      <vt:lpstr>Continue...</vt:lpstr>
      <vt:lpstr>Continue...</vt:lpstr>
      <vt:lpstr>Update Status Procedure</vt:lpstr>
      <vt:lpstr>PowerPoint Presentation</vt:lpstr>
      <vt:lpstr>Create Daily Load Log</vt:lpstr>
      <vt:lpstr>Create Data Group Load Log</vt:lpstr>
      <vt:lpstr>Create Data Table Load Log</vt:lpstr>
      <vt:lpstr>Data Lake Structure</vt:lpstr>
      <vt:lpstr>PL_Master</vt:lpstr>
      <vt:lpstr>PL_Landing</vt:lpstr>
      <vt:lpstr>PL_LandingDataGroup</vt:lpstr>
      <vt:lpstr>PL_LandingDataTable</vt:lpstr>
      <vt:lpstr>PL_DailyLoad</vt:lpstr>
      <vt:lpstr>PL_Staging</vt:lpstr>
      <vt:lpstr>PL_StagingDataGroup</vt:lpstr>
      <vt:lpstr>PL_Transform</vt:lpstr>
      <vt:lpstr>PL_TransformTable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Rishi Gupta</dc:creator>
  <cp:revision>85</cp:revision>
  <dcterms:created xsi:type="dcterms:W3CDTF">2024-09-26T15:55:14Z</dcterms:created>
  <dcterms:modified xsi:type="dcterms:W3CDTF">2024-11-22T10:21:58Z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0x0101001D28B75CD591E34AA5A8AFB436E6524E</vt:lpwstr>
  </property>
  <property fmtid="{D5CDD505-2E9C-101B-9397-08002B2CF9AE}" pid="3" name="MediaServiceImageTags">
    <vt:lpwstr/>
  </property>
</Properties>
</file>