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CF085-6F90-4839-8FD1-BB0DEB8F2E47}" type="datetimeFigureOut">
              <a:rPr lang="en-US" smtClean="0"/>
              <a:t>7/7/2011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8503-178D-4C8D-BC6C-82E01906A06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/>
              <a:t>SQL Coding Standards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i="1" dirty="0"/>
              <a:t>General Object Naming Rules</a:t>
            </a:r>
          </a:p>
          <a:p>
            <a:pPr lvl="1"/>
            <a:r>
              <a:rPr lang="en-US" dirty="0"/>
              <a:t>Use camel case object naming. </a:t>
            </a:r>
            <a:endParaRPr lang="en-US" dirty="0" smtClean="0"/>
          </a:p>
          <a:p>
            <a:pPr lvl="3"/>
            <a:r>
              <a:rPr lang="en-US" b="1" dirty="0" err="1"/>
              <a:t>lowerCamelCase</a:t>
            </a:r>
            <a:r>
              <a:rPr lang="en-US" b="1" dirty="0"/>
              <a:t> where the first letter is left in lowercase should be used.  Example: </a:t>
            </a:r>
            <a:r>
              <a:rPr lang="en-US" b="1" dirty="0" err="1"/>
              <a:t>vwCustomerServiceRequest</a:t>
            </a:r>
            <a:r>
              <a:rPr lang="en-US" b="1" dirty="0"/>
              <a:t> (view). </a:t>
            </a:r>
            <a:endParaRPr lang="en-US" b="1" dirty="0" smtClean="0"/>
          </a:p>
          <a:p>
            <a:pPr lvl="3"/>
            <a:r>
              <a:rPr lang="en-US" dirty="0" err="1" smtClean="0"/>
              <a:t>UpperCamelCase</a:t>
            </a:r>
            <a:r>
              <a:rPr lang="en-US" dirty="0" smtClean="0"/>
              <a:t> </a:t>
            </a:r>
            <a:r>
              <a:rPr lang="en-US" dirty="0"/>
              <a:t>(aka </a:t>
            </a:r>
            <a:r>
              <a:rPr lang="en-US" dirty="0" err="1"/>
              <a:t>PascalCase</a:t>
            </a:r>
            <a:r>
              <a:rPr lang="en-US" dirty="0"/>
              <a:t>) where the first letter is capitalized could be used as well. Example: </a:t>
            </a:r>
            <a:r>
              <a:rPr lang="en-US" dirty="0" err="1"/>
              <a:t>CAPCustomer</a:t>
            </a:r>
            <a:r>
              <a:rPr lang="en-US" dirty="0"/>
              <a:t> (table</a:t>
            </a:r>
            <a:r>
              <a:rPr lang="en-US" dirty="0" smtClean="0"/>
              <a:t>).</a:t>
            </a:r>
            <a:endParaRPr lang="en-US" dirty="0"/>
          </a:p>
          <a:p>
            <a:pPr lvl="1"/>
            <a:r>
              <a:rPr lang="en-US" b="1" dirty="0"/>
              <a:t>Object names should be singular. </a:t>
            </a:r>
            <a:endParaRPr lang="en-US" sz="4000" b="1" dirty="0"/>
          </a:p>
          <a:p>
            <a:pPr lvl="2"/>
            <a:r>
              <a:rPr lang="en-US" dirty="0"/>
              <a:t>Example: Customer not Customers (table).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i="1" dirty="0"/>
              <a:t>Stored Procedure Names</a:t>
            </a:r>
          </a:p>
          <a:p>
            <a:pPr lvl="1"/>
            <a:r>
              <a:rPr lang="en-US" dirty="0"/>
              <a:t>Example Stored Procedure Names:</a:t>
            </a:r>
          </a:p>
          <a:p>
            <a:pPr lvl="2"/>
            <a:r>
              <a:rPr lang="en-US" dirty="0" err="1"/>
              <a:t>spTravelUserGet</a:t>
            </a:r>
            <a:endParaRPr lang="en-US" dirty="0"/>
          </a:p>
          <a:p>
            <a:pPr lvl="2"/>
            <a:r>
              <a:rPr lang="en-US" dirty="0" err="1"/>
              <a:t>spTravelUserSrchByName</a:t>
            </a:r>
            <a:endParaRPr lang="en-US" dirty="0"/>
          </a:p>
          <a:p>
            <a:pPr lvl="2"/>
            <a:r>
              <a:rPr lang="en-US" dirty="0" err="1"/>
              <a:t>spTravelUserVld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of recommended verbs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3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latin typeface="Arial"/>
                          <a:ea typeface="Times New Roman"/>
                          <a:cs typeface="Times New Roman"/>
                        </a:rPr>
                        <a:t>Verb</a:t>
                      </a:r>
                      <a:endParaRPr lang="en-US" sz="1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latin typeface="Arial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Add or Insert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Insert a specific row.</a:t>
                      </a: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Delete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Delete a specific row or set of rows.  (Usually based on a column for the table).</a:t>
                      </a: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Get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Select and return a specific row or a set of related rows.  (Usually based on a column for the table).</a:t>
                      </a: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Select and return all rows for a table. </a:t>
                      </a: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Update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Update a specific row or set of rows.  UPDATE ONLY processing is recommended for Set stored procedures.</a:t>
                      </a: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Validate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Perform validation of rows to be operated</a:t>
                      </a:r>
                    </a:p>
                  </a:txBody>
                  <a:tcPr marL="68580" marR="68580" marT="0" marB="0"/>
                </a:tc>
              </a:tr>
              <a:tr h="5461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Arial" pitchFamily="34" charset="0"/>
                          <a:ea typeface="Times New Roman"/>
                          <a:cs typeface="Arial" pitchFamily="34" charset="0"/>
                        </a:rPr>
                        <a:t>Log changes (update, insert, delete) to a specific row or a set of related rows. 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SQL Coding Standards  </vt:lpstr>
      <vt:lpstr>Slide 2</vt:lpstr>
      <vt:lpstr>Slide 3</vt:lpstr>
      <vt:lpstr>Set of recommended verbs:</vt:lpstr>
    </vt:vector>
  </TitlesOfParts>
  <Company>Home PC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Coding Standards  </dc:title>
  <dc:creator>Srinivas</dc:creator>
  <cp:lastModifiedBy>Srinivas</cp:lastModifiedBy>
  <cp:revision>2</cp:revision>
  <dcterms:created xsi:type="dcterms:W3CDTF">2011-07-07T03:17:16Z</dcterms:created>
  <dcterms:modified xsi:type="dcterms:W3CDTF">2011-07-07T03:30:07Z</dcterms:modified>
</cp:coreProperties>
</file>