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4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5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0EECF-83AC-40D2-83F2-DA46CD45AB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A505E0-0127-4941-B21E-BC6446D79344}">
      <dgm:prSet/>
      <dgm:spPr/>
      <dgm:t>
        <a:bodyPr/>
        <a:lstStyle/>
        <a:p>
          <a:r>
            <a:rPr lang="en-US"/>
            <a:t>Collect the data of the house.</a:t>
          </a:r>
        </a:p>
      </dgm:t>
    </dgm:pt>
    <dgm:pt modelId="{A4F39662-1846-4728-BD05-2CC066588E8A}" type="parTrans" cxnId="{B0B9B9D6-4812-442D-AE9D-C7200E202DE6}">
      <dgm:prSet/>
      <dgm:spPr/>
      <dgm:t>
        <a:bodyPr/>
        <a:lstStyle/>
        <a:p>
          <a:endParaRPr lang="en-US"/>
        </a:p>
      </dgm:t>
    </dgm:pt>
    <dgm:pt modelId="{18F58CFD-C262-4BE8-8F93-DBC78F6E23A0}" type="sibTrans" cxnId="{B0B9B9D6-4812-442D-AE9D-C7200E202DE6}">
      <dgm:prSet/>
      <dgm:spPr/>
      <dgm:t>
        <a:bodyPr/>
        <a:lstStyle/>
        <a:p>
          <a:endParaRPr lang="en-US"/>
        </a:p>
      </dgm:t>
    </dgm:pt>
    <dgm:pt modelId="{C73B8BB0-8B06-4F44-9623-1F1088EBA6F7}">
      <dgm:prSet/>
      <dgm:spPr/>
      <dgm:t>
        <a:bodyPr/>
        <a:lstStyle/>
        <a:p>
          <a:r>
            <a:rPr lang="en-US"/>
            <a:t>Send it through email.</a:t>
          </a:r>
        </a:p>
      </dgm:t>
    </dgm:pt>
    <dgm:pt modelId="{339EF332-A289-4EA2-B60A-F18F95CDCE30}" type="parTrans" cxnId="{0D5C6850-9AED-4DEB-9448-B5AD12A65C9B}">
      <dgm:prSet/>
      <dgm:spPr/>
      <dgm:t>
        <a:bodyPr/>
        <a:lstStyle/>
        <a:p>
          <a:endParaRPr lang="en-US"/>
        </a:p>
      </dgm:t>
    </dgm:pt>
    <dgm:pt modelId="{1C2A60C8-747B-42C1-B3E4-58CE89E7B976}" type="sibTrans" cxnId="{0D5C6850-9AED-4DEB-9448-B5AD12A65C9B}">
      <dgm:prSet/>
      <dgm:spPr/>
      <dgm:t>
        <a:bodyPr/>
        <a:lstStyle/>
        <a:p>
          <a:endParaRPr lang="en-US"/>
        </a:p>
      </dgm:t>
    </dgm:pt>
    <dgm:pt modelId="{F5557BC6-041E-4ECB-A471-7DA677AA7A5E}" type="pres">
      <dgm:prSet presAssocID="{6280EECF-83AC-40D2-83F2-DA46CD45AB9C}" presName="linear" presStyleCnt="0">
        <dgm:presLayoutVars>
          <dgm:animLvl val="lvl"/>
          <dgm:resizeHandles val="exact"/>
        </dgm:presLayoutVars>
      </dgm:prSet>
      <dgm:spPr/>
    </dgm:pt>
    <dgm:pt modelId="{430A72F2-5D2F-4B1C-988C-0FB03BA77A43}" type="pres">
      <dgm:prSet presAssocID="{48A505E0-0127-4941-B21E-BC6446D793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DA0221-E13D-4DC6-B91E-FD15D36C055E}" type="pres">
      <dgm:prSet presAssocID="{18F58CFD-C262-4BE8-8F93-DBC78F6E23A0}" presName="spacer" presStyleCnt="0"/>
      <dgm:spPr/>
    </dgm:pt>
    <dgm:pt modelId="{48B6CF85-FFB0-46EC-89B0-CCDE1474A33C}" type="pres">
      <dgm:prSet presAssocID="{C73B8BB0-8B06-4F44-9623-1F1088EBA6F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BA5314D-C54A-42D4-809B-F6D6231F3226}" type="presOf" srcId="{48A505E0-0127-4941-B21E-BC6446D79344}" destId="{430A72F2-5D2F-4B1C-988C-0FB03BA77A43}" srcOrd="0" destOrd="0" presId="urn:microsoft.com/office/officeart/2005/8/layout/vList2"/>
    <dgm:cxn modelId="{0D5C6850-9AED-4DEB-9448-B5AD12A65C9B}" srcId="{6280EECF-83AC-40D2-83F2-DA46CD45AB9C}" destId="{C73B8BB0-8B06-4F44-9623-1F1088EBA6F7}" srcOrd="1" destOrd="0" parTransId="{339EF332-A289-4EA2-B60A-F18F95CDCE30}" sibTransId="{1C2A60C8-747B-42C1-B3E4-58CE89E7B976}"/>
    <dgm:cxn modelId="{A213CF8A-288A-464D-AE36-2DF9A50E1665}" type="presOf" srcId="{6280EECF-83AC-40D2-83F2-DA46CD45AB9C}" destId="{F5557BC6-041E-4ECB-A471-7DA677AA7A5E}" srcOrd="0" destOrd="0" presId="urn:microsoft.com/office/officeart/2005/8/layout/vList2"/>
    <dgm:cxn modelId="{713AF790-032F-4026-98A4-25B0598C9DE7}" type="presOf" srcId="{C73B8BB0-8B06-4F44-9623-1F1088EBA6F7}" destId="{48B6CF85-FFB0-46EC-89B0-CCDE1474A33C}" srcOrd="0" destOrd="0" presId="urn:microsoft.com/office/officeart/2005/8/layout/vList2"/>
    <dgm:cxn modelId="{B0B9B9D6-4812-442D-AE9D-C7200E202DE6}" srcId="{6280EECF-83AC-40D2-83F2-DA46CD45AB9C}" destId="{48A505E0-0127-4941-B21E-BC6446D79344}" srcOrd="0" destOrd="0" parTransId="{A4F39662-1846-4728-BD05-2CC066588E8A}" sibTransId="{18F58CFD-C262-4BE8-8F93-DBC78F6E23A0}"/>
    <dgm:cxn modelId="{893F26F3-4454-4F89-804D-FDAC3B6401EA}" type="presParOf" srcId="{F5557BC6-041E-4ECB-A471-7DA677AA7A5E}" destId="{430A72F2-5D2F-4B1C-988C-0FB03BA77A43}" srcOrd="0" destOrd="0" presId="urn:microsoft.com/office/officeart/2005/8/layout/vList2"/>
    <dgm:cxn modelId="{8A50B7E1-201C-43B6-B2F1-D9E59473CC6C}" type="presParOf" srcId="{F5557BC6-041E-4ECB-A471-7DA677AA7A5E}" destId="{F4DA0221-E13D-4DC6-B91E-FD15D36C055E}" srcOrd="1" destOrd="0" presId="urn:microsoft.com/office/officeart/2005/8/layout/vList2"/>
    <dgm:cxn modelId="{4735F6FD-F238-4EAB-BFE6-D815D7EF665D}" type="presParOf" srcId="{F5557BC6-041E-4ECB-A471-7DA677AA7A5E}" destId="{48B6CF85-FFB0-46EC-89B0-CCDE1474A33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F93CF-BE80-4CA2-9BB1-26092679FC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6ACB8A-5F93-4B1F-9197-CC2F5B3E1999}">
      <dgm:prSet/>
      <dgm:spPr/>
      <dgm:t>
        <a:bodyPr/>
        <a:lstStyle/>
        <a:p>
          <a:r>
            <a:rPr lang="en-US"/>
            <a:t>Raspberry Pi collects data from 3 humidity and temperature sensors namely Living Room, Room 1 and Room 2 Sensors.</a:t>
          </a:r>
        </a:p>
      </dgm:t>
    </dgm:pt>
    <dgm:pt modelId="{C9E8E40F-6376-4A90-BB64-BF3B96D681BD}" type="parTrans" cxnId="{E1CADE9A-F06F-4FDA-8F83-B225D3C23703}">
      <dgm:prSet/>
      <dgm:spPr/>
      <dgm:t>
        <a:bodyPr/>
        <a:lstStyle/>
        <a:p>
          <a:endParaRPr lang="en-US"/>
        </a:p>
      </dgm:t>
    </dgm:pt>
    <dgm:pt modelId="{16EB85A3-7336-4DDB-83D6-1458FB7C1847}" type="sibTrans" cxnId="{E1CADE9A-F06F-4FDA-8F83-B225D3C23703}">
      <dgm:prSet/>
      <dgm:spPr/>
      <dgm:t>
        <a:bodyPr/>
        <a:lstStyle/>
        <a:p>
          <a:endParaRPr lang="en-US"/>
        </a:p>
      </dgm:t>
    </dgm:pt>
    <dgm:pt modelId="{0723DA4B-E0CF-448A-970E-E85C95E39EC3}">
      <dgm:prSet/>
      <dgm:spPr/>
      <dgm:t>
        <a:bodyPr/>
        <a:lstStyle/>
        <a:p>
          <a:r>
            <a:rPr lang="en-US"/>
            <a:t>There is PIR sensor in Living Room, when it detects any motion it turns on Light in the living room.</a:t>
          </a:r>
        </a:p>
      </dgm:t>
    </dgm:pt>
    <dgm:pt modelId="{1B763528-07E7-4153-8D0C-557696893B83}" type="parTrans" cxnId="{D25EFF87-3C9E-481A-A85E-45E8B62DD9A5}">
      <dgm:prSet/>
      <dgm:spPr/>
      <dgm:t>
        <a:bodyPr/>
        <a:lstStyle/>
        <a:p>
          <a:endParaRPr lang="en-US"/>
        </a:p>
      </dgm:t>
    </dgm:pt>
    <dgm:pt modelId="{A885A6FE-0CAF-4D6A-8489-5828F804F984}" type="sibTrans" cxnId="{D25EFF87-3C9E-481A-A85E-45E8B62DD9A5}">
      <dgm:prSet/>
      <dgm:spPr/>
      <dgm:t>
        <a:bodyPr/>
        <a:lstStyle/>
        <a:p>
          <a:endParaRPr lang="en-US"/>
        </a:p>
      </dgm:t>
    </dgm:pt>
    <dgm:pt modelId="{96FB47F0-6805-477A-9532-3AF99F8D3329}">
      <dgm:prSet/>
      <dgm:spPr/>
      <dgm:t>
        <a:bodyPr/>
        <a:lstStyle/>
        <a:p>
          <a:r>
            <a:rPr lang="en-US"/>
            <a:t>There is one servo motor in room 1 if the humidity in the room is greater than 80% servo motor opens window.</a:t>
          </a:r>
        </a:p>
      </dgm:t>
    </dgm:pt>
    <dgm:pt modelId="{086F0D03-59CF-4AFC-9361-AB0614A5219B}" type="parTrans" cxnId="{CC71304B-4420-48E7-B8A4-79271E512617}">
      <dgm:prSet/>
      <dgm:spPr/>
      <dgm:t>
        <a:bodyPr/>
        <a:lstStyle/>
        <a:p>
          <a:endParaRPr lang="en-US"/>
        </a:p>
      </dgm:t>
    </dgm:pt>
    <dgm:pt modelId="{9D4FB7FF-DE01-46ED-89FC-F34371D3857C}" type="sibTrans" cxnId="{CC71304B-4420-48E7-B8A4-79271E512617}">
      <dgm:prSet/>
      <dgm:spPr/>
      <dgm:t>
        <a:bodyPr/>
        <a:lstStyle/>
        <a:p>
          <a:endParaRPr lang="en-US"/>
        </a:p>
      </dgm:t>
    </dgm:pt>
    <dgm:pt modelId="{FF276886-5AEE-4F87-95C9-4CAFA10D1EDD}">
      <dgm:prSet/>
      <dgm:spPr/>
      <dgm:t>
        <a:bodyPr/>
        <a:lstStyle/>
        <a:p>
          <a:r>
            <a:rPr lang="en-US"/>
            <a:t>There is LCD screen that shows all the data that generated inside the house. </a:t>
          </a:r>
        </a:p>
      </dgm:t>
    </dgm:pt>
    <dgm:pt modelId="{FFDF2FB8-669A-426C-A7C6-FCB44A77C43D}" type="parTrans" cxnId="{E6FA3BA4-F21D-44ED-9847-BBF9B1EA875A}">
      <dgm:prSet/>
      <dgm:spPr/>
      <dgm:t>
        <a:bodyPr/>
        <a:lstStyle/>
        <a:p>
          <a:endParaRPr lang="en-US"/>
        </a:p>
      </dgm:t>
    </dgm:pt>
    <dgm:pt modelId="{74192D06-3413-4149-9E28-6742CF94A544}" type="sibTrans" cxnId="{E6FA3BA4-F21D-44ED-9847-BBF9B1EA875A}">
      <dgm:prSet/>
      <dgm:spPr/>
      <dgm:t>
        <a:bodyPr/>
        <a:lstStyle/>
        <a:p>
          <a:endParaRPr lang="en-US"/>
        </a:p>
      </dgm:t>
    </dgm:pt>
    <dgm:pt modelId="{4378E053-DD7F-46D2-B073-C3A3E4000382}" type="pres">
      <dgm:prSet presAssocID="{9F1F93CF-BE80-4CA2-9BB1-26092679FCB7}" presName="root" presStyleCnt="0">
        <dgm:presLayoutVars>
          <dgm:dir/>
          <dgm:resizeHandles val="exact"/>
        </dgm:presLayoutVars>
      </dgm:prSet>
      <dgm:spPr/>
    </dgm:pt>
    <dgm:pt modelId="{613FDAE5-0F92-4B83-B81F-965512AECE48}" type="pres">
      <dgm:prSet presAssocID="{CD6ACB8A-5F93-4B1F-9197-CC2F5B3E1999}" presName="compNode" presStyleCnt="0"/>
      <dgm:spPr/>
    </dgm:pt>
    <dgm:pt modelId="{3EEF02E7-1466-4611-ABB9-CE802EBEFC9A}" type="pres">
      <dgm:prSet presAssocID="{CD6ACB8A-5F93-4B1F-9197-CC2F5B3E1999}" presName="bgRect" presStyleLbl="bgShp" presStyleIdx="0" presStyleCnt="4"/>
      <dgm:spPr/>
    </dgm:pt>
    <dgm:pt modelId="{82FEECBC-E97F-4E43-83DB-FCA0C035F286}" type="pres">
      <dgm:prSet presAssocID="{CD6ACB8A-5F93-4B1F-9197-CC2F5B3E19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FB3E6BC-8834-4F32-B62F-9250071D4672}" type="pres">
      <dgm:prSet presAssocID="{CD6ACB8A-5F93-4B1F-9197-CC2F5B3E1999}" presName="spaceRect" presStyleCnt="0"/>
      <dgm:spPr/>
    </dgm:pt>
    <dgm:pt modelId="{4CD2FD5E-6103-41F1-8CCE-B13CF0D26DF4}" type="pres">
      <dgm:prSet presAssocID="{CD6ACB8A-5F93-4B1F-9197-CC2F5B3E1999}" presName="parTx" presStyleLbl="revTx" presStyleIdx="0" presStyleCnt="4">
        <dgm:presLayoutVars>
          <dgm:chMax val="0"/>
          <dgm:chPref val="0"/>
        </dgm:presLayoutVars>
      </dgm:prSet>
      <dgm:spPr/>
    </dgm:pt>
    <dgm:pt modelId="{344C254A-042F-4B56-BA2E-897AD7C2C822}" type="pres">
      <dgm:prSet presAssocID="{16EB85A3-7336-4DDB-83D6-1458FB7C1847}" presName="sibTrans" presStyleCnt="0"/>
      <dgm:spPr/>
    </dgm:pt>
    <dgm:pt modelId="{CE1A8813-92F2-40F2-9D45-E17FD69DB19F}" type="pres">
      <dgm:prSet presAssocID="{0723DA4B-E0CF-448A-970E-E85C95E39EC3}" presName="compNode" presStyleCnt="0"/>
      <dgm:spPr/>
    </dgm:pt>
    <dgm:pt modelId="{F35FB71F-B8E4-4FBE-9DA6-F72BFCCBDA13}" type="pres">
      <dgm:prSet presAssocID="{0723DA4B-E0CF-448A-970E-E85C95E39EC3}" presName="bgRect" presStyleLbl="bgShp" presStyleIdx="1" presStyleCnt="4"/>
      <dgm:spPr/>
    </dgm:pt>
    <dgm:pt modelId="{9B5A08C4-3BD0-4357-A8EF-F57E76191A3E}" type="pres">
      <dgm:prSet presAssocID="{0723DA4B-E0CF-448A-970E-E85C95E39E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57AEF931-71F2-42F0-997C-C79DB71354B0}" type="pres">
      <dgm:prSet presAssocID="{0723DA4B-E0CF-448A-970E-E85C95E39EC3}" presName="spaceRect" presStyleCnt="0"/>
      <dgm:spPr/>
    </dgm:pt>
    <dgm:pt modelId="{9A489F6A-26F6-41C0-913B-4B266F373600}" type="pres">
      <dgm:prSet presAssocID="{0723DA4B-E0CF-448A-970E-E85C95E39EC3}" presName="parTx" presStyleLbl="revTx" presStyleIdx="1" presStyleCnt="4">
        <dgm:presLayoutVars>
          <dgm:chMax val="0"/>
          <dgm:chPref val="0"/>
        </dgm:presLayoutVars>
      </dgm:prSet>
      <dgm:spPr/>
    </dgm:pt>
    <dgm:pt modelId="{F07FE7CD-02ED-4A56-B662-1D7488A322A6}" type="pres">
      <dgm:prSet presAssocID="{A885A6FE-0CAF-4D6A-8489-5828F804F984}" presName="sibTrans" presStyleCnt="0"/>
      <dgm:spPr/>
    </dgm:pt>
    <dgm:pt modelId="{CD57B318-ECC6-4D54-BED7-65908D2B1821}" type="pres">
      <dgm:prSet presAssocID="{96FB47F0-6805-477A-9532-3AF99F8D3329}" presName="compNode" presStyleCnt="0"/>
      <dgm:spPr/>
    </dgm:pt>
    <dgm:pt modelId="{E84B79BA-6DC0-428E-A311-20CD0400FCC6}" type="pres">
      <dgm:prSet presAssocID="{96FB47F0-6805-477A-9532-3AF99F8D3329}" presName="bgRect" presStyleLbl="bgShp" presStyleIdx="2" presStyleCnt="4"/>
      <dgm:spPr/>
    </dgm:pt>
    <dgm:pt modelId="{DEC17D1A-E814-46BB-B241-249BDEF22BDE}" type="pres">
      <dgm:prSet presAssocID="{96FB47F0-6805-477A-9532-3AF99F8D33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FECBFAAE-93E3-4818-AE3B-FD18ED8BDEAD}" type="pres">
      <dgm:prSet presAssocID="{96FB47F0-6805-477A-9532-3AF99F8D3329}" presName="spaceRect" presStyleCnt="0"/>
      <dgm:spPr/>
    </dgm:pt>
    <dgm:pt modelId="{D02E1D13-C94F-4729-9B0D-0F77DD7267AC}" type="pres">
      <dgm:prSet presAssocID="{96FB47F0-6805-477A-9532-3AF99F8D3329}" presName="parTx" presStyleLbl="revTx" presStyleIdx="2" presStyleCnt="4">
        <dgm:presLayoutVars>
          <dgm:chMax val="0"/>
          <dgm:chPref val="0"/>
        </dgm:presLayoutVars>
      </dgm:prSet>
      <dgm:spPr/>
    </dgm:pt>
    <dgm:pt modelId="{B02BBE1A-AC79-4B99-9409-460FBC781933}" type="pres">
      <dgm:prSet presAssocID="{9D4FB7FF-DE01-46ED-89FC-F34371D3857C}" presName="sibTrans" presStyleCnt="0"/>
      <dgm:spPr/>
    </dgm:pt>
    <dgm:pt modelId="{513717D5-BFFD-456C-8576-AE58126DD632}" type="pres">
      <dgm:prSet presAssocID="{FF276886-5AEE-4F87-95C9-4CAFA10D1EDD}" presName="compNode" presStyleCnt="0"/>
      <dgm:spPr/>
    </dgm:pt>
    <dgm:pt modelId="{5BC922C0-5100-4DB4-B458-76701905FA81}" type="pres">
      <dgm:prSet presAssocID="{FF276886-5AEE-4F87-95C9-4CAFA10D1EDD}" presName="bgRect" presStyleLbl="bgShp" presStyleIdx="3" presStyleCnt="4"/>
      <dgm:spPr/>
    </dgm:pt>
    <dgm:pt modelId="{5984322A-E49A-4CE3-8ABF-5363009B36AE}" type="pres">
      <dgm:prSet presAssocID="{FF276886-5AEE-4F87-95C9-4CAFA10D1E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C5C3D41-A6E0-4C75-865D-890887C5BB4E}" type="pres">
      <dgm:prSet presAssocID="{FF276886-5AEE-4F87-95C9-4CAFA10D1EDD}" presName="spaceRect" presStyleCnt="0"/>
      <dgm:spPr/>
    </dgm:pt>
    <dgm:pt modelId="{33BF214C-00E6-4A2E-9370-CC691D7E0AB0}" type="pres">
      <dgm:prSet presAssocID="{FF276886-5AEE-4F87-95C9-4CAFA10D1E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1C9F03-8E0F-47C4-827D-C38D1E6D1130}" type="presOf" srcId="{FF276886-5AEE-4F87-95C9-4CAFA10D1EDD}" destId="{33BF214C-00E6-4A2E-9370-CC691D7E0AB0}" srcOrd="0" destOrd="0" presId="urn:microsoft.com/office/officeart/2018/2/layout/IconVerticalSolidList"/>
    <dgm:cxn modelId="{298CE21F-62FB-4D1D-B340-E2362472705E}" type="presOf" srcId="{9F1F93CF-BE80-4CA2-9BB1-26092679FCB7}" destId="{4378E053-DD7F-46D2-B073-C3A3E4000382}" srcOrd="0" destOrd="0" presId="urn:microsoft.com/office/officeart/2018/2/layout/IconVerticalSolidList"/>
    <dgm:cxn modelId="{2DEF634A-D3B8-47A0-8705-1186E0D2EE57}" type="presOf" srcId="{CD6ACB8A-5F93-4B1F-9197-CC2F5B3E1999}" destId="{4CD2FD5E-6103-41F1-8CCE-B13CF0D26DF4}" srcOrd="0" destOrd="0" presId="urn:microsoft.com/office/officeart/2018/2/layout/IconVerticalSolidList"/>
    <dgm:cxn modelId="{CC71304B-4420-48E7-B8A4-79271E512617}" srcId="{9F1F93CF-BE80-4CA2-9BB1-26092679FCB7}" destId="{96FB47F0-6805-477A-9532-3AF99F8D3329}" srcOrd="2" destOrd="0" parTransId="{086F0D03-59CF-4AFC-9361-AB0614A5219B}" sibTransId="{9D4FB7FF-DE01-46ED-89FC-F34371D3857C}"/>
    <dgm:cxn modelId="{D25EFF87-3C9E-481A-A85E-45E8B62DD9A5}" srcId="{9F1F93CF-BE80-4CA2-9BB1-26092679FCB7}" destId="{0723DA4B-E0CF-448A-970E-E85C95E39EC3}" srcOrd="1" destOrd="0" parTransId="{1B763528-07E7-4153-8D0C-557696893B83}" sibTransId="{A885A6FE-0CAF-4D6A-8489-5828F804F984}"/>
    <dgm:cxn modelId="{E1CADE9A-F06F-4FDA-8F83-B225D3C23703}" srcId="{9F1F93CF-BE80-4CA2-9BB1-26092679FCB7}" destId="{CD6ACB8A-5F93-4B1F-9197-CC2F5B3E1999}" srcOrd="0" destOrd="0" parTransId="{C9E8E40F-6376-4A90-BB64-BF3B96D681BD}" sibTransId="{16EB85A3-7336-4DDB-83D6-1458FB7C1847}"/>
    <dgm:cxn modelId="{E6FA3BA4-F21D-44ED-9847-BBF9B1EA875A}" srcId="{9F1F93CF-BE80-4CA2-9BB1-26092679FCB7}" destId="{FF276886-5AEE-4F87-95C9-4CAFA10D1EDD}" srcOrd="3" destOrd="0" parTransId="{FFDF2FB8-669A-426C-A7C6-FCB44A77C43D}" sibTransId="{74192D06-3413-4149-9E28-6742CF94A544}"/>
    <dgm:cxn modelId="{607B8CAE-DD2C-497E-95CE-AA41174B1A17}" type="presOf" srcId="{96FB47F0-6805-477A-9532-3AF99F8D3329}" destId="{D02E1D13-C94F-4729-9B0D-0F77DD7267AC}" srcOrd="0" destOrd="0" presId="urn:microsoft.com/office/officeart/2018/2/layout/IconVerticalSolidList"/>
    <dgm:cxn modelId="{4C6DF3B0-A2BB-42A0-9D30-7138386C0287}" type="presOf" srcId="{0723DA4B-E0CF-448A-970E-E85C95E39EC3}" destId="{9A489F6A-26F6-41C0-913B-4B266F373600}" srcOrd="0" destOrd="0" presId="urn:microsoft.com/office/officeart/2018/2/layout/IconVerticalSolidList"/>
    <dgm:cxn modelId="{6081052F-33BC-4B2A-9F36-712449E5E217}" type="presParOf" srcId="{4378E053-DD7F-46D2-B073-C3A3E4000382}" destId="{613FDAE5-0F92-4B83-B81F-965512AECE48}" srcOrd="0" destOrd="0" presId="urn:microsoft.com/office/officeart/2018/2/layout/IconVerticalSolidList"/>
    <dgm:cxn modelId="{3A9E6881-BCEC-4E49-9388-B94F53534EFA}" type="presParOf" srcId="{613FDAE5-0F92-4B83-B81F-965512AECE48}" destId="{3EEF02E7-1466-4611-ABB9-CE802EBEFC9A}" srcOrd="0" destOrd="0" presId="urn:microsoft.com/office/officeart/2018/2/layout/IconVerticalSolidList"/>
    <dgm:cxn modelId="{CA6EB7A2-B8DB-4AF4-A2AF-B9129B07A3A5}" type="presParOf" srcId="{613FDAE5-0F92-4B83-B81F-965512AECE48}" destId="{82FEECBC-E97F-4E43-83DB-FCA0C035F286}" srcOrd="1" destOrd="0" presId="urn:microsoft.com/office/officeart/2018/2/layout/IconVerticalSolidList"/>
    <dgm:cxn modelId="{CA6C350A-65DD-4E7C-B913-352CD153DB15}" type="presParOf" srcId="{613FDAE5-0F92-4B83-B81F-965512AECE48}" destId="{3FB3E6BC-8834-4F32-B62F-9250071D4672}" srcOrd="2" destOrd="0" presId="urn:microsoft.com/office/officeart/2018/2/layout/IconVerticalSolidList"/>
    <dgm:cxn modelId="{45663584-638E-488E-B87B-A1D08EEE6A3B}" type="presParOf" srcId="{613FDAE5-0F92-4B83-B81F-965512AECE48}" destId="{4CD2FD5E-6103-41F1-8CCE-B13CF0D26DF4}" srcOrd="3" destOrd="0" presId="urn:microsoft.com/office/officeart/2018/2/layout/IconVerticalSolidList"/>
    <dgm:cxn modelId="{BAB014C3-2BE5-4F09-BE7C-AC8B76A6EE6A}" type="presParOf" srcId="{4378E053-DD7F-46D2-B073-C3A3E4000382}" destId="{344C254A-042F-4B56-BA2E-897AD7C2C822}" srcOrd="1" destOrd="0" presId="urn:microsoft.com/office/officeart/2018/2/layout/IconVerticalSolidList"/>
    <dgm:cxn modelId="{3EB8A1D2-2DFE-4456-9137-86EC7B48A9F3}" type="presParOf" srcId="{4378E053-DD7F-46D2-B073-C3A3E4000382}" destId="{CE1A8813-92F2-40F2-9D45-E17FD69DB19F}" srcOrd="2" destOrd="0" presId="urn:microsoft.com/office/officeart/2018/2/layout/IconVerticalSolidList"/>
    <dgm:cxn modelId="{C3A4F680-B3C5-42EF-A046-D7443545B9A6}" type="presParOf" srcId="{CE1A8813-92F2-40F2-9D45-E17FD69DB19F}" destId="{F35FB71F-B8E4-4FBE-9DA6-F72BFCCBDA13}" srcOrd="0" destOrd="0" presId="urn:microsoft.com/office/officeart/2018/2/layout/IconVerticalSolidList"/>
    <dgm:cxn modelId="{4DC7E676-3135-4224-B62A-0ABE758A2699}" type="presParOf" srcId="{CE1A8813-92F2-40F2-9D45-E17FD69DB19F}" destId="{9B5A08C4-3BD0-4357-A8EF-F57E76191A3E}" srcOrd="1" destOrd="0" presId="urn:microsoft.com/office/officeart/2018/2/layout/IconVerticalSolidList"/>
    <dgm:cxn modelId="{CC0DAC9F-EF59-44DE-BD0F-BBE8443B87A1}" type="presParOf" srcId="{CE1A8813-92F2-40F2-9D45-E17FD69DB19F}" destId="{57AEF931-71F2-42F0-997C-C79DB71354B0}" srcOrd="2" destOrd="0" presId="urn:microsoft.com/office/officeart/2018/2/layout/IconVerticalSolidList"/>
    <dgm:cxn modelId="{25EDC6C7-A565-4DD6-9277-7BB17143DC70}" type="presParOf" srcId="{CE1A8813-92F2-40F2-9D45-E17FD69DB19F}" destId="{9A489F6A-26F6-41C0-913B-4B266F373600}" srcOrd="3" destOrd="0" presId="urn:microsoft.com/office/officeart/2018/2/layout/IconVerticalSolidList"/>
    <dgm:cxn modelId="{516105B3-8060-440E-9C81-281E15869DD8}" type="presParOf" srcId="{4378E053-DD7F-46D2-B073-C3A3E4000382}" destId="{F07FE7CD-02ED-4A56-B662-1D7488A322A6}" srcOrd="3" destOrd="0" presId="urn:microsoft.com/office/officeart/2018/2/layout/IconVerticalSolidList"/>
    <dgm:cxn modelId="{B7952067-648C-4656-AEB4-9B76D3B16E07}" type="presParOf" srcId="{4378E053-DD7F-46D2-B073-C3A3E4000382}" destId="{CD57B318-ECC6-4D54-BED7-65908D2B1821}" srcOrd="4" destOrd="0" presId="urn:microsoft.com/office/officeart/2018/2/layout/IconVerticalSolidList"/>
    <dgm:cxn modelId="{1BD2E81D-B577-4303-874B-6B8E08507F5E}" type="presParOf" srcId="{CD57B318-ECC6-4D54-BED7-65908D2B1821}" destId="{E84B79BA-6DC0-428E-A311-20CD0400FCC6}" srcOrd="0" destOrd="0" presId="urn:microsoft.com/office/officeart/2018/2/layout/IconVerticalSolidList"/>
    <dgm:cxn modelId="{53F29B2E-3F04-48BD-9A9D-BD81028E48EA}" type="presParOf" srcId="{CD57B318-ECC6-4D54-BED7-65908D2B1821}" destId="{DEC17D1A-E814-46BB-B241-249BDEF22BDE}" srcOrd="1" destOrd="0" presId="urn:microsoft.com/office/officeart/2018/2/layout/IconVerticalSolidList"/>
    <dgm:cxn modelId="{A57BCBFE-CEF4-4801-A516-B15A2E9927D7}" type="presParOf" srcId="{CD57B318-ECC6-4D54-BED7-65908D2B1821}" destId="{FECBFAAE-93E3-4818-AE3B-FD18ED8BDEAD}" srcOrd="2" destOrd="0" presId="urn:microsoft.com/office/officeart/2018/2/layout/IconVerticalSolidList"/>
    <dgm:cxn modelId="{D3081A46-36B4-4A65-9F07-6E7B1556E4FE}" type="presParOf" srcId="{CD57B318-ECC6-4D54-BED7-65908D2B1821}" destId="{D02E1D13-C94F-4729-9B0D-0F77DD7267AC}" srcOrd="3" destOrd="0" presId="urn:microsoft.com/office/officeart/2018/2/layout/IconVerticalSolidList"/>
    <dgm:cxn modelId="{96129AFE-FB0F-4989-8A64-B2E2A42DDF35}" type="presParOf" srcId="{4378E053-DD7F-46D2-B073-C3A3E4000382}" destId="{B02BBE1A-AC79-4B99-9409-460FBC781933}" srcOrd="5" destOrd="0" presId="urn:microsoft.com/office/officeart/2018/2/layout/IconVerticalSolidList"/>
    <dgm:cxn modelId="{8E4B01A3-1778-4208-A7F3-7C6922C4A62D}" type="presParOf" srcId="{4378E053-DD7F-46D2-B073-C3A3E4000382}" destId="{513717D5-BFFD-456C-8576-AE58126DD632}" srcOrd="6" destOrd="0" presId="urn:microsoft.com/office/officeart/2018/2/layout/IconVerticalSolidList"/>
    <dgm:cxn modelId="{A1541599-B9A1-4BA3-B3D1-7719A333EA53}" type="presParOf" srcId="{513717D5-BFFD-456C-8576-AE58126DD632}" destId="{5BC922C0-5100-4DB4-B458-76701905FA81}" srcOrd="0" destOrd="0" presId="urn:microsoft.com/office/officeart/2018/2/layout/IconVerticalSolidList"/>
    <dgm:cxn modelId="{8AC9E37C-BFD2-4895-B0A0-194F34FD1CF4}" type="presParOf" srcId="{513717D5-BFFD-456C-8576-AE58126DD632}" destId="{5984322A-E49A-4CE3-8ABF-5363009B36AE}" srcOrd="1" destOrd="0" presId="urn:microsoft.com/office/officeart/2018/2/layout/IconVerticalSolidList"/>
    <dgm:cxn modelId="{CB9A7C04-E205-41FD-BF6F-83D57C870BB3}" type="presParOf" srcId="{513717D5-BFFD-456C-8576-AE58126DD632}" destId="{5C5C3D41-A6E0-4C75-865D-890887C5BB4E}" srcOrd="2" destOrd="0" presId="urn:microsoft.com/office/officeart/2018/2/layout/IconVerticalSolidList"/>
    <dgm:cxn modelId="{A08CB67B-B2D2-49F6-A6D4-F6D25A5E34E0}" type="presParOf" srcId="{513717D5-BFFD-456C-8576-AE58126DD632}" destId="{33BF214C-00E6-4A2E-9370-CC691D7E0A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A72F2-5D2F-4B1C-988C-0FB03BA77A43}">
      <dsp:nvSpPr>
        <dsp:cNvPr id="0" name=""/>
        <dsp:cNvSpPr/>
      </dsp:nvSpPr>
      <dsp:spPr>
        <a:xfrm>
          <a:off x="0" y="263412"/>
          <a:ext cx="6513603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Collect the data of the house.</a:t>
          </a:r>
        </a:p>
      </dsp:txBody>
      <dsp:txXfrm>
        <a:off x="126223" y="389635"/>
        <a:ext cx="6261157" cy="2333254"/>
      </dsp:txXfrm>
    </dsp:sp>
    <dsp:sp modelId="{48B6CF85-FFB0-46EC-89B0-CCDE1474A33C}">
      <dsp:nvSpPr>
        <dsp:cNvPr id="0" name=""/>
        <dsp:cNvSpPr/>
      </dsp:nvSpPr>
      <dsp:spPr>
        <a:xfrm>
          <a:off x="0" y="3036313"/>
          <a:ext cx="6513603" cy="2585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Send it through email.</a:t>
          </a:r>
        </a:p>
      </dsp:txBody>
      <dsp:txXfrm>
        <a:off x="126223" y="3162536"/>
        <a:ext cx="6261157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02E7-1466-4611-ABB9-CE802EBEFC9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EECBC-E97F-4E43-83DB-FCA0C035F28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2FD5E-6103-41F1-8CCE-B13CF0D26DF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Raspberry Pi collects data from 3 humidity and temperature sensors namely Living Room, Room 1 and Room 2 Sensors.</a:t>
          </a:r>
        </a:p>
      </dsp:txBody>
      <dsp:txXfrm>
        <a:off x="1429899" y="2442"/>
        <a:ext cx="5083704" cy="1238008"/>
      </dsp:txXfrm>
    </dsp:sp>
    <dsp:sp modelId="{F35FB71F-B8E4-4FBE-9DA6-F72BFCCBDA1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08C4-3BD0-4357-A8EF-F57E76191A3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9F6A-26F6-41C0-913B-4B266F37360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is PIR sensor in Living Room, when it detects any motion it turns on Light in the living room.</a:t>
          </a:r>
        </a:p>
      </dsp:txBody>
      <dsp:txXfrm>
        <a:off x="1429899" y="1549953"/>
        <a:ext cx="5083704" cy="1238008"/>
      </dsp:txXfrm>
    </dsp:sp>
    <dsp:sp modelId="{E84B79BA-6DC0-428E-A311-20CD0400FCC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17D1A-E814-46BB-B241-249BDEF22BD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1D13-C94F-4729-9B0D-0F77DD7267A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is one servo motor in room 1 if the humidity in the room is greater than 80% servo motor opens window.</a:t>
          </a:r>
        </a:p>
      </dsp:txBody>
      <dsp:txXfrm>
        <a:off x="1429899" y="3097464"/>
        <a:ext cx="5083704" cy="1238008"/>
      </dsp:txXfrm>
    </dsp:sp>
    <dsp:sp modelId="{5BC922C0-5100-4DB4-B458-76701905FA8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4322A-E49A-4CE3-8ABF-5363009B36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214C-00E6-4A2E-9370-CC691D7E0AB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is LCD screen that shows all the data that generated inside the house. 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AFD7-ED6E-4A89-90DA-DBDE06848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3C49D-6DA7-46B6-8132-D0EA8412F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F7A5-7C61-42E5-8C02-0FA96133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514A-D29A-4510-A725-AC2DD2D7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364F-8FD6-464C-A442-4FAF4D1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A4B3-BA17-4960-A494-AA531881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CE01-F74A-4C89-80AC-50379CE3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0758-CFDB-4863-B0EA-CF37FD6F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BBB0-6A3C-46CE-88F0-A9936016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D4C7-5095-40F1-92D0-F472FC4C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F7A13-78C4-4A8D-9EC9-0D2A164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678FF-D33F-4403-B859-ADCEC093C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8AFF-67A1-4FB3-A669-30AD9B94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5437-CFCD-415A-8B39-F4477DA6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7E6E-754B-4A4D-84F2-66BFDC28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A908-38EE-4742-A3CD-0E5EA86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A709-39AA-46EA-BA1C-FC8D082B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D24A-3749-4F62-B699-CD617174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F65B-F7D9-41A5-A35A-0961DC51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86B5-B178-4318-A49B-130AE77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D033-78C7-444A-B21C-2F6D4D4F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6F43-377C-4748-8A12-BFA56C38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9266-5C93-4C64-B696-C06F6C2B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B2710-A4C7-4C93-A514-1CD14C89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4832-A3A7-4FDA-B9E0-BAEC802A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9E10-C426-40D5-B59F-5A208BD9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6D53-EF60-4D0F-B566-7220E0785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7C59E-2A8C-4F63-AEFD-C7BDA79DA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4BE68-9558-49C2-8C8F-6D7DE349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5054E-DC82-4587-9048-5508729D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2E00-070E-4BA0-92A6-CB314D8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DF79-2C6D-467A-A9EB-7B84D76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67D7E-6E2B-4913-8127-337F5A91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7FDCC-C577-4F06-931F-2EDF2FE6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2EEB5-FF66-4D03-BFCD-D3B1084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62745-1794-4F22-A23A-29A851DC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BDDB9-D162-41EB-BF3D-57E32C78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11A22-A284-4867-B9B4-60184A0B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2388A-55D5-4FEF-8EFE-E2611F05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78CA-8609-4FC3-A63B-2F61A8A7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22F62-93A3-43BC-8641-41A38BE5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D058F-2A20-4735-AF7D-7351DC2B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AEB0B-FFA2-4B64-9A16-F66E4F67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6A13-2130-4A45-9269-FB4A59A1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2C69D-C7D6-470D-8D95-4BC3941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20F7-500E-4616-943E-54B537E4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3A4-E9FA-4120-BF7F-599E1F18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A63D-A587-44B1-987F-AA45EBEA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2312-AA86-4CD6-89D5-12D55C43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FE98-6BF6-4905-8C47-AFF855DF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5E44A-2FE5-45B1-ABEE-A4C51999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2B38-7C15-4F60-93CC-517513A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B8B6-22FF-4168-82FB-CCD1D567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BDE7-8C05-4217-9ABB-B623D5AD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6AD1-C33B-4CE8-B3EC-53EA62860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2A89-38D8-4335-9F51-42EC3E43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9D72-8B40-4AB5-A20B-902B4BAB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37A8-3C6D-44C5-93C7-41258BA4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1BE02-3D14-4C81-B04B-446B87F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BF2A-EFB5-4FC4-BF96-EAA03F39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372A-921D-4404-A39C-DBBDB037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BC40-4C02-4318-8710-499DEB787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D776-6445-46C9-8580-5A1FD384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A9C5-AEE5-408C-A454-88ECF57B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E58D-A2AF-4A87-8FD8-02E29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9C42-4C45-4143-A248-103138180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Home Monitoring System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E54E0-0C66-4E74-B842-1F8E9590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ECE 612 – Real Time Embedded Systems</a:t>
            </a:r>
          </a:p>
          <a:p>
            <a:pPr algn="l"/>
            <a:endParaRPr lang="en-US" sz="2000">
              <a:solidFill>
                <a:srgbClr val="FFFFFF"/>
              </a:solidFill>
            </a:endParaRPr>
          </a:p>
          <a:p>
            <a:pPr algn="l"/>
            <a:r>
              <a:rPr lang="en-US" sz="2000">
                <a:solidFill>
                  <a:srgbClr val="FFFFFF"/>
                </a:solidFill>
              </a:rPr>
              <a:t>Gowtham Tummala – G01123244</a:t>
            </a:r>
          </a:p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6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AD07C-43B9-43AE-AB5D-6ECB5BC8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	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0493F5D-84EB-4B29-8DB9-EE445A143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6333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2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FAFA-7CBC-450D-A6D5-BF840BC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Components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7B0C6F-7B42-49C1-912A-8A4713D7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lvl="1"/>
            <a:r>
              <a:rPr lang="en-US"/>
              <a:t>RaspberryPi B+ 	- 1</a:t>
            </a:r>
          </a:p>
          <a:p>
            <a:pPr lvl="1"/>
            <a:r>
              <a:rPr lang="en-US"/>
              <a:t>PIR Sensor	- 1</a:t>
            </a:r>
          </a:p>
          <a:p>
            <a:pPr lvl="1"/>
            <a:r>
              <a:rPr lang="en-US"/>
              <a:t>Servo Motor	- 1</a:t>
            </a:r>
          </a:p>
          <a:p>
            <a:pPr lvl="1"/>
            <a:r>
              <a:rPr lang="en-US"/>
              <a:t>DHT11 Sensor	- 3</a:t>
            </a:r>
          </a:p>
          <a:p>
            <a:pPr lvl="1"/>
            <a:r>
              <a:rPr lang="en-US"/>
              <a:t>LCD 16x2		- 1</a:t>
            </a:r>
          </a:p>
          <a:p>
            <a:pPr lvl="1"/>
            <a:r>
              <a:rPr lang="en-US"/>
              <a:t>LED		- 1</a:t>
            </a:r>
          </a:p>
          <a:p>
            <a:pPr lvl="1"/>
            <a:r>
              <a:rPr lang="en-US"/>
              <a:t>EDUP 802.11g 	- 1</a:t>
            </a:r>
          </a:p>
        </p:txBody>
      </p:sp>
    </p:spTree>
    <p:extLst>
      <p:ext uri="{BB962C8B-B14F-4D97-AF65-F5344CB8AC3E}">
        <p14:creationId xmlns:p14="http://schemas.microsoft.com/office/powerpoint/2010/main" val="6076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64E-1C1B-444B-8F94-C8DC2DB4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E03554E0-5145-461C-8685-19D67270C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48" y="2539179"/>
            <a:ext cx="2437894" cy="164964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DD2CE8-7A48-4365-AE79-9958B9335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24326" b="27057"/>
          <a:stretch/>
        </p:blipFill>
        <p:spPr>
          <a:xfrm rot="10800000">
            <a:off x="8115432" y="3483433"/>
            <a:ext cx="1443606" cy="71593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9E2D3B-4CD8-4426-B6E9-117CA7A4C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24326" b="27057"/>
          <a:stretch/>
        </p:blipFill>
        <p:spPr>
          <a:xfrm>
            <a:off x="1099666" y="3076875"/>
            <a:ext cx="1443606" cy="71593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A0CE3-7724-456E-8C6F-AD55A0FBB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24326" b="27057"/>
          <a:stretch/>
        </p:blipFill>
        <p:spPr>
          <a:xfrm rot="13262233">
            <a:off x="7740946" y="5429294"/>
            <a:ext cx="1443606" cy="715939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3B2FAB88-2D49-4DBA-98BC-C0418F2683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9"/>
          <a:stretch/>
        </p:blipFill>
        <p:spPr>
          <a:xfrm>
            <a:off x="4459448" y="5470245"/>
            <a:ext cx="2356957" cy="1086976"/>
          </a:xfrm>
          <a:prstGeom prst="rect">
            <a:avLst/>
          </a:prstGeom>
        </p:spPr>
      </p:pic>
      <p:pic>
        <p:nvPicPr>
          <p:cNvPr id="13" name="Picture 12" descr="A close up of a toy&#10;&#10;Description automatically generated">
            <a:extLst>
              <a:ext uri="{FF2B5EF4-FFF2-40B4-BE49-F238E27FC236}">
                <a16:creationId xmlns:a16="http://schemas.microsoft.com/office/drawing/2014/main" id="{E09FBEE8-C3F7-4AF0-9EB8-33F03D29E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81" y="4630129"/>
            <a:ext cx="1443606" cy="1443606"/>
          </a:xfrm>
          <a:prstGeom prst="rect">
            <a:avLst/>
          </a:prstGeom>
        </p:spPr>
      </p:pic>
      <p:pic>
        <p:nvPicPr>
          <p:cNvPr id="21" name="Picture 20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C910D63D-1C3A-4139-AB18-0525680CE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92541"/>
            <a:ext cx="873247" cy="1368521"/>
          </a:xfrm>
          <a:prstGeom prst="rect">
            <a:avLst/>
          </a:prstGeom>
        </p:spPr>
      </p:pic>
      <p:pic>
        <p:nvPicPr>
          <p:cNvPr id="23" name="Picture 22" descr="A close up of a device&#10;&#10;Description automatically generated">
            <a:extLst>
              <a:ext uri="{FF2B5EF4-FFF2-40B4-BE49-F238E27FC236}">
                <a16:creationId xmlns:a16="http://schemas.microsoft.com/office/drawing/2014/main" id="{A3BB1B5C-64D3-4853-B72F-DD94CA5A83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5" b="20655"/>
          <a:stretch/>
        </p:blipFill>
        <p:spPr>
          <a:xfrm>
            <a:off x="7820151" y="1291219"/>
            <a:ext cx="1279271" cy="1764838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B105F4CB-78AD-4A49-B584-D2DA912C6735}"/>
              </a:ext>
            </a:extLst>
          </p:cNvPr>
          <p:cNvSpPr/>
          <p:nvPr/>
        </p:nvSpPr>
        <p:spPr>
          <a:xfrm>
            <a:off x="5519057" y="4454440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40FC350-5CD6-4852-BFE7-E2537189EC98}"/>
              </a:ext>
            </a:extLst>
          </p:cNvPr>
          <p:cNvSpPr/>
          <p:nvPr/>
        </p:nvSpPr>
        <p:spPr>
          <a:xfrm rot="16200000">
            <a:off x="3211287" y="3235240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1AE2DC5-ACF8-4BDA-87EF-4D5A0E4074D0}"/>
              </a:ext>
            </a:extLst>
          </p:cNvPr>
          <p:cNvSpPr/>
          <p:nvPr/>
        </p:nvSpPr>
        <p:spPr>
          <a:xfrm rot="15510843">
            <a:off x="7323481" y="2420729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759A9C2-A95D-4E48-9944-30E9A6FB79D5}"/>
              </a:ext>
            </a:extLst>
          </p:cNvPr>
          <p:cNvSpPr/>
          <p:nvPr/>
        </p:nvSpPr>
        <p:spPr>
          <a:xfrm rot="5755801">
            <a:off x="7446425" y="3395122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EA63F2A-4672-42EF-BF25-C06F28BF0ADA}"/>
              </a:ext>
            </a:extLst>
          </p:cNvPr>
          <p:cNvSpPr/>
          <p:nvPr/>
        </p:nvSpPr>
        <p:spPr>
          <a:xfrm rot="7422260">
            <a:off x="7475881" y="4489014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7A88547-29E8-4488-9E62-5F8A610D9F4C}"/>
              </a:ext>
            </a:extLst>
          </p:cNvPr>
          <p:cNvSpPr/>
          <p:nvPr/>
        </p:nvSpPr>
        <p:spPr>
          <a:xfrm rot="13572647">
            <a:off x="3932219" y="4438655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C83A2BB-903E-4753-8C1B-E9B605DFBDBD}"/>
              </a:ext>
            </a:extLst>
          </p:cNvPr>
          <p:cNvSpPr/>
          <p:nvPr/>
        </p:nvSpPr>
        <p:spPr>
          <a:xfrm rot="4221784">
            <a:off x="2011873" y="5273928"/>
            <a:ext cx="250372" cy="7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0FDC28B-0B7C-4539-A856-D02D11A02E3F}"/>
              </a:ext>
            </a:extLst>
          </p:cNvPr>
          <p:cNvSpPr/>
          <p:nvPr/>
        </p:nvSpPr>
        <p:spPr>
          <a:xfrm rot="21092026">
            <a:off x="5314605" y="932442"/>
            <a:ext cx="5734010" cy="1186543"/>
          </a:xfrm>
          <a:prstGeom prst="curvedDownArrow">
            <a:avLst>
              <a:gd name="adj1" fmla="val 30530"/>
              <a:gd name="adj2" fmla="val 58819"/>
              <a:gd name="adj3" fmla="val 54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email">
            <a:extLst>
              <a:ext uri="{FF2B5EF4-FFF2-40B4-BE49-F238E27FC236}">
                <a16:creationId xmlns:a16="http://schemas.microsoft.com/office/drawing/2014/main" id="{22326606-60F4-4706-A9D0-8A7B6E39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8" b="15626"/>
          <a:stretch/>
        </p:blipFill>
        <p:spPr bwMode="auto">
          <a:xfrm rot="19686638">
            <a:off x="10240739" y="1851728"/>
            <a:ext cx="1534060" cy="10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F8D2C3-8747-46AD-B3AA-B29D9DAD6AA7}"/>
              </a:ext>
            </a:extLst>
          </p:cNvPr>
          <p:cNvSpPr txBox="1"/>
          <p:nvPr/>
        </p:nvSpPr>
        <p:spPr>
          <a:xfrm>
            <a:off x="1295399" y="1774371"/>
            <a:ext cx="20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Living Room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9F2FF4-1782-4879-A88E-8B1AF53B153D}"/>
              </a:ext>
            </a:extLst>
          </p:cNvPr>
          <p:cNvCxnSpPr>
            <a:cxnSpLocks/>
          </p:cNvCxnSpPr>
          <p:nvPr/>
        </p:nvCxnSpPr>
        <p:spPr>
          <a:xfrm>
            <a:off x="4357871" y="141514"/>
            <a:ext cx="0" cy="638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85943-5EA8-4D01-8749-BFAC7E25478D}"/>
              </a:ext>
            </a:extLst>
          </p:cNvPr>
          <p:cNvCxnSpPr/>
          <p:nvPr/>
        </p:nvCxnSpPr>
        <p:spPr>
          <a:xfrm>
            <a:off x="6897342" y="4533926"/>
            <a:ext cx="456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E2CC66-5352-4D3F-9580-B215C732BF3A}"/>
              </a:ext>
            </a:extLst>
          </p:cNvPr>
          <p:cNvSpPr txBox="1"/>
          <p:nvPr/>
        </p:nvSpPr>
        <p:spPr>
          <a:xfrm>
            <a:off x="7598224" y="1774370"/>
            <a:ext cx="20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686083-608C-4B4B-9EB9-98E83E0AD616}"/>
              </a:ext>
            </a:extLst>
          </p:cNvPr>
          <p:cNvSpPr txBox="1"/>
          <p:nvPr/>
        </p:nvSpPr>
        <p:spPr>
          <a:xfrm>
            <a:off x="8316679" y="4920341"/>
            <a:ext cx="20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2</a:t>
            </a:r>
          </a:p>
        </p:txBody>
      </p:sp>
    </p:spTree>
    <p:extLst>
      <p:ext uri="{BB962C8B-B14F-4D97-AF65-F5344CB8AC3E}">
        <p14:creationId xmlns:p14="http://schemas.microsoft.com/office/powerpoint/2010/main" val="38230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25DCA-BC4F-410B-9B97-4F2FB57F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Time Setup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31C9B40D-8A12-463D-B7B6-795E0D0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56" r="-2" b="8138"/>
          <a:stretch/>
        </p:blipFill>
        <p:spPr>
          <a:xfrm>
            <a:off x="5170483" y="242315"/>
            <a:ext cx="6476681" cy="63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B2D2A-6F1B-41B1-8F39-F86B843F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BAC7A-73C9-41D5-8C6D-6861A96FF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9553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2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732-BAEE-4D40-BABB-A27E93A4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3E2F9-3371-4945-B9BF-8ABFD91D5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60953"/>
          <a:stretch/>
        </p:blipFill>
        <p:spPr>
          <a:xfrm>
            <a:off x="5809773" y="2111829"/>
            <a:ext cx="5544027" cy="429270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6FEA36-7565-4206-A0D9-5D1643A7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79" b="53896"/>
          <a:stretch/>
        </p:blipFill>
        <p:spPr>
          <a:xfrm>
            <a:off x="966787" y="2111829"/>
            <a:ext cx="4256096" cy="37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ACE-ACFE-46B1-B9D1-766292ED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B52BB-DF09-464C-B89D-1BCC70D45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79" b="52796"/>
          <a:stretch/>
        </p:blipFill>
        <p:spPr>
          <a:xfrm>
            <a:off x="446314" y="1690688"/>
            <a:ext cx="534858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A8162-68AC-4889-AB26-0F5C19502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72" r="64464"/>
          <a:stretch/>
        </p:blipFill>
        <p:spPr>
          <a:xfrm>
            <a:off x="6691022" y="1186542"/>
            <a:ext cx="4332514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9C521-18E4-47FA-ACCB-8D288E2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4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4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4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4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4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600">
                <a:solidFill>
                  <a:schemeClr val="bg1">
                    <a:lumMod val="95000"/>
                    <a:lumOff val="5000"/>
                  </a:schemeClr>
                </a:solidFill>
              </a:rPr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3707352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132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 Monitoring System</vt:lpstr>
      <vt:lpstr>Objective </vt:lpstr>
      <vt:lpstr>Components</vt:lpstr>
      <vt:lpstr>Design</vt:lpstr>
      <vt:lpstr>Real Time Setup</vt:lpstr>
      <vt:lpstr>Working</vt:lpstr>
      <vt:lpstr>Results: Test file</vt:lpstr>
      <vt:lpstr>Results: Data File</vt:lpstr>
      <vt:lpstr>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Monitoring System</dc:title>
  <dc:creator>Gowtham Tummala</dc:creator>
  <cp:lastModifiedBy>Gowtham Tummala</cp:lastModifiedBy>
  <cp:revision>2</cp:revision>
  <dcterms:created xsi:type="dcterms:W3CDTF">2019-05-07T01:34:42Z</dcterms:created>
  <dcterms:modified xsi:type="dcterms:W3CDTF">2019-05-07T18:22:04Z</dcterms:modified>
</cp:coreProperties>
</file>