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0"/>
  </p:notesMasterIdLst>
  <p:sldIdLst>
    <p:sldId id="256" r:id="rId2"/>
    <p:sldId id="359" r:id="rId3"/>
    <p:sldId id="361" r:id="rId4"/>
    <p:sldId id="362" r:id="rId5"/>
    <p:sldId id="360" r:id="rId6"/>
    <p:sldId id="257" r:id="rId7"/>
    <p:sldId id="364" r:id="rId8"/>
    <p:sldId id="365" r:id="rId9"/>
    <p:sldId id="363" r:id="rId10"/>
    <p:sldId id="272" r:id="rId11"/>
    <p:sldId id="279" r:id="rId12"/>
    <p:sldId id="353" r:id="rId13"/>
    <p:sldId id="274" r:id="rId14"/>
    <p:sldId id="280" r:id="rId15"/>
    <p:sldId id="273" r:id="rId16"/>
    <p:sldId id="281" r:id="rId17"/>
    <p:sldId id="271" r:id="rId18"/>
    <p:sldId id="282" r:id="rId19"/>
    <p:sldId id="266" r:id="rId20"/>
    <p:sldId id="275" r:id="rId21"/>
    <p:sldId id="283" r:id="rId22"/>
    <p:sldId id="276" r:id="rId23"/>
    <p:sldId id="284" r:id="rId24"/>
    <p:sldId id="277" r:id="rId25"/>
    <p:sldId id="285" r:id="rId26"/>
    <p:sldId id="278" r:id="rId27"/>
    <p:sldId id="286" r:id="rId28"/>
    <p:sldId id="267" r:id="rId29"/>
    <p:sldId id="291" r:id="rId30"/>
    <p:sldId id="292" r:id="rId31"/>
    <p:sldId id="287" r:id="rId32"/>
    <p:sldId id="293" r:id="rId33"/>
    <p:sldId id="288" r:id="rId34"/>
    <p:sldId id="294" r:id="rId35"/>
    <p:sldId id="289" r:id="rId36"/>
    <p:sldId id="295" r:id="rId37"/>
    <p:sldId id="268" r:id="rId38"/>
    <p:sldId id="296" r:id="rId39"/>
    <p:sldId id="297" r:id="rId40"/>
    <p:sldId id="350" r:id="rId41"/>
    <p:sldId id="264" r:id="rId42"/>
    <p:sldId id="265" r:id="rId43"/>
    <p:sldId id="366" r:id="rId44"/>
    <p:sldId id="380" r:id="rId45"/>
    <p:sldId id="367" r:id="rId46"/>
    <p:sldId id="298" r:id="rId47"/>
    <p:sldId id="325" r:id="rId48"/>
    <p:sldId id="354" r:id="rId49"/>
    <p:sldId id="299" r:id="rId50"/>
    <p:sldId id="326" r:id="rId51"/>
    <p:sldId id="300" r:id="rId52"/>
    <p:sldId id="327" r:id="rId53"/>
    <p:sldId id="348" r:id="rId54"/>
    <p:sldId id="269" r:id="rId55"/>
    <p:sldId id="369" r:id="rId56"/>
    <p:sldId id="368" r:id="rId57"/>
    <p:sldId id="370" r:id="rId58"/>
    <p:sldId id="301" r:id="rId59"/>
    <p:sldId id="328" r:id="rId60"/>
    <p:sldId id="355" r:id="rId61"/>
    <p:sldId id="302" r:id="rId62"/>
    <p:sldId id="329" r:id="rId63"/>
    <p:sldId id="303" r:id="rId64"/>
    <p:sldId id="330" r:id="rId65"/>
    <p:sldId id="304" r:id="rId66"/>
    <p:sldId id="331" r:id="rId67"/>
    <p:sldId id="305" r:id="rId68"/>
    <p:sldId id="332" r:id="rId69"/>
    <p:sldId id="306" r:id="rId70"/>
    <p:sldId id="333" r:id="rId71"/>
    <p:sldId id="349" r:id="rId72"/>
    <p:sldId id="334" r:id="rId73"/>
    <p:sldId id="371" r:id="rId74"/>
    <p:sldId id="372" r:id="rId75"/>
    <p:sldId id="373" r:id="rId76"/>
    <p:sldId id="335" r:id="rId77"/>
    <p:sldId id="341" r:id="rId78"/>
    <p:sldId id="358" r:id="rId79"/>
    <p:sldId id="336" r:id="rId80"/>
    <p:sldId id="342" r:id="rId81"/>
    <p:sldId id="337" r:id="rId82"/>
    <p:sldId id="343" r:id="rId83"/>
    <p:sldId id="338" r:id="rId84"/>
    <p:sldId id="344" r:id="rId85"/>
    <p:sldId id="339" r:id="rId86"/>
    <p:sldId id="345" r:id="rId87"/>
    <p:sldId id="340" r:id="rId88"/>
    <p:sldId id="346" r:id="rId89"/>
    <p:sldId id="351" r:id="rId90"/>
    <p:sldId id="261" r:id="rId91"/>
    <p:sldId id="374" r:id="rId92"/>
    <p:sldId id="376" r:id="rId93"/>
    <p:sldId id="375" r:id="rId94"/>
    <p:sldId id="307" r:id="rId95"/>
    <p:sldId id="316" r:id="rId96"/>
    <p:sldId id="356" r:id="rId97"/>
    <p:sldId id="308" r:id="rId98"/>
    <p:sldId id="318" r:id="rId99"/>
    <p:sldId id="311" r:id="rId100"/>
    <p:sldId id="317" r:id="rId101"/>
    <p:sldId id="310" r:id="rId102"/>
    <p:sldId id="319" r:id="rId103"/>
    <p:sldId id="309" r:id="rId104"/>
    <p:sldId id="320" r:id="rId105"/>
    <p:sldId id="312" r:id="rId106"/>
    <p:sldId id="321" r:id="rId107"/>
    <p:sldId id="352" r:id="rId108"/>
    <p:sldId id="262" r:id="rId109"/>
    <p:sldId id="377" r:id="rId110"/>
    <p:sldId id="378" r:id="rId111"/>
    <p:sldId id="379" r:id="rId112"/>
    <p:sldId id="315" r:id="rId113"/>
    <p:sldId id="322" r:id="rId114"/>
    <p:sldId id="357" r:id="rId115"/>
    <p:sldId id="314" r:id="rId116"/>
    <p:sldId id="323" r:id="rId117"/>
    <p:sldId id="313" r:id="rId118"/>
    <p:sldId id="324" r:id="rId1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41" autoAdjust="0"/>
    <p:restoredTop sz="94660"/>
  </p:normalViewPr>
  <p:slideViewPr>
    <p:cSldViewPr snapToGrid="0">
      <p:cViewPr varScale="1">
        <p:scale>
          <a:sx n="65" d="100"/>
          <a:sy n="65" d="100"/>
        </p:scale>
        <p:origin x="10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tableStyles" Target="tableStyle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EE18A9-925D-4A4A-B8CC-9CCFE919102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70A0B7-DF7C-45E2-8030-18B046E40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0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want to select secret perfume it will read to next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0A0B7-DF7C-45E2-8030-18B046E40A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16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clicking teddy it will move to next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0A0B7-DF7C-45E2-8030-18B046E40A6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67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clicking teddy it will move to next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0A0B7-DF7C-45E2-8030-18B046E40A6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11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want to select secret perfume it will read to next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0A0B7-DF7C-45E2-8030-18B046E40A6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1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want to select secret perfume it will read to next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0A0B7-DF7C-45E2-8030-18B046E40A69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576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want to select secret perfume it will read to next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0A0B7-DF7C-45E2-8030-18B046E40A69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511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want to select secret perfume it will read to next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0A0B7-DF7C-45E2-8030-18B046E40A69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673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want to select secret perfume it will read to next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0A0B7-DF7C-45E2-8030-18B046E40A69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94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want to select secret perfume it will read to next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0A0B7-DF7C-45E2-8030-18B046E40A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80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want to select secret perfume it will read to next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0A0B7-DF7C-45E2-8030-18B046E40A6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91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want to select secret perfume it will read to next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0A0B7-DF7C-45E2-8030-18B046E40A6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34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want to select secret perfume it will read to next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0A0B7-DF7C-45E2-8030-18B046E40A6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44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clicking </a:t>
            </a:r>
            <a:r>
              <a:rPr lang="en-US" dirty="0" err="1"/>
              <a:t>moulding</a:t>
            </a:r>
            <a:r>
              <a:rPr lang="en-US" dirty="0"/>
              <a:t> it will read to the next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0A0B7-DF7C-45E2-8030-18B046E40A6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4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clicking </a:t>
            </a:r>
            <a:r>
              <a:rPr lang="en-US" dirty="0" err="1"/>
              <a:t>moulding</a:t>
            </a:r>
            <a:r>
              <a:rPr lang="en-US" dirty="0"/>
              <a:t> it will read to the next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0A0B7-DF7C-45E2-8030-18B046E40A6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38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want to photo frame it will move to photo frame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0A0B7-DF7C-45E2-8030-18B046E40A6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59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want to photo frame it will move to photo frame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0A0B7-DF7C-45E2-8030-18B046E40A6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83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9.jpeg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9.jpe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8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0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0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1.jpeg"/><Relationship Id="rId7" Type="http://schemas.openxmlformats.org/officeDocument/2006/relationships/image" Target="../media/image25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1.jpeg"/><Relationship Id="rId7" Type="http://schemas.openxmlformats.org/officeDocument/2006/relationships/image" Target="../media/image25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7.jpeg"/><Relationship Id="rId7" Type="http://schemas.openxmlformats.org/officeDocument/2006/relationships/image" Target="../media/image30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4.jpeg"/><Relationship Id="rId4" Type="http://schemas.openxmlformats.org/officeDocument/2006/relationships/image" Target="../media/image28.jpe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7.jpeg"/><Relationship Id="rId7" Type="http://schemas.openxmlformats.org/officeDocument/2006/relationships/image" Target="../media/image30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4.jpeg"/><Relationship Id="rId4" Type="http://schemas.openxmlformats.org/officeDocument/2006/relationships/image" Target="../media/image28.jpe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2.jpeg"/><Relationship Id="rId7" Type="http://schemas.openxmlformats.org/officeDocument/2006/relationships/image" Target="../media/image36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eg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2.jpeg"/><Relationship Id="rId7" Type="http://schemas.openxmlformats.org/officeDocument/2006/relationships/image" Target="../media/image36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eg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427F0D-ABE8-0CA2-6B8B-688A7AB80C0D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57380C-1FF8-72DE-ABD8-7DF109B923B0}"/>
              </a:ext>
            </a:extLst>
          </p:cNvPr>
          <p:cNvSpPr txBox="1"/>
          <p:nvPr/>
        </p:nvSpPr>
        <p:spPr>
          <a:xfrm>
            <a:off x="4470400" y="1422400"/>
            <a:ext cx="1944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   Login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1D7820-BD94-839C-D1ED-2DA36D1D3469}"/>
              </a:ext>
            </a:extLst>
          </p:cNvPr>
          <p:cNvSpPr/>
          <p:nvPr/>
        </p:nvSpPr>
        <p:spPr>
          <a:xfrm>
            <a:off x="5225143" y="2452914"/>
            <a:ext cx="2307772" cy="7112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4F4B3C-5A45-ADA9-0BC6-DF010AA65F09}"/>
              </a:ext>
            </a:extLst>
          </p:cNvPr>
          <p:cNvSpPr/>
          <p:nvPr/>
        </p:nvSpPr>
        <p:spPr>
          <a:xfrm>
            <a:off x="5225143" y="3541487"/>
            <a:ext cx="2307772" cy="7112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CFE0F3-D65A-6B6E-1B6C-512DFA94568A}"/>
              </a:ext>
            </a:extLst>
          </p:cNvPr>
          <p:cNvSpPr txBox="1"/>
          <p:nvPr/>
        </p:nvSpPr>
        <p:spPr>
          <a:xfrm>
            <a:off x="3120571" y="2452914"/>
            <a:ext cx="2104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User name: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D3F186-605C-3FF5-C383-E36230F9F855}"/>
              </a:ext>
            </a:extLst>
          </p:cNvPr>
          <p:cNvSpPr txBox="1"/>
          <p:nvPr/>
        </p:nvSpPr>
        <p:spPr>
          <a:xfrm>
            <a:off x="3120571" y="3541487"/>
            <a:ext cx="1973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Password: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FBA966B-431A-4C6A-ADC1-288D9764E5B4}"/>
              </a:ext>
            </a:extLst>
          </p:cNvPr>
          <p:cNvSpPr/>
          <p:nvPr/>
        </p:nvSpPr>
        <p:spPr>
          <a:xfrm>
            <a:off x="4572000" y="4583708"/>
            <a:ext cx="1944914" cy="7112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9627FB-A280-B9D3-4410-565A63B18E13}"/>
              </a:ext>
            </a:extLst>
          </p:cNvPr>
          <p:cNvSpPr txBox="1"/>
          <p:nvPr/>
        </p:nvSpPr>
        <p:spPr>
          <a:xfrm>
            <a:off x="4942114" y="4630060"/>
            <a:ext cx="162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Login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E6923B-0E7B-82B7-3841-376CACF88BC3}"/>
              </a:ext>
            </a:extLst>
          </p:cNvPr>
          <p:cNvSpPr txBox="1"/>
          <p:nvPr/>
        </p:nvSpPr>
        <p:spPr>
          <a:xfrm>
            <a:off x="4572000" y="5381564"/>
            <a:ext cx="2307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Forget password?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AB3BB9-E57E-F761-E3E9-2F7B87C6FA6B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CD0F80-4CA6-5B47-20A2-C4B332189C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548" y="1380831"/>
            <a:ext cx="2926080" cy="22953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6925398-ACAC-8FA7-A4B3-3C143D0465C3}"/>
              </a:ext>
            </a:extLst>
          </p:cNvPr>
          <p:cNvSpPr txBox="1"/>
          <p:nvPr/>
        </p:nvSpPr>
        <p:spPr>
          <a:xfrm>
            <a:off x="2321169" y="3676189"/>
            <a:ext cx="57677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                Secret Temptation Perfume</a:t>
            </a:r>
          </a:p>
          <a:p>
            <a:r>
              <a:rPr lang="en-US" dirty="0"/>
              <a:t>Secret temptation Dream eau de perfume for unisex</a:t>
            </a:r>
          </a:p>
          <a:p>
            <a:r>
              <a:rPr lang="en-US" dirty="0"/>
              <a:t>           50ml premium long-lasting luxury perfume</a:t>
            </a:r>
          </a:p>
          <a:p>
            <a:r>
              <a:rPr lang="en-US" dirty="0"/>
              <a:t>                                     Ideal for office wear</a:t>
            </a:r>
          </a:p>
          <a:p>
            <a:endParaRPr lang="en-US" dirty="0"/>
          </a:p>
        </p:txBody>
      </p:sp>
      <p:pic>
        <p:nvPicPr>
          <p:cNvPr id="2" name="Graphic 1" descr="Shopping cart with solid fill">
            <a:extLst>
              <a:ext uri="{FF2B5EF4-FFF2-40B4-BE49-F238E27FC236}">
                <a16:creationId xmlns:a16="http://schemas.microsoft.com/office/drawing/2014/main" id="{604864FC-D224-BF0D-AD42-EF0693C339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21440" y="172528"/>
            <a:ext cx="450166" cy="61526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2F73DA7-3395-B1F9-5CFE-C8118B635F3A}"/>
              </a:ext>
            </a:extLst>
          </p:cNvPr>
          <p:cNvSpPr/>
          <p:nvPr/>
        </p:nvSpPr>
        <p:spPr>
          <a:xfrm>
            <a:off x="4093698" y="4979963"/>
            <a:ext cx="2489982" cy="71745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803E63-E1E5-2E7C-271B-FD6D21CE7F09}"/>
              </a:ext>
            </a:extLst>
          </p:cNvPr>
          <p:cNvSpPr txBox="1"/>
          <p:nvPr/>
        </p:nvSpPr>
        <p:spPr>
          <a:xfrm>
            <a:off x="4283612" y="5071284"/>
            <a:ext cx="2110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Add to cart</a:t>
            </a:r>
          </a:p>
        </p:txBody>
      </p:sp>
    </p:spTree>
    <p:extLst>
      <p:ext uri="{BB962C8B-B14F-4D97-AF65-F5344CB8AC3E}">
        <p14:creationId xmlns:p14="http://schemas.microsoft.com/office/powerpoint/2010/main" val="138717950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AFDABA6-FD77-F28C-BABF-AC52FC9E3AEA}"/>
              </a:ext>
            </a:extLst>
          </p:cNvPr>
          <p:cNvSpPr txBox="1"/>
          <p:nvPr/>
        </p:nvSpPr>
        <p:spPr>
          <a:xfrm>
            <a:off x="4831773" y="398318"/>
            <a:ext cx="4606636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200" dirty="0"/>
          </a:p>
          <a:p>
            <a:endParaRPr lang="en-US" sz="32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AD641FE-304E-5751-B084-7C99389BA132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B09110-6F72-DB45-FD05-232B499B6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761" y="1260958"/>
            <a:ext cx="1510532" cy="157023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FC0B3D0-D606-0EB6-4312-59A3904796F4}"/>
              </a:ext>
            </a:extLst>
          </p:cNvPr>
          <p:cNvSpPr txBox="1"/>
          <p:nvPr/>
        </p:nvSpPr>
        <p:spPr>
          <a:xfrm>
            <a:off x="4696925" y="2967335"/>
            <a:ext cx="1491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Munch</a:t>
            </a:r>
          </a:p>
          <a:p>
            <a:r>
              <a:rPr lang="en-US" dirty="0"/>
              <a:t>RS:250/-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665610-F008-21E5-9B20-650E5C73FBE0}"/>
              </a:ext>
            </a:extLst>
          </p:cNvPr>
          <p:cNvSpPr/>
          <p:nvPr/>
        </p:nvSpPr>
        <p:spPr>
          <a:xfrm>
            <a:off x="3991036" y="3964262"/>
            <a:ext cx="2489982" cy="717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Add</a:t>
            </a:r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DB99C4-6606-3E70-B1AB-2922242BA4BC}"/>
              </a:ext>
            </a:extLst>
          </p:cNvPr>
          <p:cNvSpPr txBox="1"/>
          <p:nvPr/>
        </p:nvSpPr>
        <p:spPr>
          <a:xfrm>
            <a:off x="4149969" y="4026812"/>
            <a:ext cx="2038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Buy now</a:t>
            </a:r>
          </a:p>
        </p:txBody>
      </p:sp>
    </p:spTree>
    <p:extLst>
      <p:ext uri="{BB962C8B-B14F-4D97-AF65-F5344CB8AC3E}">
        <p14:creationId xmlns:p14="http://schemas.microsoft.com/office/powerpoint/2010/main" val="165152597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AFDABA6-FD77-F28C-BABF-AC52FC9E3AEA}"/>
              </a:ext>
            </a:extLst>
          </p:cNvPr>
          <p:cNvSpPr txBox="1"/>
          <p:nvPr/>
        </p:nvSpPr>
        <p:spPr>
          <a:xfrm>
            <a:off x="4831773" y="398318"/>
            <a:ext cx="4606636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200" dirty="0"/>
          </a:p>
          <a:p>
            <a:endParaRPr lang="en-US" sz="32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AD641FE-304E-5751-B084-7C99389BA132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144421-4873-D4D9-FFF8-76619CC28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973" y="1260958"/>
            <a:ext cx="1773060" cy="153253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EA7EAB2-9B60-B38A-0E88-157432642C54}"/>
              </a:ext>
            </a:extLst>
          </p:cNvPr>
          <p:cNvSpPr txBox="1"/>
          <p:nvPr/>
        </p:nvSpPr>
        <p:spPr>
          <a:xfrm>
            <a:off x="2968284" y="2967335"/>
            <a:ext cx="4606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                       KitKat</a:t>
            </a:r>
          </a:p>
          <a:p>
            <a:r>
              <a:rPr lang="en-US" dirty="0" err="1"/>
              <a:t>Kitkat</a:t>
            </a:r>
            <a:r>
              <a:rPr lang="en-US" dirty="0"/>
              <a:t>  nestle caramel chocolate coated </a:t>
            </a:r>
            <a:r>
              <a:rPr lang="en-US" dirty="0" err="1"/>
              <a:t>waffer</a:t>
            </a:r>
            <a:r>
              <a:rPr lang="en-US" dirty="0"/>
              <a:t> 50g</a:t>
            </a:r>
          </a:p>
        </p:txBody>
      </p:sp>
      <p:pic>
        <p:nvPicPr>
          <p:cNvPr id="3" name="Graphic 2" descr="Shopping cart with solid fill">
            <a:extLst>
              <a:ext uri="{FF2B5EF4-FFF2-40B4-BE49-F238E27FC236}">
                <a16:creationId xmlns:a16="http://schemas.microsoft.com/office/drawing/2014/main" id="{DDD59FD3-43AF-A6F1-EEE6-B354299FC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91779" y="172528"/>
            <a:ext cx="450166" cy="6152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CF8F8D4-1197-E276-E31C-9EC8258DA185}"/>
              </a:ext>
            </a:extLst>
          </p:cNvPr>
          <p:cNvSpPr/>
          <p:nvPr/>
        </p:nvSpPr>
        <p:spPr>
          <a:xfrm>
            <a:off x="4094094" y="4236423"/>
            <a:ext cx="2489982" cy="717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Add</a:t>
            </a:r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DC7E0-8B6D-D6E5-E0AD-E3CDD4851354}"/>
              </a:ext>
            </a:extLst>
          </p:cNvPr>
          <p:cNvSpPr txBox="1"/>
          <p:nvPr/>
        </p:nvSpPr>
        <p:spPr>
          <a:xfrm>
            <a:off x="4248443" y="4375052"/>
            <a:ext cx="1847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Add to cart</a:t>
            </a:r>
          </a:p>
        </p:txBody>
      </p:sp>
    </p:spTree>
    <p:extLst>
      <p:ext uri="{BB962C8B-B14F-4D97-AF65-F5344CB8AC3E}">
        <p14:creationId xmlns:p14="http://schemas.microsoft.com/office/powerpoint/2010/main" val="383627855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AFDABA6-FD77-F28C-BABF-AC52FC9E3AEA}"/>
              </a:ext>
            </a:extLst>
          </p:cNvPr>
          <p:cNvSpPr txBox="1"/>
          <p:nvPr/>
        </p:nvSpPr>
        <p:spPr>
          <a:xfrm>
            <a:off x="4831773" y="398318"/>
            <a:ext cx="4606636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200" dirty="0"/>
          </a:p>
          <a:p>
            <a:endParaRPr lang="en-US" sz="32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AD641FE-304E-5751-B084-7C99389BA132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144421-4873-D4D9-FFF8-76619CC28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973" y="1260958"/>
            <a:ext cx="1773060" cy="153253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EA7EAB2-9B60-B38A-0E88-157432642C54}"/>
              </a:ext>
            </a:extLst>
          </p:cNvPr>
          <p:cNvSpPr txBox="1"/>
          <p:nvPr/>
        </p:nvSpPr>
        <p:spPr>
          <a:xfrm>
            <a:off x="4501661" y="2967335"/>
            <a:ext cx="1491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KitKat</a:t>
            </a:r>
          </a:p>
          <a:p>
            <a:r>
              <a:rPr lang="en-US" dirty="0"/>
              <a:t>RS:250/-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F843CF-F7F2-B1E6-B74B-B292D358F8D6}"/>
              </a:ext>
            </a:extLst>
          </p:cNvPr>
          <p:cNvSpPr/>
          <p:nvPr/>
        </p:nvSpPr>
        <p:spPr>
          <a:xfrm>
            <a:off x="3897146" y="4064504"/>
            <a:ext cx="2489982" cy="717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Add</a:t>
            </a:r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C0121A-7A6E-ACA4-8ABB-0646D7792483}"/>
              </a:ext>
            </a:extLst>
          </p:cNvPr>
          <p:cNvSpPr txBox="1"/>
          <p:nvPr/>
        </p:nvSpPr>
        <p:spPr>
          <a:xfrm>
            <a:off x="4120973" y="4285296"/>
            <a:ext cx="1975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Buy now</a:t>
            </a:r>
          </a:p>
        </p:txBody>
      </p:sp>
    </p:spTree>
    <p:extLst>
      <p:ext uri="{BB962C8B-B14F-4D97-AF65-F5344CB8AC3E}">
        <p14:creationId xmlns:p14="http://schemas.microsoft.com/office/powerpoint/2010/main" val="48338932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AFDABA6-FD77-F28C-BABF-AC52FC9E3AEA}"/>
              </a:ext>
            </a:extLst>
          </p:cNvPr>
          <p:cNvSpPr txBox="1"/>
          <p:nvPr/>
        </p:nvSpPr>
        <p:spPr>
          <a:xfrm>
            <a:off x="4831773" y="398318"/>
            <a:ext cx="4606636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200" dirty="0"/>
          </a:p>
          <a:p>
            <a:endParaRPr lang="en-US" sz="32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AD641FE-304E-5751-B084-7C99389BA132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9E569DD-716E-0C5F-EB36-1E3064CEC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944" y="1375692"/>
            <a:ext cx="1728056" cy="185473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0C9AF69-26FA-6A08-A50B-79F50176C192}"/>
              </a:ext>
            </a:extLst>
          </p:cNvPr>
          <p:cNvSpPr txBox="1"/>
          <p:nvPr/>
        </p:nvSpPr>
        <p:spPr>
          <a:xfrm>
            <a:off x="3446585" y="3429000"/>
            <a:ext cx="2996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                 Perk</a:t>
            </a:r>
          </a:p>
          <a:p>
            <a:r>
              <a:rPr lang="en-US" dirty="0"/>
              <a:t> Cadbury perk chocolate bar pack of 30</a:t>
            </a:r>
          </a:p>
        </p:txBody>
      </p:sp>
      <p:pic>
        <p:nvPicPr>
          <p:cNvPr id="3" name="Graphic 2" descr="Shopping cart with solid fill">
            <a:extLst>
              <a:ext uri="{FF2B5EF4-FFF2-40B4-BE49-F238E27FC236}">
                <a16:creationId xmlns:a16="http://schemas.microsoft.com/office/drawing/2014/main" id="{43B6093C-E7BE-4E29-F7EB-E0A5F857D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91779" y="172528"/>
            <a:ext cx="450166" cy="6152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C69DD8A-6FB0-19D2-AD3D-7C9B519FA5E5}"/>
              </a:ext>
            </a:extLst>
          </p:cNvPr>
          <p:cNvSpPr/>
          <p:nvPr/>
        </p:nvSpPr>
        <p:spPr>
          <a:xfrm>
            <a:off x="3986981" y="4764856"/>
            <a:ext cx="2489982" cy="717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Add</a:t>
            </a:r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D43D3B-837F-C793-CCA6-61E59F41F58C}"/>
              </a:ext>
            </a:extLst>
          </p:cNvPr>
          <p:cNvSpPr txBox="1"/>
          <p:nvPr/>
        </p:nvSpPr>
        <p:spPr>
          <a:xfrm>
            <a:off x="4178105" y="4853354"/>
            <a:ext cx="1917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Add to cart</a:t>
            </a:r>
          </a:p>
        </p:txBody>
      </p:sp>
    </p:spTree>
    <p:extLst>
      <p:ext uri="{BB962C8B-B14F-4D97-AF65-F5344CB8AC3E}">
        <p14:creationId xmlns:p14="http://schemas.microsoft.com/office/powerpoint/2010/main" val="50491195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AFDABA6-FD77-F28C-BABF-AC52FC9E3AEA}"/>
              </a:ext>
            </a:extLst>
          </p:cNvPr>
          <p:cNvSpPr txBox="1"/>
          <p:nvPr/>
        </p:nvSpPr>
        <p:spPr>
          <a:xfrm>
            <a:off x="4831773" y="398318"/>
            <a:ext cx="4606636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200" dirty="0"/>
          </a:p>
          <a:p>
            <a:endParaRPr lang="en-US" sz="32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AD641FE-304E-5751-B084-7C99389BA132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9E569DD-716E-0C5F-EB36-1E3064CEC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944" y="1375692"/>
            <a:ext cx="1728056" cy="185473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0C9AF69-26FA-6A08-A50B-79F50176C192}"/>
              </a:ext>
            </a:extLst>
          </p:cNvPr>
          <p:cNvSpPr txBox="1"/>
          <p:nvPr/>
        </p:nvSpPr>
        <p:spPr>
          <a:xfrm>
            <a:off x="4714948" y="3429000"/>
            <a:ext cx="1728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Perk</a:t>
            </a:r>
          </a:p>
          <a:p>
            <a:r>
              <a:rPr lang="en-US" dirty="0"/>
              <a:t>RS:250/-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CA9E55-B699-3D13-C178-EF40A40DC7B9}"/>
              </a:ext>
            </a:extLst>
          </p:cNvPr>
          <p:cNvSpPr/>
          <p:nvPr/>
        </p:nvSpPr>
        <p:spPr>
          <a:xfrm>
            <a:off x="3986981" y="4273900"/>
            <a:ext cx="2489982" cy="717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Add</a:t>
            </a:r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7AF84-FF7B-C9D1-D0D7-51284FD2F366}"/>
              </a:ext>
            </a:extLst>
          </p:cNvPr>
          <p:cNvSpPr txBox="1"/>
          <p:nvPr/>
        </p:nvSpPr>
        <p:spPr>
          <a:xfrm>
            <a:off x="4164037" y="4375052"/>
            <a:ext cx="2124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Buy now</a:t>
            </a:r>
          </a:p>
        </p:txBody>
      </p:sp>
    </p:spTree>
    <p:extLst>
      <p:ext uri="{BB962C8B-B14F-4D97-AF65-F5344CB8AC3E}">
        <p14:creationId xmlns:p14="http://schemas.microsoft.com/office/powerpoint/2010/main" val="305919889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AFDABA6-FD77-F28C-BABF-AC52FC9E3AEA}"/>
              </a:ext>
            </a:extLst>
          </p:cNvPr>
          <p:cNvSpPr txBox="1"/>
          <p:nvPr/>
        </p:nvSpPr>
        <p:spPr>
          <a:xfrm>
            <a:off x="4831773" y="398318"/>
            <a:ext cx="4606636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200" dirty="0"/>
          </a:p>
          <a:p>
            <a:endParaRPr lang="en-US" sz="32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AD641FE-304E-5751-B084-7C99389BA132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F98D17C-3142-CEB7-33CD-7F84B2E64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883" y="1375692"/>
            <a:ext cx="1831262" cy="185473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38E8F99-6152-72BE-E7AE-85D0AB5D7686}"/>
              </a:ext>
            </a:extLst>
          </p:cNvPr>
          <p:cNvSpPr txBox="1"/>
          <p:nvPr/>
        </p:nvSpPr>
        <p:spPr>
          <a:xfrm>
            <a:off x="3685735" y="3440126"/>
            <a:ext cx="3135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                   5Star</a:t>
            </a:r>
          </a:p>
          <a:p>
            <a:r>
              <a:rPr lang="en-US" dirty="0"/>
              <a:t>Cadbury 5start chocolate home treat bar 191.9gm</a:t>
            </a:r>
          </a:p>
        </p:txBody>
      </p:sp>
      <p:pic>
        <p:nvPicPr>
          <p:cNvPr id="3" name="Graphic 2" descr="Shopping cart with solid fill">
            <a:extLst>
              <a:ext uri="{FF2B5EF4-FFF2-40B4-BE49-F238E27FC236}">
                <a16:creationId xmlns:a16="http://schemas.microsoft.com/office/drawing/2014/main" id="{AA8D235C-9233-E27B-6E4A-C4A22ADE99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91779" y="172528"/>
            <a:ext cx="450166" cy="6152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87471A5-0A99-33E3-F895-60069DE59633}"/>
              </a:ext>
            </a:extLst>
          </p:cNvPr>
          <p:cNvSpPr/>
          <p:nvPr/>
        </p:nvSpPr>
        <p:spPr>
          <a:xfrm>
            <a:off x="3986981" y="4764856"/>
            <a:ext cx="2489982" cy="717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Add</a:t>
            </a:r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746699-37E3-73F6-0DA5-8E8DA54A0D70}"/>
              </a:ext>
            </a:extLst>
          </p:cNvPr>
          <p:cNvSpPr txBox="1"/>
          <p:nvPr/>
        </p:nvSpPr>
        <p:spPr>
          <a:xfrm>
            <a:off x="4149969" y="4909625"/>
            <a:ext cx="2208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Add to cart</a:t>
            </a:r>
          </a:p>
        </p:txBody>
      </p:sp>
    </p:spTree>
    <p:extLst>
      <p:ext uri="{BB962C8B-B14F-4D97-AF65-F5344CB8AC3E}">
        <p14:creationId xmlns:p14="http://schemas.microsoft.com/office/powerpoint/2010/main" val="152587112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AFDABA6-FD77-F28C-BABF-AC52FC9E3AEA}"/>
              </a:ext>
            </a:extLst>
          </p:cNvPr>
          <p:cNvSpPr txBox="1"/>
          <p:nvPr/>
        </p:nvSpPr>
        <p:spPr>
          <a:xfrm>
            <a:off x="4831773" y="398318"/>
            <a:ext cx="4606636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200" dirty="0"/>
          </a:p>
          <a:p>
            <a:endParaRPr lang="en-US" sz="32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AD641FE-304E-5751-B084-7C99389BA132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F98D17C-3142-CEB7-33CD-7F84B2E64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883" y="1375692"/>
            <a:ext cx="1831262" cy="185473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38E8F99-6152-72BE-E7AE-85D0AB5D7686}"/>
              </a:ext>
            </a:extLst>
          </p:cNvPr>
          <p:cNvSpPr txBox="1"/>
          <p:nvPr/>
        </p:nvSpPr>
        <p:spPr>
          <a:xfrm>
            <a:off x="5054394" y="3440126"/>
            <a:ext cx="1767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5Star</a:t>
            </a:r>
          </a:p>
          <a:p>
            <a:r>
              <a:rPr lang="en-US" dirty="0"/>
              <a:t>RS:250/-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F39E18-187B-8201-A8B3-8D211DE13CE0}"/>
              </a:ext>
            </a:extLst>
          </p:cNvPr>
          <p:cNvSpPr/>
          <p:nvPr/>
        </p:nvSpPr>
        <p:spPr>
          <a:xfrm>
            <a:off x="4331462" y="4477569"/>
            <a:ext cx="2489982" cy="717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Add</a:t>
            </a:r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58F904-594D-4EED-F1ED-11EAF2831B3B}"/>
              </a:ext>
            </a:extLst>
          </p:cNvPr>
          <p:cNvSpPr txBox="1"/>
          <p:nvPr/>
        </p:nvSpPr>
        <p:spPr>
          <a:xfrm>
            <a:off x="4526883" y="4586068"/>
            <a:ext cx="2028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Buy now</a:t>
            </a:r>
          </a:p>
        </p:txBody>
      </p:sp>
    </p:spTree>
    <p:extLst>
      <p:ext uri="{BB962C8B-B14F-4D97-AF65-F5344CB8AC3E}">
        <p14:creationId xmlns:p14="http://schemas.microsoft.com/office/powerpoint/2010/main" val="177869175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427F0D-ABE8-0CA2-6B8B-688A7AB80C0D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E1ACE6C-FB7D-8D49-FEED-79CCADEC0791}"/>
              </a:ext>
            </a:extLst>
          </p:cNvPr>
          <p:cNvSpPr/>
          <p:nvPr/>
        </p:nvSpPr>
        <p:spPr>
          <a:xfrm>
            <a:off x="285450" y="1890324"/>
            <a:ext cx="2401018" cy="704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alibri"/>
                <a:cs typeface="Calibri"/>
              </a:rPr>
              <a:t>Gifts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D6CF315-4FBB-5CD6-1CA7-91A6565E7B64}"/>
              </a:ext>
            </a:extLst>
          </p:cNvPr>
          <p:cNvSpPr/>
          <p:nvPr/>
        </p:nvSpPr>
        <p:spPr>
          <a:xfrm>
            <a:off x="285451" y="4276965"/>
            <a:ext cx="2401018" cy="704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alibri"/>
                <a:cs typeface="Calibri"/>
              </a:rPr>
              <a:t>Chocolates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F334E5-2D09-75F6-B7D4-75B4197A3420}"/>
              </a:ext>
            </a:extLst>
          </p:cNvPr>
          <p:cNvSpPr/>
          <p:nvPr/>
        </p:nvSpPr>
        <p:spPr>
          <a:xfrm>
            <a:off x="285450" y="5269002"/>
            <a:ext cx="2401018" cy="761999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alibri"/>
                <a:cs typeface="Calibri"/>
              </a:rPr>
              <a:t>Hampers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1E59629-2B3F-8AF5-7C39-7B7CFB844577}"/>
              </a:ext>
            </a:extLst>
          </p:cNvPr>
          <p:cNvSpPr/>
          <p:nvPr/>
        </p:nvSpPr>
        <p:spPr>
          <a:xfrm>
            <a:off x="342960" y="3069267"/>
            <a:ext cx="2401018" cy="704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alibri"/>
                <a:cs typeface="Calibri"/>
              </a:rPr>
              <a:t>Bouquet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5CB14B-EDAB-3D92-BA94-24017589D5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8855" y="172528"/>
            <a:ext cx="493487" cy="53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13129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89DAD06-D9E9-2452-D196-9EFCA1658AF4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80A2B5-8276-C305-D90E-88558AF0B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26" y="1549791"/>
            <a:ext cx="2143125" cy="2133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58F548-999C-5DFB-0EBB-749692363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632" y="1540266"/>
            <a:ext cx="2124075" cy="21526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1E50702-0FC4-2C2B-39CD-C6E525ACA6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526" y="1540266"/>
            <a:ext cx="2143125" cy="21431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3669E3E-D97C-AC55-ED46-304429337DE5}"/>
              </a:ext>
            </a:extLst>
          </p:cNvPr>
          <p:cNvSpPr txBox="1"/>
          <p:nvPr/>
        </p:nvSpPr>
        <p:spPr>
          <a:xfrm>
            <a:off x="546126" y="3910818"/>
            <a:ext cx="2042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Birthday Hamper</a:t>
            </a:r>
          </a:p>
          <a:p>
            <a:r>
              <a:rPr lang="en-US" dirty="0"/>
              <a:t>M.R.P</a:t>
            </a:r>
          </a:p>
          <a:p>
            <a:r>
              <a:rPr lang="en-US" dirty="0"/>
              <a:t>1500/-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E73F7D-A21D-EB51-CFCD-B2D69C2FA018}"/>
              </a:ext>
            </a:extLst>
          </p:cNvPr>
          <p:cNvSpPr txBox="1"/>
          <p:nvPr/>
        </p:nvSpPr>
        <p:spPr>
          <a:xfrm>
            <a:off x="4534632" y="3910818"/>
            <a:ext cx="2042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Anniversary Hamper</a:t>
            </a:r>
          </a:p>
          <a:p>
            <a:r>
              <a:rPr lang="en-US" dirty="0"/>
              <a:t>M.R.P</a:t>
            </a:r>
          </a:p>
          <a:p>
            <a:r>
              <a:rPr lang="en-US" dirty="0"/>
              <a:t>2000/-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F4305E-590C-2089-7135-429800985DA1}"/>
              </a:ext>
            </a:extLst>
          </p:cNvPr>
          <p:cNvSpPr txBox="1"/>
          <p:nvPr/>
        </p:nvSpPr>
        <p:spPr>
          <a:xfrm>
            <a:off x="8991526" y="3910818"/>
            <a:ext cx="2143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Valentine Hamper</a:t>
            </a:r>
          </a:p>
          <a:p>
            <a:r>
              <a:rPr lang="en-US" dirty="0"/>
              <a:t>M.R.P</a:t>
            </a:r>
          </a:p>
          <a:p>
            <a:r>
              <a:rPr lang="en-US" dirty="0"/>
              <a:t>3600/-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79CBF9-F874-0620-6D11-6D10C18D4C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8855" y="172528"/>
            <a:ext cx="493487" cy="53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21922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427F0D-ABE8-0CA2-6B8B-688A7AB80C0D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29B678C-F740-0DD5-3D6C-027CF4CCFE7C}"/>
              </a:ext>
            </a:extLst>
          </p:cNvPr>
          <p:cNvSpPr/>
          <p:nvPr/>
        </p:nvSpPr>
        <p:spPr>
          <a:xfrm>
            <a:off x="5442514" y="1344898"/>
            <a:ext cx="2496457" cy="72571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E0D393-3C6E-C803-DE00-8D0B038E976F}"/>
              </a:ext>
            </a:extLst>
          </p:cNvPr>
          <p:cNvSpPr txBox="1"/>
          <p:nvPr/>
        </p:nvSpPr>
        <p:spPr>
          <a:xfrm>
            <a:off x="2689251" y="1344898"/>
            <a:ext cx="3231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Item image: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FF65E2D-B230-0AED-5C05-D37AE9E63657}"/>
              </a:ext>
            </a:extLst>
          </p:cNvPr>
          <p:cNvSpPr/>
          <p:nvPr/>
        </p:nvSpPr>
        <p:spPr>
          <a:xfrm>
            <a:off x="4267200" y="5832987"/>
            <a:ext cx="1828800" cy="725714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698EF1B-B48D-9ED6-7327-FE2BB8F1D714}"/>
              </a:ext>
            </a:extLst>
          </p:cNvPr>
          <p:cNvSpPr/>
          <p:nvPr/>
        </p:nvSpPr>
        <p:spPr>
          <a:xfrm>
            <a:off x="5442514" y="2277314"/>
            <a:ext cx="2496457" cy="72571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652CC4E-BE54-D774-7C5E-91DEADAF3246}"/>
              </a:ext>
            </a:extLst>
          </p:cNvPr>
          <p:cNvSpPr/>
          <p:nvPr/>
        </p:nvSpPr>
        <p:spPr>
          <a:xfrm>
            <a:off x="5442513" y="3265777"/>
            <a:ext cx="2496457" cy="72571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AB3033-C25D-D47F-80C7-75FB21922A42}"/>
              </a:ext>
            </a:extLst>
          </p:cNvPr>
          <p:cNvSpPr txBox="1"/>
          <p:nvPr/>
        </p:nvSpPr>
        <p:spPr>
          <a:xfrm>
            <a:off x="2846439" y="2380342"/>
            <a:ext cx="2374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Title: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B32DC8-D4A2-0B25-A079-7284FAC4E01A}"/>
              </a:ext>
            </a:extLst>
          </p:cNvPr>
          <p:cNvSpPr txBox="1"/>
          <p:nvPr/>
        </p:nvSpPr>
        <p:spPr>
          <a:xfrm>
            <a:off x="2591737" y="3327332"/>
            <a:ext cx="2496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Description: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F9D06ED-D5C0-9C7B-4E99-FE42A472A099}"/>
              </a:ext>
            </a:extLst>
          </p:cNvPr>
          <p:cNvSpPr/>
          <p:nvPr/>
        </p:nvSpPr>
        <p:spPr>
          <a:xfrm>
            <a:off x="5442512" y="4174857"/>
            <a:ext cx="2496457" cy="72571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398742-07B1-01DB-9798-F66001647DC4}"/>
              </a:ext>
            </a:extLst>
          </p:cNvPr>
          <p:cNvSpPr txBox="1"/>
          <p:nvPr/>
        </p:nvSpPr>
        <p:spPr>
          <a:xfrm>
            <a:off x="2979174" y="4174857"/>
            <a:ext cx="1932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M.R.P:</a:t>
            </a:r>
          </a:p>
        </p:txBody>
      </p:sp>
    </p:spTree>
    <p:extLst>
      <p:ext uri="{BB962C8B-B14F-4D97-AF65-F5344CB8AC3E}">
        <p14:creationId xmlns:p14="http://schemas.microsoft.com/office/powerpoint/2010/main" val="938737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AB3BB9-E57E-F761-E3E9-2F7B87C6FA6B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CD0F80-4CA6-5B47-20A2-C4B332189C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548" y="1380831"/>
            <a:ext cx="2926080" cy="22953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6925398-ACAC-8FA7-A4B3-3C143D0465C3}"/>
              </a:ext>
            </a:extLst>
          </p:cNvPr>
          <p:cNvSpPr txBox="1"/>
          <p:nvPr/>
        </p:nvSpPr>
        <p:spPr>
          <a:xfrm>
            <a:off x="2321169" y="3676189"/>
            <a:ext cx="5767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                      Secret Temptation Perfume</a:t>
            </a:r>
          </a:p>
          <a:p>
            <a:r>
              <a:rPr lang="en-US" b="1" dirty="0"/>
              <a:t>                                                  </a:t>
            </a:r>
            <a:r>
              <a:rPr lang="en-US" dirty="0"/>
              <a:t>RS:350/-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F73DA7-3395-B1F9-5CFE-C8118B635F3A}"/>
              </a:ext>
            </a:extLst>
          </p:cNvPr>
          <p:cNvSpPr/>
          <p:nvPr/>
        </p:nvSpPr>
        <p:spPr>
          <a:xfrm>
            <a:off x="4072597" y="4373530"/>
            <a:ext cx="2489982" cy="71745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803E63-E1E5-2E7C-271B-FD6D21CE7F09}"/>
              </a:ext>
            </a:extLst>
          </p:cNvPr>
          <p:cNvSpPr txBox="1"/>
          <p:nvPr/>
        </p:nvSpPr>
        <p:spPr>
          <a:xfrm>
            <a:off x="4262511" y="4501423"/>
            <a:ext cx="2110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Buy now</a:t>
            </a:r>
          </a:p>
        </p:txBody>
      </p:sp>
    </p:spTree>
    <p:extLst>
      <p:ext uri="{BB962C8B-B14F-4D97-AF65-F5344CB8AC3E}">
        <p14:creationId xmlns:p14="http://schemas.microsoft.com/office/powerpoint/2010/main" val="170849959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427F0D-ABE8-0CA2-6B8B-688A7AB80C0D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D11DA0-43CB-F9E1-890D-1085FAC4C55D}"/>
              </a:ext>
            </a:extLst>
          </p:cNvPr>
          <p:cNvSpPr txBox="1"/>
          <p:nvPr/>
        </p:nvSpPr>
        <p:spPr>
          <a:xfrm>
            <a:off x="2394857" y="2365829"/>
            <a:ext cx="5800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             Item has been added</a:t>
            </a:r>
          </a:p>
        </p:txBody>
      </p:sp>
    </p:spTree>
    <p:extLst>
      <p:ext uri="{BB962C8B-B14F-4D97-AF65-F5344CB8AC3E}">
        <p14:creationId xmlns:p14="http://schemas.microsoft.com/office/powerpoint/2010/main" val="316696298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89DAD06-D9E9-2452-D196-9EFCA1658AF4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80A2B5-8276-C305-D90E-88558AF0B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26" y="1549791"/>
            <a:ext cx="2143125" cy="2133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58F548-999C-5DFB-0EBB-749692363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632" y="1540266"/>
            <a:ext cx="2124075" cy="21526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1E50702-0FC4-2C2B-39CD-C6E525ACA6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526" y="1540266"/>
            <a:ext cx="2143125" cy="21431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3669E3E-D97C-AC55-ED46-304429337DE5}"/>
              </a:ext>
            </a:extLst>
          </p:cNvPr>
          <p:cNvSpPr txBox="1"/>
          <p:nvPr/>
        </p:nvSpPr>
        <p:spPr>
          <a:xfrm>
            <a:off x="546126" y="3910818"/>
            <a:ext cx="2042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Birthday Hamper</a:t>
            </a:r>
          </a:p>
          <a:p>
            <a:r>
              <a:rPr lang="en-US" dirty="0"/>
              <a:t>M.R.P</a:t>
            </a:r>
          </a:p>
          <a:p>
            <a:r>
              <a:rPr lang="en-US" dirty="0"/>
              <a:t>1500/-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E73F7D-A21D-EB51-CFCD-B2D69C2FA018}"/>
              </a:ext>
            </a:extLst>
          </p:cNvPr>
          <p:cNvSpPr txBox="1"/>
          <p:nvPr/>
        </p:nvSpPr>
        <p:spPr>
          <a:xfrm>
            <a:off x="4534632" y="3910818"/>
            <a:ext cx="2042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Anniversary Hamper</a:t>
            </a:r>
          </a:p>
          <a:p>
            <a:r>
              <a:rPr lang="en-US" dirty="0"/>
              <a:t>M.R.P</a:t>
            </a:r>
          </a:p>
          <a:p>
            <a:r>
              <a:rPr lang="en-US" dirty="0"/>
              <a:t>2000/-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F4305E-590C-2089-7135-429800985DA1}"/>
              </a:ext>
            </a:extLst>
          </p:cNvPr>
          <p:cNvSpPr txBox="1"/>
          <p:nvPr/>
        </p:nvSpPr>
        <p:spPr>
          <a:xfrm>
            <a:off x="8991526" y="3910818"/>
            <a:ext cx="2143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Valentine Hamper</a:t>
            </a:r>
          </a:p>
          <a:p>
            <a:r>
              <a:rPr lang="en-US" dirty="0"/>
              <a:t>M.R.P</a:t>
            </a:r>
          </a:p>
          <a:p>
            <a:r>
              <a:rPr lang="en-US" dirty="0"/>
              <a:t>3600/-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78510D-6EB6-D15D-3DD1-B5C58713107B}"/>
              </a:ext>
            </a:extLst>
          </p:cNvPr>
          <p:cNvSpPr/>
          <p:nvPr/>
        </p:nvSpPr>
        <p:spPr>
          <a:xfrm>
            <a:off x="383458" y="1150374"/>
            <a:ext cx="2698955" cy="41578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79CBF9-F874-0620-6D11-6D10C18D4C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8855" y="172528"/>
            <a:ext cx="493487" cy="53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7364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89DAD06-D9E9-2452-D196-9EFCA1658AF4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80A2B5-8276-C305-D90E-88558AF0B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012" y="1465385"/>
            <a:ext cx="2143125" cy="21336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3669E3E-D97C-AC55-ED46-304429337DE5}"/>
              </a:ext>
            </a:extLst>
          </p:cNvPr>
          <p:cNvSpPr txBox="1"/>
          <p:nvPr/>
        </p:nvSpPr>
        <p:spPr>
          <a:xfrm>
            <a:off x="4571808" y="3613052"/>
            <a:ext cx="20423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Birthday Hamper</a:t>
            </a:r>
          </a:p>
          <a:p>
            <a:r>
              <a:rPr lang="en-US" b="1" dirty="0"/>
              <a:t>.</a:t>
            </a:r>
            <a:r>
              <a:rPr lang="en-US" dirty="0"/>
              <a:t>Greeting card</a:t>
            </a:r>
          </a:p>
          <a:p>
            <a:r>
              <a:rPr lang="en-US" dirty="0"/>
              <a:t>.rose</a:t>
            </a:r>
          </a:p>
          <a:p>
            <a:r>
              <a:rPr lang="en-US" dirty="0"/>
              <a:t>.chocolate</a:t>
            </a:r>
          </a:p>
          <a:p>
            <a:r>
              <a:rPr lang="en-US" dirty="0"/>
              <a:t>.</a:t>
            </a:r>
            <a:r>
              <a:rPr lang="en-US" dirty="0" err="1"/>
              <a:t>teddybear</a:t>
            </a:r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0F0071-375F-D1F5-7EFD-4049BC677ABC}"/>
              </a:ext>
            </a:extLst>
          </p:cNvPr>
          <p:cNvSpPr/>
          <p:nvPr/>
        </p:nvSpPr>
        <p:spPr>
          <a:xfrm>
            <a:off x="4347981" y="5367378"/>
            <a:ext cx="2489982" cy="71745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Add</a:t>
            </a:r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EA4AFE-7501-04F7-73E2-D3B3B5213215}"/>
              </a:ext>
            </a:extLst>
          </p:cNvPr>
          <p:cNvSpPr txBox="1"/>
          <p:nvPr/>
        </p:nvSpPr>
        <p:spPr>
          <a:xfrm>
            <a:off x="4571808" y="5500468"/>
            <a:ext cx="2042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Add to cart</a:t>
            </a:r>
          </a:p>
        </p:txBody>
      </p:sp>
      <p:pic>
        <p:nvPicPr>
          <p:cNvPr id="5" name="Graphic 4" descr="Shopping cart with solid fill">
            <a:extLst>
              <a:ext uri="{FF2B5EF4-FFF2-40B4-BE49-F238E27FC236}">
                <a16:creationId xmlns:a16="http://schemas.microsoft.com/office/drawing/2014/main" id="{0A65D45A-73D8-8333-7D4C-8E0C983ED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91779" y="172528"/>
            <a:ext cx="450166" cy="6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33087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89DAD06-D9E9-2452-D196-9EFCA1658AF4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80A2B5-8276-C305-D90E-88558AF0B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012" y="1465385"/>
            <a:ext cx="2143125" cy="21336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3669E3E-D97C-AC55-ED46-304429337DE5}"/>
              </a:ext>
            </a:extLst>
          </p:cNvPr>
          <p:cNvSpPr txBox="1"/>
          <p:nvPr/>
        </p:nvSpPr>
        <p:spPr>
          <a:xfrm>
            <a:off x="4571808" y="3613052"/>
            <a:ext cx="2042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Birthday Hamper</a:t>
            </a:r>
          </a:p>
          <a:p>
            <a:r>
              <a:rPr lang="en-US" dirty="0"/>
              <a:t>RS:1500/-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6D3302-C61A-7278-DF21-B96A4A701BFC}"/>
              </a:ext>
            </a:extLst>
          </p:cNvPr>
          <p:cNvSpPr/>
          <p:nvPr/>
        </p:nvSpPr>
        <p:spPr>
          <a:xfrm>
            <a:off x="4347981" y="5033889"/>
            <a:ext cx="2489982" cy="71745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Add</a:t>
            </a:r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BC3614-FC6C-B8C8-E5B6-8C9D705CB12E}"/>
              </a:ext>
            </a:extLst>
          </p:cNvPr>
          <p:cNvSpPr txBox="1"/>
          <p:nvPr/>
        </p:nvSpPr>
        <p:spPr>
          <a:xfrm>
            <a:off x="4571808" y="5134708"/>
            <a:ext cx="2042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Buy now</a:t>
            </a:r>
          </a:p>
        </p:txBody>
      </p:sp>
    </p:spTree>
    <p:extLst>
      <p:ext uri="{BB962C8B-B14F-4D97-AF65-F5344CB8AC3E}">
        <p14:creationId xmlns:p14="http://schemas.microsoft.com/office/powerpoint/2010/main" val="312116356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AB3BB9-E57E-F761-E3E9-2F7B87C6FA6B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1CC01F-5277-CD0B-C1E7-1B56399EF397}"/>
              </a:ext>
            </a:extLst>
          </p:cNvPr>
          <p:cNvSpPr txBox="1"/>
          <p:nvPr/>
        </p:nvSpPr>
        <p:spPr>
          <a:xfrm>
            <a:off x="2529594" y="1754824"/>
            <a:ext cx="65418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Your order has been placed</a:t>
            </a:r>
          </a:p>
        </p:txBody>
      </p:sp>
    </p:spTree>
    <p:extLst>
      <p:ext uri="{BB962C8B-B14F-4D97-AF65-F5344CB8AC3E}">
        <p14:creationId xmlns:p14="http://schemas.microsoft.com/office/powerpoint/2010/main" val="335037838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89DAD06-D9E9-2452-D196-9EFCA1658AF4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458F548-999C-5DFB-0EBB-749692363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632" y="1540266"/>
            <a:ext cx="2124075" cy="21526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DE73F7D-A21D-EB51-CFCD-B2D69C2FA018}"/>
              </a:ext>
            </a:extLst>
          </p:cNvPr>
          <p:cNvSpPr txBox="1"/>
          <p:nvPr/>
        </p:nvSpPr>
        <p:spPr>
          <a:xfrm>
            <a:off x="4534632" y="3910818"/>
            <a:ext cx="20423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Anniversary Hamper</a:t>
            </a:r>
          </a:p>
          <a:p>
            <a:r>
              <a:rPr lang="en-US" dirty="0"/>
              <a:t>.Greeting card</a:t>
            </a:r>
          </a:p>
          <a:p>
            <a:r>
              <a:rPr lang="en-US" dirty="0"/>
              <a:t>.bouquet</a:t>
            </a:r>
          </a:p>
          <a:p>
            <a:r>
              <a:rPr lang="en-US" dirty="0"/>
              <a:t>.chocolates</a:t>
            </a:r>
          </a:p>
          <a:p>
            <a:r>
              <a:rPr lang="en-US" dirty="0"/>
              <a:t>.key chain</a:t>
            </a:r>
          </a:p>
          <a:p>
            <a:r>
              <a:rPr lang="en-US" dirty="0"/>
              <a:t>.bottle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D8CACB-F26A-A078-8225-1B29629F3C75}"/>
              </a:ext>
            </a:extLst>
          </p:cNvPr>
          <p:cNvSpPr/>
          <p:nvPr/>
        </p:nvSpPr>
        <p:spPr>
          <a:xfrm>
            <a:off x="4197523" y="5942143"/>
            <a:ext cx="2489982" cy="717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Add</a:t>
            </a:r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10573B-1BE4-E508-91AA-C6A7FD48CFCE}"/>
              </a:ext>
            </a:extLst>
          </p:cNvPr>
          <p:cNvSpPr txBox="1"/>
          <p:nvPr/>
        </p:nvSpPr>
        <p:spPr>
          <a:xfrm>
            <a:off x="4575504" y="6116203"/>
            <a:ext cx="2042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Add to cart</a:t>
            </a:r>
          </a:p>
        </p:txBody>
      </p:sp>
      <p:pic>
        <p:nvPicPr>
          <p:cNvPr id="5" name="Graphic 4" descr="Shopping cart with solid fill">
            <a:extLst>
              <a:ext uri="{FF2B5EF4-FFF2-40B4-BE49-F238E27FC236}">
                <a16:creationId xmlns:a16="http://schemas.microsoft.com/office/drawing/2014/main" id="{8BAAD952-69CB-358A-B6B0-5F68E4D9F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91779" y="172528"/>
            <a:ext cx="450166" cy="6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44891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89DAD06-D9E9-2452-D196-9EFCA1658AF4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458F548-999C-5DFB-0EBB-749692363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632" y="1540266"/>
            <a:ext cx="2124075" cy="21526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DE73F7D-A21D-EB51-CFCD-B2D69C2FA018}"/>
              </a:ext>
            </a:extLst>
          </p:cNvPr>
          <p:cNvSpPr txBox="1"/>
          <p:nvPr/>
        </p:nvSpPr>
        <p:spPr>
          <a:xfrm>
            <a:off x="4534632" y="3910818"/>
            <a:ext cx="2042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Anniversary Hamper</a:t>
            </a:r>
          </a:p>
          <a:p>
            <a:r>
              <a:rPr lang="en-US" dirty="0"/>
              <a:t>RS:2000/-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8BD0CF-8982-E797-1C15-4ECBB3137854}"/>
              </a:ext>
            </a:extLst>
          </p:cNvPr>
          <p:cNvSpPr/>
          <p:nvPr/>
        </p:nvSpPr>
        <p:spPr>
          <a:xfrm>
            <a:off x="4310805" y="5168420"/>
            <a:ext cx="2489982" cy="717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Add</a:t>
            </a:r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E9E444-A05E-4A13-7195-CD079209AD3D}"/>
              </a:ext>
            </a:extLst>
          </p:cNvPr>
          <p:cNvSpPr txBox="1"/>
          <p:nvPr/>
        </p:nvSpPr>
        <p:spPr>
          <a:xfrm>
            <a:off x="4534632" y="5317734"/>
            <a:ext cx="2042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Buy now</a:t>
            </a:r>
          </a:p>
        </p:txBody>
      </p:sp>
    </p:spTree>
    <p:extLst>
      <p:ext uri="{BB962C8B-B14F-4D97-AF65-F5344CB8AC3E}">
        <p14:creationId xmlns:p14="http://schemas.microsoft.com/office/powerpoint/2010/main" val="267042993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89DAD06-D9E9-2452-D196-9EFCA1658AF4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E50702-0FC4-2C2B-39CD-C6E525ACA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443" y="1512131"/>
            <a:ext cx="2143125" cy="21431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CF4305E-590C-2089-7135-429800985DA1}"/>
              </a:ext>
            </a:extLst>
          </p:cNvPr>
          <p:cNvSpPr txBox="1"/>
          <p:nvPr/>
        </p:nvSpPr>
        <p:spPr>
          <a:xfrm>
            <a:off x="4370951" y="3868615"/>
            <a:ext cx="21431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Valentine Hamper</a:t>
            </a:r>
          </a:p>
          <a:p>
            <a:r>
              <a:rPr lang="en-US" dirty="0"/>
              <a:t>.Greeting card</a:t>
            </a:r>
          </a:p>
          <a:p>
            <a:r>
              <a:rPr lang="en-US" dirty="0"/>
              <a:t>. bouquet</a:t>
            </a:r>
          </a:p>
          <a:p>
            <a:r>
              <a:rPr lang="en-US" dirty="0"/>
              <a:t>.chocolates</a:t>
            </a:r>
          </a:p>
          <a:p>
            <a:r>
              <a:rPr lang="en-US" dirty="0"/>
              <a:t>.key chain</a:t>
            </a:r>
          </a:p>
          <a:p>
            <a:r>
              <a:rPr lang="en-US" dirty="0"/>
              <a:t>.bottle</a:t>
            </a:r>
          </a:p>
          <a:p>
            <a:endParaRPr lang="en-US" dirty="0"/>
          </a:p>
        </p:txBody>
      </p:sp>
      <p:pic>
        <p:nvPicPr>
          <p:cNvPr id="3" name="Graphic 2" descr="Shopping cart with solid fill">
            <a:extLst>
              <a:ext uri="{FF2B5EF4-FFF2-40B4-BE49-F238E27FC236}">
                <a16:creationId xmlns:a16="http://schemas.microsoft.com/office/drawing/2014/main" id="{304E0911-EB30-6817-FA73-ED9D02849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91779" y="172528"/>
            <a:ext cx="450166" cy="6152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693FC6-BD03-4117-A142-2A466AE539E7}"/>
              </a:ext>
            </a:extLst>
          </p:cNvPr>
          <p:cNvSpPr/>
          <p:nvPr/>
        </p:nvSpPr>
        <p:spPr>
          <a:xfrm>
            <a:off x="4194443" y="5754573"/>
            <a:ext cx="2489982" cy="717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Add</a:t>
            </a:r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136F9A-3D18-70A6-592D-930B312C1766}"/>
              </a:ext>
            </a:extLst>
          </p:cNvPr>
          <p:cNvSpPr txBox="1"/>
          <p:nvPr/>
        </p:nvSpPr>
        <p:spPr>
          <a:xfrm>
            <a:off x="4370951" y="5899940"/>
            <a:ext cx="1966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Add to cart</a:t>
            </a:r>
          </a:p>
        </p:txBody>
      </p:sp>
    </p:spTree>
    <p:extLst>
      <p:ext uri="{BB962C8B-B14F-4D97-AF65-F5344CB8AC3E}">
        <p14:creationId xmlns:p14="http://schemas.microsoft.com/office/powerpoint/2010/main" val="84824823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89DAD06-D9E9-2452-D196-9EFCA1658AF4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E50702-0FC4-2C2B-39CD-C6E525ACA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443" y="1512131"/>
            <a:ext cx="2143125" cy="21431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CF4305E-590C-2089-7135-429800985DA1}"/>
              </a:ext>
            </a:extLst>
          </p:cNvPr>
          <p:cNvSpPr txBox="1"/>
          <p:nvPr/>
        </p:nvSpPr>
        <p:spPr>
          <a:xfrm>
            <a:off x="4370951" y="3868615"/>
            <a:ext cx="2143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Valentine Hamper</a:t>
            </a:r>
          </a:p>
          <a:p>
            <a:r>
              <a:rPr lang="en-US" dirty="0"/>
              <a:t>RS:3600/-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FCE21A-CD17-9CD8-756A-1D7FD2875699}"/>
              </a:ext>
            </a:extLst>
          </p:cNvPr>
          <p:cNvSpPr/>
          <p:nvPr/>
        </p:nvSpPr>
        <p:spPr>
          <a:xfrm>
            <a:off x="4197522" y="4840173"/>
            <a:ext cx="2489982" cy="717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Add</a:t>
            </a:r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104094-E5ED-C60F-373B-36F030E5E197}"/>
              </a:ext>
            </a:extLst>
          </p:cNvPr>
          <p:cNvSpPr txBox="1"/>
          <p:nvPr/>
        </p:nvSpPr>
        <p:spPr>
          <a:xfrm>
            <a:off x="4370951" y="4965895"/>
            <a:ext cx="1966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Buy now</a:t>
            </a:r>
          </a:p>
        </p:txBody>
      </p:sp>
    </p:spTree>
    <p:extLst>
      <p:ext uri="{BB962C8B-B14F-4D97-AF65-F5344CB8AC3E}">
        <p14:creationId xmlns:p14="http://schemas.microsoft.com/office/powerpoint/2010/main" val="1278275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AB3BB9-E57E-F761-E3E9-2F7B87C6FA6B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1CC01F-5277-CD0B-C1E7-1B56399EF397}"/>
              </a:ext>
            </a:extLst>
          </p:cNvPr>
          <p:cNvSpPr txBox="1"/>
          <p:nvPr/>
        </p:nvSpPr>
        <p:spPr>
          <a:xfrm>
            <a:off x="2689251" y="1740310"/>
            <a:ext cx="6251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Your order has been placed</a:t>
            </a:r>
          </a:p>
        </p:txBody>
      </p:sp>
    </p:spTree>
    <p:extLst>
      <p:ext uri="{BB962C8B-B14F-4D97-AF65-F5344CB8AC3E}">
        <p14:creationId xmlns:p14="http://schemas.microsoft.com/office/powerpoint/2010/main" val="957448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AB3BB9-E57E-F761-E3E9-2F7B87C6FA6B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D674B3-5E8F-D210-ECB1-FA9F24A10C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383" y="1332987"/>
            <a:ext cx="2143125" cy="21431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33D5F4A-DEB3-2C12-CE9E-9D4BACCCA9DB}"/>
              </a:ext>
            </a:extLst>
          </p:cNvPr>
          <p:cNvSpPr txBox="1"/>
          <p:nvPr/>
        </p:nvSpPr>
        <p:spPr>
          <a:xfrm>
            <a:off x="2124223" y="3724366"/>
            <a:ext cx="5795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                       Gold </a:t>
            </a:r>
            <a:r>
              <a:rPr lang="en-US" b="1" dirty="0" err="1"/>
              <a:t>moulding</a:t>
            </a:r>
            <a:r>
              <a:rPr lang="en-US" b="1" dirty="0"/>
              <a:t> Powder</a:t>
            </a:r>
          </a:p>
          <a:p>
            <a:r>
              <a:rPr lang="en-US" dirty="0"/>
              <a:t>                      </a:t>
            </a:r>
            <a:r>
              <a:rPr lang="en-US" dirty="0" err="1"/>
              <a:t>Ditya</a:t>
            </a:r>
            <a:r>
              <a:rPr lang="en-US" dirty="0"/>
              <a:t> Crafts 3D </a:t>
            </a:r>
            <a:r>
              <a:rPr lang="en-US" dirty="0" err="1"/>
              <a:t>Moulding</a:t>
            </a:r>
            <a:r>
              <a:rPr lang="en-US" dirty="0"/>
              <a:t> powder kit</a:t>
            </a:r>
          </a:p>
        </p:txBody>
      </p:sp>
      <p:pic>
        <p:nvPicPr>
          <p:cNvPr id="2" name="Graphic 1" descr="Shopping cart with solid fill">
            <a:extLst>
              <a:ext uri="{FF2B5EF4-FFF2-40B4-BE49-F238E27FC236}">
                <a16:creationId xmlns:a16="http://schemas.microsoft.com/office/drawing/2014/main" id="{77700224-279C-5718-58C2-FD1FBD06CB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49576" y="172528"/>
            <a:ext cx="450166" cy="61526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0849EFD-5669-8E72-2F33-D7A4DA6B1C7C}"/>
              </a:ext>
            </a:extLst>
          </p:cNvPr>
          <p:cNvSpPr/>
          <p:nvPr/>
        </p:nvSpPr>
        <p:spPr>
          <a:xfrm>
            <a:off x="4002383" y="4618951"/>
            <a:ext cx="2489982" cy="717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/>
              <a:t>Add to cart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157EB1-40C4-4335-CB28-3EDCEBCA1B89}"/>
              </a:ext>
            </a:extLst>
          </p:cNvPr>
          <p:cNvSpPr txBox="1"/>
          <p:nvPr/>
        </p:nvSpPr>
        <p:spPr>
          <a:xfrm>
            <a:off x="4220308" y="4740812"/>
            <a:ext cx="2039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Add to cart</a:t>
            </a:r>
          </a:p>
        </p:txBody>
      </p:sp>
    </p:spTree>
    <p:extLst>
      <p:ext uri="{BB962C8B-B14F-4D97-AF65-F5344CB8AC3E}">
        <p14:creationId xmlns:p14="http://schemas.microsoft.com/office/powerpoint/2010/main" val="894388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AB3BB9-E57E-F761-E3E9-2F7B87C6FA6B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D674B3-5E8F-D210-ECB1-FA9F24A10C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383" y="1332987"/>
            <a:ext cx="2143125" cy="21431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33D5F4A-DEB3-2C12-CE9E-9D4BACCCA9DB}"/>
              </a:ext>
            </a:extLst>
          </p:cNvPr>
          <p:cNvSpPr txBox="1"/>
          <p:nvPr/>
        </p:nvSpPr>
        <p:spPr>
          <a:xfrm>
            <a:off x="2124223" y="3724366"/>
            <a:ext cx="5795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                       Gold </a:t>
            </a:r>
            <a:r>
              <a:rPr lang="en-US" b="1" dirty="0" err="1"/>
              <a:t>moulding</a:t>
            </a:r>
            <a:r>
              <a:rPr lang="en-US" b="1" dirty="0"/>
              <a:t> Powder</a:t>
            </a:r>
          </a:p>
          <a:p>
            <a:r>
              <a:rPr lang="en-US" dirty="0"/>
              <a:t>                                                 RS:800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849EFD-5669-8E72-2F33-D7A4DA6B1C7C}"/>
              </a:ext>
            </a:extLst>
          </p:cNvPr>
          <p:cNvSpPr/>
          <p:nvPr/>
        </p:nvSpPr>
        <p:spPr>
          <a:xfrm>
            <a:off x="3828954" y="4618951"/>
            <a:ext cx="2489982" cy="717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/>
              <a:t>Add to cart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157EB1-40C4-4335-CB28-3EDCEBCA1B89}"/>
              </a:ext>
            </a:extLst>
          </p:cNvPr>
          <p:cNvSpPr txBox="1"/>
          <p:nvPr/>
        </p:nvSpPr>
        <p:spPr>
          <a:xfrm>
            <a:off x="4220308" y="4740812"/>
            <a:ext cx="2039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Buy now</a:t>
            </a:r>
          </a:p>
        </p:txBody>
      </p:sp>
    </p:spTree>
    <p:extLst>
      <p:ext uri="{BB962C8B-B14F-4D97-AF65-F5344CB8AC3E}">
        <p14:creationId xmlns:p14="http://schemas.microsoft.com/office/powerpoint/2010/main" val="675068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AB3BB9-E57E-F761-E3E9-2F7B87C6FA6B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13B67AA-1E42-8B9A-E16F-82F9B59679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951" y="1295923"/>
            <a:ext cx="2143125" cy="21431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9F720AE-6BBB-A513-247F-B60D36092725}"/>
              </a:ext>
            </a:extLst>
          </p:cNvPr>
          <p:cNvSpPr txBox="1"/>
          <p:nvPr/>
        </p:nvSpPr>
        <p:spPr>
          <a:xfrm>
            <a:off x="1899137" y="3699803"/>
            <a:ext cx="7019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</a:t>
            </a:r>
            <a:r>
              <a:rPr lang="en-US" b="1" dirty="0"/>
              <a:t>Heart shape Photo Frame</a:t>
            </a:r>
          </a:p>
          <a:p>
            <a:r>
              <a:rPr lang="en-US" dirty="0"/>
              <a:t>Customized heart shape photo collage ideal for gift in family weeding and couple photo cut out frame Home wall art décor gift</a:t>
            </a:r>
          </a:p>
          <a:p>
            <a:r>
              <a:rPr lang="en-US" dirty="0"/>
              <a:t>                            (frame size 20*20 inch)multi </a:t>
            </a:r>
            <a:r>
              <a:rPr lang="en-US" dirty="0" err="1"/>
              <a:t>colour</a:t>
            </a:r>
            <a:endParaRPr lang="en-US" dirty="0"/>
          </a:p>
        </p:txBody>
      </p:sp>
      <p:pic>
        <p:nvPicPr>
          <p:cNvPr id="2" name="Graphic 1" descr="Shopping cart with solid fill">
            <a:extLst>
              <a:ext uri="{FF2B5EF4-FFF2-40B4-BE49-F238E27FC236}">
                <a16:creationId xmlns:a16="http://schemas.microsoft.com/office/drawing/2014/main" id="{955A5F13-EE6F-E61F-16D5-F9BFD8CD2F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21441" y="172528"/>
            <a:ext cx="450166" cy="61526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D80CACE-C6A3-54F5-64DA-FEEBD8B01973}"/>
              </a:ext>
            </a:extLst>
          </p:cNvPr>
          <p:cNvSpPr/>
          <p:nvPr/>
        </p:nvSpPr>
        <p:spPr>
          <a:xfrm>
            <a:off x="4164035" y="5055049"/>
            <a:ext cx="2489982" cy="717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/>
              <a:t>Add to cart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FC3034-57B0-B4A1-2AC8-43D31F785074}"/>
              </a:ext>
            </a:extLst>
          </p:cNvPr>
          <p:cNvSpPr txBox="1"/>
          <p:nvPr/>
        </p:nvSpPr>
        <p:spPr>
          <a:xfrm>
            <a:off x="4370951" y="5160887"/>
            <a:ext cx="204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Add to cart</a:t>
            </a:r>
          </a:p>
        </p:txBody>
      </p:sp>
    </p:spTree>
    <p:extLst>
      <p:ext uri="{BB962C8B-B14F-4D97-AF65-F5344CB8AC3E}">
        <p14:creationId xmlns:p14="http://schemas.microsoft.com/office/powerpoint/2010/main" val="1364175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AB3BB9-E57E-F761-E3E9-2F7B87C6FA6B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13B67AA-1E42-8B9A-E16F-82F9B59679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951" y="1295923"/>
            <a:ext cx="2143125" cy="21431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9F720AE-6BBB-A513-247F-B60D36092725}"/>
              </a:ext>
            </a:extLst>
          </p:cNvPr>
          <p:cNvSpPr txBox="1"/>
          <p:nvPr/>
        </p:nvSpPr>
        <p:spPr>
          <a:xfrm>
            <a:off x="1899137" y="3699803"/>
            <a:ext cx="7019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</a:t>
            </a:r>
            <a:r>
              <a:rPr lang="en-US" b="1" dirty="0"/>
              <a:t>Heart shape Photo Frame</a:t>
            </a:r>
          </a:p>
          <a:p>
            <a:r>
              <a:rPr lang="en-US" dirty="0"/>
              <a:t>                                                              RS:1000/-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80CACE-C6A3-54F5-64DA-FEEBD8B01973}"/>
              </a:ext>
            </a:extLst>
          </p:cNvPr>
          <p:cNvSpPr/>
          <p:nvPr/>
        </p:nvSpPr>
        <p:spPr>
          <a:xfrm>
            <a:off x="4164035" y="5055049"/>
            <a:ext cx="2489982" cy="717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/>
              <a:t>Add to cart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FC3034-57B0-B4A1-2AC8-43D31F785074}"/>
              </a:ext>
            </a:extLst>
          </p:cNvPr>
          <p:cNvSpPr txBox="1"/>
          <p:nvPr/>
        </p:nvSpPr>
        <p:spPr>
          <a:xfrm>
            <a:off x="4370951" y="5160887"/>
            <a:ext cx="204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Buy now</a:t>
            </a:r>
          </a:p>
        </p:txBody>
      </p:sp>
    </p:spTree>
    <p:extLst>
      <p:ext uri="{BB962C8B-B14F-4D97-AF65-F5344CB8AC3E}">
        <p14:creationId xmlns:p14="http://schemas.microsoft.com/office/powerpoint/2010/main" val="1111286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1FD883-0DF4-EF0F-93E4-F4D5CFD27331}"/>
              </a:ext>
            </a:extLst>
          </p:cNvPr>
          <p:cNvSpPr txBox="1"/>
          <p:nvPr/>
        </p:nvSpPr>
        <p:spPr>
          <a:xfrm>
            <a:off x="4002383" y="902007"/>
            <a:ext cx="5497970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4000" dirty="0">
              <a:solidFill>
                <a:srgbClr val="0D0D0D"/>
              </a:solidFill>
            </a:endParaRPr>
          </a:p>
          <a:p>
            <a:endParaRPr lang="en-US" sz="3200" dirty="0">
              <a:solidFill>
                <a:srgbClr val="0D0D0D"/>
              </a:solidFill>
            </a:endParaRPr>
          </a:p>
          <a:p>
            <a:endParaRPr lang="en-US" sz="3200" dirty="0">
              <a:solidFill>
                <a:srgbClr val="0D0D0D"/>
              </a:solidFill>
            </a:endParaRP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AB3BB9-E57E-F761-E3E9-2F7B87C6FA6B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pic>
        <p:nvPicPr>
          <p:cNvPr id="3" name="Graphic 2" descr="Shopping cart with solid fill">
            <a:extLst>
              <a:ext uri="{FF2B5EF4-FFF2-40B4-BE49-F238E27FC236}">
                <a16:creationId xmlns:a16="http://schemas.microsoft.com/office/drawing/2014/main" id="{B7AEE631-B2FC-3C0D-0AC1-143F462D2B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91779" y="172528"/>
            <a:ext cx="450166" cy="6152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6FC1C6-6F05-8BC4-33E6-9934AE75ED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205" y="1285875"/>
            <a:ext cx="2143125" cy="2143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1509E7-2BF1-CC7F-0F90-C9C91948431A}"/>
              </a:ext>
            </a:extLst>
          </p:cNvPr>
          <p:cNvSpPr txBox="1"/>
          <p:nvPr/>
        </p:nvSpPr>
        <p:spPr>
          <a:xfrm>
            <a:off x="3035257" y="3799592"/>
            <a:ext cx="5160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</a:t>
            </a:r>
            <a:r>
              <a:rPr lang="en-US" b="1" dirty="0"/>
              <a:t>Teddy Bear</a:t>
            </a:r>
          </a:p>
          <a:p>
            <a:r>
              <a:rPr lang="en-US" dirty="0"/>
              <a:t>Teddy bear for girl soft stuffed lovable non-toxic fabric(6feet)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6050A8-CA26-50C4-717F-36F2B82F29A5}"/>
              </a:ext>
            </a:extLst>
          </p:cNvPr>
          <p:cNvSpPr/>
          <p:nvPr/>
        </p:nvSpPr>
        <p:spPr>
          <a:xfrm>
            <a:off x="4241205" y="4999921"/>
            <a:ext cx="2489982" cy="717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/>
              <a:t>Add to cart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9F295B-814C-0684-ED56-47D85CC45BCB}"/>
              </a:ext>
            </a:extLst>
          </p:cNvPr>
          <p:cNvSpPr txBox="1"/>
          <p:nvPr/>
        </p:nvSpPr>
        <p:spPr>
          <a:xfrm>
            <a:off x="4389120" y="5120640"/>
            <a:ext cx="2110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Add to cart</a:t>
            </a:r>
          </a:p>
        </p:txBody>
      </p:sp>
    </p:spTree>
    <p:extLst>
      <p:ext uri="{BB962C8B-B14F-4D97-AF65-F5344CB8AC3E}">
        <p14:creationId xmlns:p14="http://schemas.microsoft.com/office/powerpoint/2010/main" val="3278026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1FD883-0DF4-EF0F-93E4-F4D5CFD27331}"/>
              </a:ext>
            </a:extLst>
          </p:cNvPr>
          <p:cNvSpPr txBox="1"/>
          <p:nvPr/>
        </p:nvSpPr>
        <p:spPr>
          <a:xfrm>
            <a:off x="4002383" y="902007"/>
            <a:ext cx="5497970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4000" dirty="0">
              <a:solidFill>
                <a:srgbClr val="0D0D0D"/>
              </a:solidFill>
            </a:endParaRPr>
          </a:p>
          <a:p>
            <a:endParaRPr lang="en-US" sz="3200" dirty="0">
              <a:solidFill>
                <a:srgbClr val="0D0D0D"/>
              </a:solidFill>
            </a:endParaRPr>
          </a:p>
          <a:p>
            <a:endParaRPr lang="en-US" sz="3200" dirty="0">
              <a:solidFill>
                <a:srgbClr val="0D0D0D"/>
              </a:solidFill>
            </a:endParaRP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AB3BB9-E57E-F761-E3E9-2F7B87C6FA6B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6FC1C6-6F05-8BC4-33E6-9934AE75E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205" y="1285875"/>
            <a:ext cx="2143125" cy="2143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1509E7-2BF1-CC7F-0F90-C9C91948431A}"/>
              </a:ext>
            </a:extLst>
          </p:cNvPr>
          <p:cNvSpPr txBox="1"/>
          <p:nvPr/>
        </p:nvSpPr>
        <p:spPr>
          <a:xfrm>
            <a:off x="3035257" y="3799592"/>
            <a:ext cx="5160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</a:t>
            </a:r>
            <a:r>
              <a:rPr lang="en-US" b="1" dirty="0"/>
              <a:t>Teddy Bear</a:t>
            </a:r>
          </a:p>
          <a:p>
            <a:r>
              <a:rPr lang="en-US" dirty="0"/>
              <a:t>                                 RS:800/-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6050A8-CA26-50C4-717F-36F2B82F29A5}"/>
              </a:ext>
            </a:extLst>
          </p:cNvPr>
          <p:cNvSpPr/>
          <p:nvPr/>
        </p:nvSpPr>
        <p:spPr>
          <a:xfrm>
            <a:off x="4067776" y="4902450"/>
            <a:ext cx="2489982" cy="717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/>
              <a:t>Add to cart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9F295B-814C-0684-ED56-47D85CC45BCB}"/>
              </a:ext>
            </a:extLst>
          </p:cNvPr>
          <p:cNvSpPr txBox="1"/>
          <p:nvPr/>
        </p:nvSpPr>
        <p:spPr>
          <a:xfrm>
            <a:off x="4339694" y="5030343"/>
            <a:ext cx="2110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Buy now</a:t>
            </a:r>
          </a:p>
        </p:txBody>
      </p:sp>
    </p:spTree>
    <p:extLst>
      <p:ext uri="{BB962C8B-B14F-4D97-AF65-F5344CB8AC3E}">
        <p14:creationId xmlns:p14="http://schemas.microsoft.com/office/powerpoint/2010/main" val="4017874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1FD883-0DF4-EF0F-93E4-F4D5CFD27331}"/>
              </a:ext>
            </a:extLst>
          </p:cNvPr>
          <p:cNvSpPr txBox="1"/>
          <p:nvPr/>
        </p:nvSpPr>
        <p:spPr>
          <a:xfrm>
            <a:off x="4002383" y="902007"/>
            <a:ext cx="5497970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4000" dirty="0">
              <a:solidFill>
                <a:srgbClr val="0D0D0D"/>
              </a:solidFill>
            </a:endParaRPr>
          </a:p>
          <a:p>
            <a:endParaRPr lang="en-US" sz="3200" dirty="0">
              <a:solidFill>
                <a:srgbClr val="0D0D0D"/>
              </a:solidFill>
            </a:endParaRPr>
          </a:p>
          <a:p>
            <a:endParaRPr lang="en-US" sz="3200" dirty="0">
              <a:solidFill>
                <a:srgbClr val="0D0D0D"/>
              </a:solidFill>
            </a:endParaRP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AB3BB9-E57E-F761-E3E9-2F7B87C6FA6B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925398-ACAC-8FA7-A4B3-3C143D0465C3}"/>
              </a:ext>
            </a:extLst>
          </p:cNvPr>
          <p:cNvSpPr txBox="1"/>
          <p:nvPr/>
        </p:nvSpPr>
        <p:spPr>
          <a:xfrm>
            <a:off x="464234" y="3699803"/>
            <a:ext cx="1859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Bellavita</a:t>
            </a:r>
            <a:endParaRPr lang="en-US" dirty="0"/>
          </a:p>
          <a:p>
            <a:r>
              <a:rPr lang="en-US" dirty="0"/>
              <a:t>perfume</a:t>
            </a:r>
          </a:p>
          <a:p>
            <a:r>
              <a:rPr lang="en-US" dirty="0"/>
              <a:t>M.R.P</a:t>
            </a:r>
          </a:p>
          <a:p>
            <a:r>
              <a:rPr lang="en-US" dirty="0"/>
              <a:t>450/-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3D5F4A-DEB3-2C12-CE9E-9D4BACCCA9DB}"/>
              </a:ext>
            </a:extLst>
          </p:cNvPr>
          <p:cNvSpPr txBox="1"/>
          <p:nvPr/>
        </p:nvSpPr>
        <p:spPr>
          <a:xfrm>
            <a:off x="3139367" y="3699803"/>
            <a:ext cx="2143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Fashion women</a:t>
            </a:r>
          </a:p>
          <a:p>
            <a:r>
              <a:rPr lang="en-US" dirty="0"/>
              <a:t>wallet</a:t>
            </a:r>
          </a:p>
          <a:p>
            <a:r>
              <a:rPr lang="en-US" dirty="0"/>
              <a:t>M.R.P</a:t>
            </a:r>
          </a:p>
          <a:p>
            <a:r>
              <a:rPr lang="en-US" dirty="0"/>
              <a:t>350/-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F720AE-6BBB-A513-247F-B60D36092725}"/>
              </a:ext>
            </a:extLst>
          </p:cNvPr>
          <p:cNvSpPr txBox="1"/>
          <p:nvPr/>
        </p:nvSpPr>
        <p:spPr>
          <a:xfrm>
            <a:off x="6145508" y="3699803"/>
            <a:ext cx="2050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wallet  for men</a:t>
            </a:r>
          </a:p>
          <a:p>
            <a:r>
              <a:rPr lang="en-US" dirty="0"/>
              <a:t>M.R.P</a:t>
            </a:r>
          </a:p>
          <a:p>
            <a:r>
              <a:rPr lang="en-US" dirty="0"/>
              <a:t>250/-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ED10A0-6F1F-0594-5F0C-DBA4BEBF3051}"/>
              </a:ext>
            </a:extLst>
          </p:cNvPr>
          <p:cNvSpPr txBox="1"/>
          <p:nvPr/>
        </p:nvSpPr>
        <p:spPr>
          <a:xfrm>
            <a:off x="9741922" y="3838302"/>
            <a:ext cx="2143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Teddy Bear</a:t>
            </a:r>
          </a:p>
          <a:p>
            <a:r>
              <a:rPr lang="en-US" dirty="0"/>
              <a:t>M.R.P</a:t>
            </a:r>
          </a:p>
          <a:p>
            <a:r>
              <a:rPr lang="en-US" dirty="0"/>
              <a:t>850/-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E22F01-F9EE-6547-996B-F9022B8BD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4" y="1477048"/>
            <a:ext cx="1859333" cy="2143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85898B-7B0B-F60D-7715-81B8442C61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820" y="1477047"/>
            <a:ext cx="2143125" cy="2143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9D728B-5DE0-7C60-2B69-1AE30376DC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961" y="1477046"/>
            <a:ext cx="2143125" cy="2143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8E8685-80F4-A8B0-31EF-E6DE852CB6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269" y="1477046"/>
            <a:ext cx="1866900" cy="223330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5D83E55-1110-3350-AA9A-DE155858B7E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8855" y="172528"/>
            <a:ext cx="493487" cy="53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882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427F0D-ABE8-0CA2-6B8B-688A7AB80C0D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E1ACE6C-FB7D-8D49-FEED-79CCADEC0791}"/>
              </a:ext>
            </a:extLst>
          </p:cNvPr>
          <p:cNvSpPr/>
          <p:nvPr/>
        </p:nvSpPr>
        <p:spPr>
          <a:xfrm>
            <a:off x="285450" y="1890324"/>
            <a:ext cx="2401018" cy="704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alibri"/>
                <a:cs typeface="Calibri"/>
              </a:rPr>
              <a:t>Gifts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D6CF315-4FBB-5CD6-1CA7-91A6565E7B64}"/>
              </a:ext>
            </a:extLst>
          </p:cNvPr>
          <p:cNvSpPr/>
          <p:nvPr/>
        </p:nvSpPr>
        <p:spPr>
          <a:xfrm>
            <a:off x="285451" y="4276965"/>
            <a:ext cx="2401018" cy="704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alibri"/>
                <a:cs typeface="Calibri"/>
              </a:rPr>
              <a:t>Chocolates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F334E5-2D09-75F6-B7D4-75B4197A3420}"/>
              </a:ext>
            </a:extLst>
          </p:cNvPr>
          <p:cNvSpPr/>
          <p:nvPr/>
        </p:nvSpPr>
        <p:spPr>
          <a:xfrm>
            <a:off x="285450" y="5269002"/>
            <a:ext cx="2401018" cy="7619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alibri"/>
                <a:cs typeface="Calibri"/>
              </a:rPr>
              <a:t>Hampers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1E59629-2B3F-8AF5-7C39-7B7CFB844577}"/>
              </a:ext>
            </a:extLst>
          </p:cNvPr>
          <p:cNvSpPr/>
          <p:nvPr/>
        </p:nvSpPr>
        <p:spPr>
          <a:xfrm>
            <a:off x="342960" y="3069267"/>
            <a:ext cx="2401018" cy="704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alibri"/>
                <a:cs typeface="Calibri"/>
              </a:rPr>
              <a:t>Bouquet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602C43-287F-7389-6A51-FBA1845497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8855" y="172528"/>
            <a:ext cx="493487" cy="53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78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AB3BB9-E57E-F761-E3E9-2F7B87C6FA6B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925398-ACAC-8FA7-A4B3-3C143D0465C3}"/>
              </a:ext>
            </a:extLst>
          </p:cNvPr>
          <p:cNvSpPr txBox="1"/>
          <p:nvPr/>
        </p:nvSpPr>
        <p:spPr>
          <a:xfrm>
            <a:off x="3107277" y="3724366"/>
            <a:ext cx="4670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      </a:t>
            </a:r>
            <a:r>
              <a:rPr lang="en-US" b="1" dirty="0" err="1"/>
              <a:t>Bellavita</a:t>
            </a:r>
            <a:r>
              <a:rPr lang="en-US" b="1" dirty="0"/>
              <a:t> perfume Gift set</a:t>
            </a:r>
          </a:p>
          <a:p>
            <a:r>
              <a:rPr lang="en-US" dirty="0" err="1"/>
              <a:t>Bellavita</a:t>
            </a:r>
            <a:r>
              <a:rPr lang="en-US" dirty="0"/>
              <a:t> organic luxury unisex perfume gift set 4*20ml eau de perfume-80ml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E22F01-F9EE-6547-996B-F9022B8BD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667" y="1477048"/>
            <a:ext cx="1859333" cy="21431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6E09180-B0D5-D1D9-EF9C-FFF1A0664E2E}"/>
              </a:ext>
            </a:extLst>
          </p:cNvPr>
          <p:cNvSpPr/>
          <p:nvPr/>
        </p:nvSpPr>
        <p:spPr>
          <a:xfrm>
            <a:off x="4241205" y="4999921"/>
            <a:ext cx="2489982" cy="717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Add</a:t>
            </a:r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368F58-29E3-0C38-1C6A-9B2BEF7499CE}"/>
              </a:ext>
            </a:extLst>
          </p:cNvPr>
          <p:cNvSpPr txBox="1"/>
          <p:nvPr/>
        </p:nvSpPr>
        <p:spPr>
          <a:xfrm>
            <a:off x="4417255" y="5134708"/>
            <a:ext cx="2067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Add to cart</a:t>
            </a:r>
          </a:p>
        </p:txBody>
      </p:sp>
      <p:pic>
        <p:nvPicPr>
          <p:cNvPr id="8" name="Graphic 7" descr="Shopping cart with solid fill">
            <a:extLst>
              <a:ext uri="{FF2B5EF4-FFF2-40B4-BE49-F238E27FC236}">
                <a16:creationId xmlns:a16="http://schemas.microsoft.com/office/drawing/2014/main" id="{86CE1C69-40D1-5FE3-5D10-41A6CA2544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91779" y="172528"/>
            <a:ext cx="450166" cy="6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36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AB3BB9-E57E-F761-E3E9-2F7B87C6FA6B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925398-ACAC-8FA7-A4B3-3C143D0465C3}"/>
              </a:ext>
            </a:extLst>
          </p:cNvPr>
          <p:cNvSpPr txBox="1"/>
          <p:nvPr/>
        </p:nvSpPr>
        <p:spPr>
          <a:xfrm>
            <a:off x="3107277" y="3724366"/>
            <a:ext cx="4670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      </a:t>
            </a:r>
            <a:r>
              <a:rPr lang="en-US" b="1" dirty="0" err="1"/>
              <a:t>Bellavita</a:t>
            </a:r>
            <a:r>
              <a:rPr lang="en-US" b="1" dirty="0"/>
              <a:t> perfume Gift set</a:t>
            </a:r>
          </a:p>
          <a:p>
            <a:r>
              <a:rPr lang="en-US" dirty="0"/>
              <a:t>                                 Rs:450/-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E22F01-F9EE-6547-996B-F9022B8BD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667" y="1477048"/>
            <a:ext cx="1859333" cy="21431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6E09180-B0D5-D1D9-EF9C-FFF1A0664E2E}"/>
              </a:ext>
            </a:extLst>
          </p:cNvPr>
          <p:cNvSpPr/>
          <p:nvPr/>
        </p:nvSpPr>
        <p:spPr>
          <a:xfrm>
            <a:off x="4241205" y="4999921"/>
            <a:ext cx="2489982" cy="717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Add</a:t>
            </a:r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368F58-29E3-0C38-1C6A-9B2BEF7499CE}"/>
              </a:ext>
            </a:extLst>
          </p:cNvPr>
          <p:cNvSpPr txBox="1"/>
          <p:nvPr/>
        </p:nvSpPr>
        <p:spPr>
          <a:xfrm>
            <a:off x="4417255" y="5134708"/>
            <a:ext cx="2067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Buy now</a:t>
            </a:r>
          </a:p>
        </p:txBody>
      </p:sp>
    </p:spTree>
    <p:extLst>
      <p:ext uri="{BB962C8B-B14F-4D97-AF65-F5344CB8AC3E}">
        <p14:creationId xmlns:p14="http://schemas.microsoft.com/office/powerpoint/2010/main" val="2246405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1FD883-0DF4-EF0F-93E4-F4D5CFD27331}"/>
              </a:ext>
            </a:extLst>
          </p:cNvPr>
          <p:cNvSpPr txBox="1"/>
          <p:nvPr/>
        </p:nvSpPr>
        <p:spPr>
          <a:xfrm>
            <a:off x="4002383" y="902007"/>
            <a:ext cx="5497970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4000" dirty="0">
              <a:solidFill>
                <a:srgbClr val="0D0D0D"/>
              </a:solidFill>
            </a:endParaRPr>
          </a:p>
          <a:p>
            <a:endParaRPr lang="en-US" sz="3200" dirty="0">
              <a:solidFill>
                <a:srgbClr val="0D0D0D"/>
              </a:solidFill>
            </a:endParaRPr>
          </a:p>
          <a:p>
            <a:endParaRPr lang="en-US" sz="3200" dirty="0">
              <a:solidFill>
                <a:srgbClr val="0D0D0D"/>
              </a:solidFill>
            </a:endParaRP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AB3BB9-E57E-F761-E3E9-2F7B87C6FA6B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3D5F4A-DEB3-2C12-CE9E-9D4BACCCA9DB}"/>
              </a:ext>
            </a:extLst>
          </p:cNvPr>
          <p:cNvSpPr txBox="1"/>
          <p:nvPr/>
        </p:nvSpPr>
        <p:spPr>
          <a:xfrm>
            <a:off x="1904489" y="3802943"/>
            <a:ext cx="7076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                            Fashion women wallet</a:t>
            </a:r>
          </a:p>
          <a:p>
            <a:r>
              <a:rPr lang="en-US" dirty="0"/>
              <a:t>                         Fashion women wallet with wristlet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85898B-7B0B-F60D-7715-81B8442C6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5" y="1477048"/>
            <a:ext cx="2143125" cy="2143125"/>
          </a:xfrm>
          <a:prstGeom prst="rect">
            <a:avLst/>
          </a:prstGeom>
        </p:spPr>
      </p:pic>
      <p:pic>
        <p:nvPicPr>
          <p:cNvPr id="2" name="Graphic 1" descr="Shopping cart with solid fill">
            <a:extLst>
              <a:ext uri="{FF2B5EF4-FFF2-40B4-BE49-F238E27FC236}">
                <a16:creationId xmlns:a16="http://schemas.microsoft.com/office/drawing/2014/main" id="{20215997-758B-116A-1955-DDD19FFB05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91779" y="172528"/>
            <a:ext cx="450166" cy="6152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A5914D7-B0CF-9B76-285E-6AD65E0B4DD4}"/>
              </a:ext>
            </a:extLst>
          </p:cNvPr>
          <p:cNvSpPr/>
          <p:nvPr/>
        </p:nvSpPr>
        <p:spPr>
          <a:xfrm>
            <a:off x="3952875" y="4909043"/>
            <a:ext cx="2489982" cy="717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Add</a:t>
            </a:r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B84619-44EA-F487-4194-10AC028ACD28}"/>
              </a:ext>
            </a:extLst>
          </p:cNvPr>
          <p:cNvSpPr txBox="1"/>
          <p:nvPr/>
        </p:nvSpPr>
        <p:spPr>
          <a:xfrm>
            <a:off x="4149969" y="5036936"/>
            <a:ext cx="2096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Add to cart</a:t>
            </a:r>
          </a:p>
        </p:txBody>
      </p:sp>
    </p:spTree>
    <p:extLst>
      <p:ext uri="{BB962C8B-B14F-4D97-AF65-F5344CB8AC3E}">
        <p14:creationId xmlns:p14="http://schemas.microsoft.com/office/powerpoint/2010/main" val="994858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1FD883-0DF4-EF0F-93E4-F4D5CFD27331}"/>
              </a:ext>
            </a:extLst>
          </p:cNvPr>
          <p:cNvSpPr txBox="1"/>
          <p:nvPr/>
        </p:nvSpPr>
        <p:spPr>
          <a:xfrm>
            <a:off x="4002383" y="902007"/>
            <a:ext cx="5497970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4000" dirty="0">
              <a:solidFill>
                <a:srgbClr val="0D0D0D"/>
              </a:solidFill>
            </a:endParaRPr>
          </a:p>
          <a:p>
            <a:endParaRPr lang="en-US" sz="3200" dirty="0">
              <a:solidFill>
                <a:srgbClr val="0D0D0D"/>
              </a:solidFill>
            </a:endParaRPr>
          </a:p>
          <a:p>
            <a:endParaRPr lang="en-US" sz="3200" dirty="0">
              <a:solidFill>
                <a:srgbClr val="0D0D0D"/>
              </a:solidFill>
            </a:endParaRP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AB3BB9-E57E-F761-E3E9-2F7B87C6FA6B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3D5F4A-DEB3-2C12-CE9E-9D4BACCCA9DB}"/>
              </a:ext>
            </a:extLst>
          </p:cNvPr>
          <p:cNvSpPr txBox="1"/>
          <p:nvPr/>
        </p:nvSpPr>
        <p:spPr>
          <a:xfrm>
            <a:off x="1904489" y="3802943"/>
            <a:ext cx="7076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                            Fashion women wallet</a:t>
            </a:r>
          </a:p>
          <a:p>
            <a:r>
              <a:rPr lang="en-US" dirty="0"/>
              <a:t>                                                   RS:350/-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85898B-7B0B-F60D-7715-81B8442C6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5" y="1477048"/>
            <a:ext cx="2143125" cy="21431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A5914D7-B0CF-9B76-285E-6AD65E0B4DD4}"/>
              </a:ext>
            </a:extLst>
          </p:cNvPr>
          <p:cNvSpPr/>
          <p:nvPr/>
        </p:nvSpPr>
        <p:spPr>
          <a:xfrm>
            <a:off x="3952875" y="4909043"/>
            <a:ext cx="2489982" cy="717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Add</a:t>
            </a:r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B84619-44EA-F487-4194-10AC028ACD28}"/>
              </a:ext>
            </a:extLst>
          </p:cNvPr>
          <p:cNvSpPr txBox="1"/>
          <p:nvPr/>
        </p:nvSpPr>
        <p:spPr>
          <a:xfrm>
            <a:off x="4149969" y="5036936"/>
            <a:ext cx="2096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Buy now</a:t>
            </a:r>
          </a:p>
        </p:txBody>
      </p:sp>
    </p:spTree>
    <p:extLst>
      <p:ext uri="{BB962C8B-B14F-4D97-AF65-F5344CB8AC3E}">
        <p14:creationId xmlns:p14="http://schemas.microsoft.com/office/powerpoint/2010/main" val="2063012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1FD883-0DF4-EF0F-93E4-F4D5CFD27331}"/>
              </a:ext>
            </a:extLst>
          </p:cNvPr>
          <p:cNvSpPr txBox="1"/>
          <p:nvPr/>
        </p:nvSpPr>
        <p:spPr>
          <a:xfrm>
            <a:off x="4002383" y="902007"/>
            <a:ext cx="5497970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4000" dirty="0">
              <a:solidFill>
                <a:srgbClr val="0D0D0D"/>
              </a:solidFill>
            </a:endParaRPr>
          </a:p>
          <a:p>
            <a:endParaRPr lang="en-US" sz="3200" dirty="0">
              <a:solidFill>
                <a:srgbClr val="0D0D0D"/>
              </a:solidFill>
            </a:endParaRPr>
          </a:p>
          <a:p>
            <a:endParaRPr lang="en-US" sz="3200" dirty="0">
              <a:solidFill>
                <a:srgbClr val="0D0D0D"/>
              </a:solidFill>
            </a:endParaRP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AB3BB9-E57E-F761-E3E9-2F7B87C6FA6B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F720AE-6BBB-A513-247F-B60D36092725}"/>
              </a:ext>
            </a:extLst>
          </p:cNvPr>
          <p:cNvSpPr txBox="1"/>
          <p:nvPr/>
        </p:nvSpPr>
        <p:spPr>
          <a:xfrm>
            <a:off x="2813538" y="3699803"/>
            <a:ext cx="5382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                    Best wallet  for men</a:t>
            </a:r>
          </a:p>
          <a:p>
            <a:r>
              <a:rPr lang="en-US" dirty="0"/>
              <a:t>Men formal brown genuine leather </a:t>
            </a:r>
            <a:r>
              <a:rPr lang="en-US" dirty="0" err="1"/>
              <a:t>rfid</a:t>
            </a:r>
            <a:r>
              <a:rPr lang="en-US" dirty="0"/>
              <a:t> wallet(7 card slot)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9D728B-5DE0-7C60-2B69-1AE30376D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951" y="1332987"/>
            <a:ext cx="2143125" cy="2143125"/>
          </a:xfrm>
          <a:prstGeom prst="rect">
            <a:avLst/>
          </a:prstGeom>
        </p:spPr>
      </p:pic>
      <p:pic>
        <p:nvPicPr>
          <p:cNvPr id="2" name="Graphic 1" descr="Shopping cart with solid fill">
            <a:extLst>
              <a:ext uri="{FF2B5EF4-FFF2-40B4-BE49-F238E27FC236}">
                <a16:creationId xmlns:a16="http://schemas.microsoft.com/office/drawing/2014/main" id="{857BAF57-9752-F032-F62F-731E1F7AE3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91779" y="172528"/>
            <a:ext cx="450166" cy="6152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D9BFB55-8BC0-56F5-F472-C56F471859A7}"/>
              </a:ext>
            </a:extLst>
          </p:cNvPr>
          <p:cNvSpPr/>
          <p:nvPr/>
        </p:nvSpPr>
        <p:spPr>
          <a:xfrm>
            <a:off x="4197522" y="4846824"/>
            <a:ext cx="2489982" cy="717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Add</a:t>
            </a:r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863934-AE7C-D57D-F05E-E1E8913061B8}"/>
              </a:ext>
            </a:extLst>
          </p:cNvPr>
          <p:cNvSpPr txBox="1"/>
          <p:nvPr/>
        </p:nvSpPr>
        <p:spPr>
          <a:xfrm>
            <a:off x="4370951" y="4924695"/>
            <a:ext cx="214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Add to cart</a:t>
            </a:r>
          </a:p>
        </p:txBody>
      </p:sp>
    </p:spTree>
    <p:extLst>
      <p:ext uri="{BB962C8B-B14F-4D97-AF65-F5344CB8AC3E}">
        <p14:creationId xmlns:p14="http://schemas.microsoft.com/office/powerpoint/2010/main" val="2305502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1FD883-0DF4-EF0F-93E4-F4D5CFD27331}"/>
              </a:ext>
            </a:extLst>
          </p:cNvPr>
          <p:cNvSpPr txBox="1"/>
          <p:nvPr/>
        </p:nvSpPr>
        <p:spPr>
          <a:xfrm>
            <a:off x="4002383" y="902007"/>
            <a:ext cx="5497970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4000" dirty="0">
              <a:solidFill>
                <a:srgbClr val="0D0D0D"/>
              </a:solidFill>
            </a:endParaRPr>
          </a:p>
          <a:p>
            <a:endParaRPr lang="en-US" sz="3200" dirty="0">
              <a:solidFill>
                <a:srgbClr val="0D0D0D"/>
              </a:solidFill>
            </a:endParaRPr>
          </a:p>
          <a:p>
            <a:endParaRPr lang="en-US" sz="3200" dirty="0">
              <a:solidFill>
                <a:srgbClr val="0D0D0D"/>
              </a:solidFill>
            </a:endParaRP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AB3BB9-E57E-F761-E3E9-2F7B87C6FA6B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F720AE-6BBB-A513-247F-B60D36092725}"/>
              </a:ext>
            </a:extLst>
          </p:cNvPr>
          <p:cNvSpPr txBox="1"/>
          <p:nvPr/>
        </p:nvSpPr>
        <p:spPr>
          <a:xfrm>
            <a:off x="2813538" y="3699803"/>
            <a:ext cx="5382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                    Best wallet  for men</a:t>
            </a:r>
          </a:p>
          <a:p>
            <a:r>
              <a:rPr lang="en-US" dirty="0"/>
              <a:t>                                        RS:350/-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9D728B-5DE0-7C60-2B69-1AE30376D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951" y="1332987"/>
            <a:ext cx="2143125" cy="21431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D9BFB55-8BC0-56F5-F472-C56F471859A7}"/>
              </a:ext>
            </a:extLst>
          </p:cNvPr>
          <p:cNvSpPr/>
          <p:nvPr/>
        </p:nvSpPr>
        <p:spPr>
          <a:xfrm>
            <a:off x="4024094" y="4668908"/>
            <a:ext cx="2489982" cy="717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Add</a:t>
            </a:r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863934-AE7C-D57D-F05E-E1E8913061B8}"/>
              </a:ext>
            </a:extLst>
          </p:cNvPr>
          <p:cNvSpPr txBox="1"/>
          <p:nvPr/>
        </p:nvSpPr>
        <p:spPr>
          <a:xfrm>
            <a:off x="4370950" y="4796801"/>
            <a:ext cx="214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Buy now</a:t>
            </a:r>
          </a:p>
        </p:txBody>
      </p:sp>
    </p:spTree>
    <p:extLst>
      <p:ext uri="{BB962C8B-B14F-4D97-AF65-F5344CB8AC3E}">
        <p14:creationId xmlns:p14="http://schemas.microsoft.com/office/powerpoint/2010/main" val="1339098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1FD883-0DF4-EF0F-93E4-F4D5CFD27331}"/>
              </a:ext>
            </a:extLst>
          </p:cNvPr>
          <p:cNvSpPr txBox="1"/>
          <p:nvPr/>
        </p:nvSpPr>
        <p:spPr>
          <a:xfrm>
            <a:off x="4002383" y="902007"/>
            <a:ext cx="5497970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4000" dirty="0">
              <a:solidFill>
                <a:srgbClr val="0D0D0D"/>
              </a:solidFill>
            </a:endParaRPr>
          </a:p>
          <a:p>
            <a:endParaRPr lang="en-US" sz="3200" dirty="0">
              <a:solidFill>
                <a:srgbClr val="0D0D0D"/>
              </a:solidFill>
            </a:endParaRPr>
          </a:p>
          <a:p>
            <a:endParaRPr lang="en-US" sz="3200" dirty="0">
              <a:solidFill>
                <a:srgbClr val="0D0D0D"/>
              </a:solidFill>
            </a:endParaRP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AB3BB9-E57E-F761-E3E9-2F7B87C6FA6B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ED10A0-6F1F-0594-5F0C-DBA4BEBF3051}"/>
              </a:ext>
            </a:extLst>
          </p:cNvPr>
          <p:cNvSpPr txBox="1"/>
          <p:nvPr/>
        </p:nvSpPr>
        <p:spPr>
          <a:xfrm>
            <a:off x="3826413" y="3838302"/>
            <a:ext cx="4220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        Teddy Bear</a:t>
            </a:r>
          </a:p>
          <a:p>
            <a:r>
              <a:rPr lang="en-US" dirty="0"/>
              <a:t>Teddy bear for girl soft stuffed lovable non-toxic fabric(9feet)</a:t>
            </a: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08E8685-80F4-A8B0-31EF-E6DE852CB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064" y="1431957"/>
            <a:ext cx="1866900" cy="2233308"/>
          </a:xfrm>
          <a:prstGeom prst="rect">
            <a:avLst/>
          </a:prstGeom>
        </p:spPr>
      </p:pic>
      <p:pic>
        <p:nvPicPr>
          <p:cNvPr id="2" name="Graphic 1" descr="Shopping cart with solid fill">
            <a:extLst>
              <a:ext uri="{FF2B5EF4-FFF2-40B4-BE49-F238E27FC236}">
                <a16:creationId xmlns:a16="http://schemas.microsoft.com/office/drawing/2014/main" id="{6EEB46D6-81C0-3960-9CEB-9C7678BDE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91779" y="172528"/>
            <a:ext cx="450166" cy="6152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4D310C5-E912-2DD9-C9DD-2A7761CD6CD7}"/>
              </a:ext>
            </a:extLst>
          </p:cNvPr>
          <p:cNvSpPr/>
          <p:nvPr/>
        </p:nvSpPr>
        <p:spPr>
          <a:xfrm>
            <a:off x="4197522" y="4846824"/>
            <a:ext cx="2489982" cy="717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Add</a:t>
            </a:r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3D3C3-62F7-54E1-95B8-37829073A033}"/>
              </a:ext>
            </a:extLst>
          </p:cNvPr>
          <p:cNvSpPr txBox="1"/>
          <p:nvPr/>
        </p:nvSpPr>
        <p:spPr>
          <a:xfrm>
            <a:off x="4509064" y="5038631"/>
            <a:ext cx="186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Add to cart</a:t>
            </a:r>
          </a:p>
        </p:txBody>
      </p:sp>
    </p:spTree>
    <p:extLst>
      <p:ext uri="{BB962C8B-B14F-4D97-AF65-F5344CB8AC3E}">
        <p14:creationId xmlns:p14="http://schemas.microsoft.com/office/powerpoint/2010/main" val="29736402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1FD883-0DF4-EF0F-93E4-F4D5CFD27331}"/>
              </a:ext>
            </a:extLst>
          </p:cNvPr>
          <p:cNvSpPr txBox="1"/>
          <p:nvPr/>
        </p:nvSpPr>
        <p:spPr>
          <a:xfrm>
            <a:off x="4002383" y="902007"/>
            <a:ext cx="5497970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4000" dirty="0">
              <a:solidFill>
                <a:srgbClr val="0D0D0D"/>
              </a:solidFill>
            </a:endParaRPr>
          </a:p>
          <a:p>
            <a:endParaRPr lang="en-US" sz="3200" dirty="0">
              <a:solidFill>
                <a:srgbClr val="0D0D0D"/>
              </a:solidFill>
            </a:endParaRPr>
          </a:p>
          <a:p>
            <a:endParaRPr lang="en-US" sz="3200" dirty="0">
              <a:solidFill>
                <a:srgbClr val="0D0D0D"/>
              </a:solidFill>
            </a:endParaRP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AB3BB9-E57E-F761-E3E9-2F7B87C6FA6B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ED10A0-6F1F-0594-5F0C-DBA4BEBF3051}"/>
              </a:ext>
            </a:extLst>
          </p:cNvPr>
          <p:cNvSpPr txBox="1"/>
          <p:nvPr/>
        </p:nvSpPr>
        <p:spPr>
          <a:xfrm>
            <a:off x="3826413" y="3838302"/>
            <a:ext cx="4220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        Teddy Bear</a:t>
            </a:r>
          </a:p>
          <a:p>
            <a:r>
              <a:rPr lang="en-US" dirty="0"/>
              <a:t>                    RS:850/-</a:t>
            </a: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08E8685-80F4-A8B0-31EF-E6DE852CB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064" y="1431957"/>
            <a:ext cx="1866900" cy="22333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4D310C5-E912-2DD9-C9DD-2A7761CD6CD7}"/>
              </a:ext>
            </a:extLst>
          </p:cNvPr>
          <p:cNvSpPr/>
          <p:nvPr/>
        </p:nvSpPr>
        <p:spPr>
          <a:xfrm>
            <a:off x="4197522" y="4846824"/>
            <a:ext cx="2489982" cy="717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Add</a:t>
            </a:r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3D3C3-62F7-54E1-95B8-37829073A033}"/>
              </a:ext>
            </a:extLst>
          </p:cNvPr>
          <p:cNvSpPr txBox="1"/>
          <p:nvPr/>
        </p:nvSpPr>
        <p:spPr>
          <a:xfrm>
            <a:off x="4509064" y="5038631"/>
            <a:ext cx="186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Buy now</a:t>
            </a:r>
          </a:p>
        </p:txBody>
      </p:sp>
    </p:spTree>
    <p:extLst>
      <p:ext uri="{BB962C8B-B14F-4D97-AF65-F5344CB8AC3E}">
        <p14:creationId xmlns:p14="http://schemas.microsoft.com/office/powerpoint/2010/main" val="569006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1FD883-0DF4-EF0F-93E4-F4D5CFD27331}"/>
              </a:ext>
            </a:extLst>
          </p:cNvPr>
          <p:cNvSpPr txBox="1"/>
          <p:nvPr/>
        </p:nvSpPr>
        <p:spPr>
          <a:xfrm>
            <a:off x="4002383" y="902007"/>
            <a:ext cx="5497970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4000" dirty="0">
              <a:solidFill>
                <a:srgbClr val="0D0D0D"/>
              </a:solidFill>
            </a:endParaRPr>
          </a:p>
          <a:p>
            <a:endParaRPr lang="en-US" sz="3200" dirty="0">
              <a:solidFill>
                <a:srgbClr val="0D0D0D"/>
              </a:solidFill>
            </a:endParaRPr>
          </a:p>
          <a:p>
            <a:endParaRPr lang="en-US" sz="3200" dirty="0">
              <a:solidFill>
                <a:srgbClr val="0D0D0D"/>
              </a:solidFill>
            </a:endParaRP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AB3BB9-E57E-F761-E3E9-2F7B87C6FA6B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925398-ACAC-8FA7-A4B3-3C143D0465C3}"/>
              </a:ext>
            </a:extLst>
          </p:cNvPr>
          <p:cNvSpPr txBox="1"/>
          <p:nvPr/>
        </p:nvSpPr>
        <p:spPr>
          <a:xfrm>
            <a:off x="464234" y="3699803"/>
            <a:ext cx="1859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Ladies wallet</a:t>
            </a:r>
          </a:p>
          <a:p>
            <a:r>
              <a:rPr lang="en-US" dirty="0"/>
              <a:t>M.R.P</a:t>
            </a:r>
          </a:p>
          <a:p>
            <a:r>
              <a:rPr lang="en-US" dirty="0"/>
              <a:t>350/-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3D5F4A-DEB3-2C12-CE9E-9D4BACCCA9DB}"/>
              </a:ext>
            </a:extLst>
          </p:cNvPr>
          <p:cNvSpPr txBox="1"/>
          <p:nvPr/>
        </p:nvSpPr>
        <p:spPr>
          <a:xfrm>
            <a:off x="3139367" y="3699803"/>
            <a:ext cx="2143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Bigg teddy bear</a:t>
            </a:r>
          </a:p>
          <a:p>
            <a:r>
              <a:rPr lang="en-US" dirty="0"/>
              <a:t>M.R.P</a:t>
            </a:r>
          </a:p>
          <a:p>
            <a:r>
              <a:rPr lang="en-US" dirty="0"/>
              <a:t>3050/-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F720AE-6BBB-A513-247F-B60D36092725}"/>
              </a:ext>
            </a:extLst>
          </p:cNvPr>
          <p:cNvSpPr txBox="1"/>
          <p:nvPr/>
        </p:nvSpPr>
        <p:spPr>
          <a:xfrm>
            <a:off x="6145508" y="3699803"/>
            <a:ext cx="2050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Glass photo frame</a:t>
            </a:r>
          </a:p>
          <a:p>
            <a:r>
              <a:rPr lang="en-US" dirty="0"/>
              <a:t>M.R.P</a:t>
            </a:r>
          </a:p>
          <a:p>
            <a:r>
              <a:rPr lang="en-US" dirty="0"/>
              <a:t>750/-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ED10A0-6F1F-0594-5F0C-DBA4BEBF3051}"/>
              </a:ext>
            </a:extLst>
          </p:cNvPr>
          <p:cNvSpPr txBox="1"/>
          <p:nvPr/>
        </p:nvSpPr>
        <p:spPr>
          <a:xfrm>
            <a:off x="9741922" y="3838302"/>
            <a:ext cx="21431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White </a:t>
            </a:r>
            <a:r>
              <a:rPr lang="en-US" dirty="0" err="1"/>
              <a:t>birdic</a:t>
            </a:r>
            <a:endParaRPr lang="en-US" dirty="0"/>
          </a:p>
          <a:p>
            <a:r>
              <a:rPr lang="en-US" dirty="0"/>
              <a:t>Premium </a:t>
            </a:r>
            <a:r>
              <a:rPr lang="en-US" dirty="0" err="1"/>
              <a:t>moulding</a:t>
            </a:r>
            <a:endParaRPr lang="en-US" dirty="0"/>
          </a:p>
          <a:p>
            <a:r>
              <a:rPr lang="en-US" dirty="0"/>
              <a:t>powder</a:t>
            </a:r>
          </a:p>
          <a:p>
            <a:r>
              <a:rPr lang="en-US" dirty="0"/>
              <a:t>M.R.P</a:t>
            </a:r>
          </a:p>
          <a:p>
            <a:r>
              <a:rPr lang="en-US" dirty="0"/>
              <a:t>450/-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7C6554-2766-EAF2-2052-2AFE1EEE3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88" y="1468755"/>
            <a:ext cx="2143125" cy="2143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EB9311-0692-36A2-4A7E-E343FC2EB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848" y="1468755"/>
            <a:ext cx="2143125" cy="21431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672D881-E5A3-72C9-FA97-E37CEA4C10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508" y="1477048"/>
            <a:ext cx="2143125" cy="21431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11DA3E0-7CAE-B97D-9F7D-A24FAFE184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353" y="1477048"/>
            <a:ext cx="2143125" cy="21431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50679AF-205E-9B37-665F-299FB2E882F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8855" y="172528"/>
            <a:ext cx="493487" cy="53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517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AB3BB9-E57E-F761-E3E9-2F7B87C6FA6B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925398-ACAC-8FA7-A4B3-3C143D0465C3}"/>
              </a:ext>
            </a:extLst>
          </p:cNvPr>
          <p:cNvSpPr txBox="1"/>
          <p:nvPr/>
        </p:nvSpPr>
        <p:spPr>
          <a:xfrm>
            <a:off x="1406769" y="3713766"/>
            <a:ext cx="7920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                                                       Ladies wallet</a:t>
            </a:r>
          </a:p>
          <a:p>
            <a:r>
              <a:rPr lang="en-US" dirty="0"/>
              <a:t>                </a:t>
            </a:r>
            <a:r>
              <a:rPr lang="en-US" dirty="0" err="1"/>
              <a:t>Womens</a:t>
            </a:r>
            <a:r>
              <a:rPr lang="en-US" dirty="0"/>
              <a:t> kami multi utility mobile wallet Detachable sling strap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7C6554-2766-EAF2-2052-2AFE1EEE3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007" y="1477048"/>
            <a:ext cx="2143125" cy="21431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73419AE-F35B-EF01-FC6B-A82CF67BB468}"/>
              </a:ext>
            </a:extLst>
          </p:cNvPr>
          <p:cNvSpPr/>
          <p:nvPr/>
        </p:nvSpPr>
        <p:spPr>
          <a:xfrm>
            <a:off x="4267007" y="4730689"/>
            <a:ext cx="2489982" cy="717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Add</a:t>
            </a:r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6C005A-73D8-B488-F6AF-E14E29C5BBFB}"/>
              </a:ext>
            </a:extLst>
          </p:cNvPr>
          <p:cNvSpPr txBox="1"/>
          <p:nvPr/>
        </p:nvSpPr>
        <p:spPr>
          <a:xfrm>
            <a:off x="4459458" y="4853354"/>
            <a:ext cx="1950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Add to cart</a:t>
            </a:r>
          </a:p>
        </p:txBody>
      </p:sp>
      <p:pic>
        <p:nvPicPr>
          <p:cNvPr id="7" name="Graphic 6" descr="Shopping cart with solid fill">
            <a:extLst>
              <a:ext uri="{FF2B5EF4-FFF2-40B4-BE49-F238E27FC236}">
                <a16:creationId xmlns:a16="http://schemas.microsoft.com/office/drawing/2014/main" id="{AE537D46-4401-D1BA-5F4C-3B28B3871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91779" y="214732"/>
            <a:ext cx="450166" cy="6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473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427F0D-ABE8-0CA2-6B8B-688A7AB80C0D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602C43-287F-7389-6A51-FBA1845497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8855" y="172528"/>
            <a:ext cx="493487" cy="53702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29B678C-F740-0DD5-3D6C-027CF4CCFE7C}"/>
              </a:ext>
            </a:extLst>
          </p:cNvPr>
          <p:cNvSpPr/>
          <p:nvPr/>
        </p:nvSpPr>
        <p:spPr>
          <a:xfrm>
            <a:off x="5573486" y="2380343"/>
            <a:ext cx="2496457" cy="72571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E0D393-3C6E-C803-DE00-8D0B038E976F}"/>
              </a:ext>
            </a:extLst>
          </p:cNvPr>
          <p:cNvSpPr txBox="1"/>
          <p:nvPr/>
        </p:nvSpPr>
        <p:spPr>
          <a:xfrm>
            <a:off x="2168013" y="2380343"/>
            <a:ext cx="3231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Product name: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FF65E2D-B230-0AED-5C05-D37AE9E63657}"/>
              </a:ext>
            </a:extLst>
          </p:cNvPr>
          <p:cNvSpPr/>
          <p:nvPr/>
        </p:nvSpPr>
        <p:spPr>
          <a:xfrm>
            <a:off x="4267200" y="3429000"/>
            <a:ext cx="1828800" cy="725714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24875817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AB3BB9-E57E-F761-E3E9-2F7B87C6FA6B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925398-ACAC-8FA7-A4B3-3C143D0465C3}"/>
              </a:ext>
            </a:extLst>
          </p:cNvPr>
          <p:cNvSpPr txBox="1"/>
          <p:nvPr/>
        </p:nvSpPr>
        <p:spPr>
          <a:xfrm>
            <a:off x="1406769" y="3713766"/>
            <a:ext cx="7920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                                                       Ladies wallet</a:t>
            </a:r>
          </a:p>
          <a:p>
            <a:r>
              <a:rPr lang="en-US" dirty="0"/>
              <a:t>                                                                      RS:350/-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7C6554-2766-EAF2-2052-2AFE1EEE3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007" y="1477048"/>
            <a:ext cx="2143125" cy="21431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73419AE-F35B-EF01-FC6B-A82CF67BB468}"/>
              </a:ext>
            </a:extLst>
          </p:cNvPr>
          <p:cNvSpPr/>
          <p:nvPr/>
        </p:nvSpPr>
        <p:spPr>
          <a:xfrm>
            <a:off x="4267007" y="4730689"/>
            <a:ext cx="2489982" cy="717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Add</a:t>
            </a:r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6C005A-73D8-B488-F6AF-E14E29C5BBFB}"/>
              </a:ext>
            </a:extLst>
          </p:cNvPr>
          <p:cNvSpPr txBox="1"/>
          <p:nvPr/>
        </p:nvSpPr>
        <p:spPr>
          <a:xfrm>
            <a:off x="4459458" y="4853354"/>
            <a:ext cx="1950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Buy now</a:t>
            </a:r>
          </a:p>
        </p:txBody>
      </p:sp>
    </p:spTree>
    <p:extLst>
      <p:ext uri="{BB962C8B-B14F-4D97-AF65-F5344CB8AC3E}">
        <p14:creationId xmlns:p14="http://schemas.microsoft.com/office/powerpoint/2010/main" val="29287280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AB3BB9-E57E-F761-E3E9-2F7B87C6FA6B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3D5F4A-DEB3-2C12-CE9E-9D4BACCCA9DB}"/>
              </a:ext>
            </a:extLst>
          </p:cNvPr>
          <p:cNvSpPr txBox="1"/>
          <p:nvPr/>
        </p:nvSpPr>
        <p:spPr>
          <a:xfrm>
            <a:off x="2897946" y="3733551"/>
            <a:ext cx="5497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</a:t>
            </a:r>
            <a:r>
              <a:rPr lang="en-US" b="1" dirty="0"/>
              <a:t>Bigg teddy bear</a:t>
            </a:r>
          </a:p>
          <a:p>
            <a:r>
              <a:rPr lang="en-US" dirty="0"/>
              <a:t>      Teddy bear for girl soft stuffed lovable non-toxic                fabric(17feet)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EB9311-0692-36A2-4A7E-E343FC2EB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951" y="1295923"/>
            <a:ext cx="2143125" cy="2143125"/>
          </a:xfrm>
          <a:prstGeom prst="rect">
            <a:avLst/>
          </a:prstGeom>
        </p:spPr>
      </p:pic>
      <p:pic>
        <p:nvPicPr>
          <p:cNvPr id="2" name="Graphic 1" descr="Shopping cart with solid fill">
            <a:extLst>
              <a:ext uri="{FF2B5EF4-FFF2-40B4-BE49-F238E27FC236}">
                <a16:creationId xmlns:a16="http://schemas.microsoft.com/office/drawing/2014/main" id="{1AB56278-3941-92C8-FBB5-11F3BBE1B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91779" y="214732"/>
            <a:ext cx="450166" cy="61526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990C786-5064-552A-37A5-C4895EFB7BE9}"/>
              </a:ext>
            </a:extLst>
          </p:cNvPr>
          <p:cNvSpPr/>
          <p:nvPr/>
        </p:nvSpPr>
        <p:spPr>
          <a:xfrm>
            <a:off x="4267007" y="4730689"/>
            <a:ext cx="2489982" cy="717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Add</a:t>
            </a:r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19C727-AD17-0780-6869-666C36150CA5}"/>
              </a:ext>
            </a:extLst>
          </p:cNvPr>
          <p:cNvSpPr txBox="1"/>
          <p:nvPr/>
        </p:nvSpPr>
        <p:spPr>
          <a:xfrm>
            <a:off x="4483222" y="4867845"/>
            <a:ext cx="214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Add to cart</a:t>
            </a:r>
          </a:p>
        </p:txBody>
      </p:sp>
    </p:spTree>
    <p:extLst>
      <p:ext uri="{BB962C8B-B14F-4D97-AF65-F5344CB8AC3E}">
        <p14:creationId xmlns:p14="http://schemas.microsoft.com/office/powerpoint/2010/main" val="7973958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AB3BB9-E57E-F761-E3E9-2F7B87C6FA6B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3D5F4A-DEB3-2C12-CE9E-9D4BACCCA9DB}"/>
              </a:ext>
            </a:extLst>
          </p:cNvPr>
          <p:cNvSpPr txBox="1"/>
          <p:nvPr/>
        </p:nvSpPr>
        <p:spPr>
          <a:xfrm>
            <a:off x="2897946" y="3733551"/>
            <a:ext cx="5497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</a:t>
            </a:r>
            <a:r>
              <a:rPr lang="en-US" b="1" dirty="0"/>
              <a:t>Bigg teddy bear</a:t>
            </a:r>
          </a:p>
          <a:p>
            <a:r>
              <a:rPr lang="en-US" dirty="0"/>
              <a:t>                                      RS:3050/-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EB9311-0692-36A2-4A7E-E343FC2EB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951" y="1295923"/>
            <a:ext cx="2143125" cy="21431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990C786-5064-552A-37A5-C4895EFB7BE9}"/>
              </a:ext>
            </a:extLst>
          </p:cNvPr>
          <p:cNvSpPr/>
          <p:nvPr/>
        </p:nvSpPr>
        <p:spPr>
          <a:xfrm>
            <a:off x="4267007" y="4730689"/>
            <a:ext cx="2489982" cy="717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Add</a:t>
            </a:r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19C727-AD17-0780-6869-666C36150CA5}"/>
              </a:ext>
            </a:extLst>
          </p:cNvPr>
          <p:cNvSpPr txBox="1"/>
          <p:nvPr/>
        </p:nvSpPr>
        <p:spPr>
          <a:xfrm>
            <a:off x="4483222" y="4867845"/>
            <a:ext cx="214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Buy now</a:t>
            </a:r>
          </a:p>
        </p:txBody>
      </p:sp>
    </p:spTree>
    <p:extLst>
      <p:ext uri="{BB962C8B-B14F-4D97-AF65-F5344CB8AC3E}">
        <p14:creationId xmlns:p14="http://schemas.microsoft.com/office/powerpoint/2010/main" val="39943093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AB3BB9-E57E-F761-E3E9-2F7B87C6FA6B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F720AE-6BBB-A513-247F-B60D36092725}"/>
              </a:ext>
            </a:extLst>
          </p:cNvPr>
          <p:cNvSpPr txBox="1"/>
          <p:nvPr/>
        </p:nvSpPr>
        <p:spPr>
          <a:xfrm>
            <a:off x="2532185" y="3559126"/>
            <a:ext cx="51909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</a:t>
            </a:r>
            <a:r>
              <a:rPr lang="en-US" b="1" dirty="0"/>
              <a:t>Glass photo frame</a:t>
            </a:r>
          </a:p>
          <a:p>
            <a:r>
              <a:rPr lang="en-US" dirty="0" err="1"/>
              <a:t>Mahogamy</a:t>
            </a:r>
            <a:r>
              <a:rPr lang="en-US" dirty="0"/>
              <a:t> life vintage glass hanging rectangular photo frame for wall décor(5*7)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72D881-E5A3-72C9-FA97-E37CEA4C1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963" y="1295923"/>
            <a:ext cx="2143125" cy="2143125"/>
          </a:xfrm>
          <a:prstGeom prst="rect">
            <a:avLst/>
          </a:prstGeom>
        </p:spPr>
      </p:pic>
      <p:pic>
        <p:nvPicPr>
          <p:cNvPr id="2" name="Graphic 1" descr="Shopping cart with solid fill">
            <a:extLst>
              <a:ext uri="{FF2B5EF4-FFF2-40B4-BE49-F238E27FC236}">
                <a16:creationId xmlns:a16="http://schemas.microsoft.com/office/drawing/2014/main" id="{EA196042-ADF5-6D36-2D87-9C829E9702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91779" y="172528"/>
            <a:ext cx="450166" cy="61526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4E53503-28B0-10DE-D5D3-9E5267A58AC9}"/>
              </a:ext>
            </a:extLst>
          </p:cNvPr>
          <p:cNvSpPr/>
          <p:nvPr/>
        </p:nvSpPr>
        <p:spPr>
          <a:xfrm>
            <a:off x="4267007" y="4730689"/>
            <a:ext cx="2489982" cy="717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Add</a:t>
            </a:r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0038EB-F763-61EF-87BA-395D50F88639}"/>
              </a:ext>
            </a:extLst>
          </p:cNvPr>
          <p:cNvSpPr txBox="1"/>
          <p:nvPr/>
        </p:nvSpPr>
        <p:spPr>
          <a:xfrm>
            <a:off x="4459458" y="4797083"/>
            <a:ext cx="2025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Add to cart</a:t>
            </a:r>
          </a:p>
        </p:txBody>
      </p:sp>
    </p:spTree>
    <p:extLst>
      <p:ext uri="{BB962C8B-B14F-4D97-AF65-F5344CB8AC3E}">
        <p14:creationId xmlns:p14="http://schemas.microsoft.com/office/powerpoint/2010/main" val="2463003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AB3BB9-E57E-F761-E3E9-2F7B87C6FA6B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F720AE-6BBB-A513-247F-B60D36092725}"/>
              </a:ext>
            </a:extLst>
          </p:cNvPr>
          <p:cNvSpPr txBox="1"/>
          <p:nvPr/>
        </p:nvSpPr>
        <p:spPr>
          <a:xfrm>
            <a:off x="2532185" y="3559126"/>
            <a:ext cx="519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</a:t>
            </a:r>
            <a:r>
              <a:rPr lang="en-US" b="1" dirty="0"/>
              <a:t>Glass photo frame</a:t>
            </a:r>
          </a:p>
          <a:p>
            <a:r>
              <a:rPr lang="en-US" b="1" dirty="0"/>
              <a:t>                                          </a:t>
            </a:r>
            <a:r>
              <a:rPr lang="en-US" dirty="0"/>
              <a:t>RS:750/-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72D881-E5A3-72C9-FA97-E37CEA4C1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963" y="1295923"/>
            <a:ext cx="2143125" cy="21431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4E53503-28B0-10DE-D5D3-9E5267A58AC9}"/>
              </a:ext>
            </a:extLst>
          </p:cNvPr>
          <p:cNvSpPr/>
          <p:nvPr/>
        </p:nvSpPr>
        <p:spPr>
          <a:xfrm>
            <a:off x="3815106" y="4325535"/>
            <a:ext cx="2489982" cy="717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Add</a:t>
            </a:r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0038EB-F763-61EF-87BA-395D50F88639}"/>
              </a:ext>
            </a:extLst>
          </p:cNvPr>
          <p:cNvSpPr txBox="1"/>
          <p:nvPr/>
        </p:nvSpPr>
        <p:spPr>
          <a:xfrm>
            <a:off x="4114800" y="4453428"/>
            <a:ext cx="2025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Buy now</a:t>
            </a:r>
          </a:p>
        </p:txBody>
      </p:sp>
    </p:spTree>
    <p:extLst>
      <p:ext uri="{BB962C8B-B14F-4D97-AF65-F5344CB8AC3E}">
        <p14:creationId xmlns:p14="http://schemas.microsoft.com/office/powerpoint/2010/main" val="8284387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AB3BB9-E57E-F761-E3E9-2F7B87C6FA6B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ED10A0-6F1F-0594-5F0C-DBA4BEBF3051}"/>
              </a:ext>
            </a:extLst>
          </p:cNvPr>
          <p:cNvSpPr txBox="1"/>
          <p:nvPr/>
        </p:nvSpPr>
        <p:spPr>
          <a:xfrm>
            <a:off x="2954215" y="3917692"/>
            <a:ext cx="4670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          White </a:t>
            </a:r>
            <a:r>
              <a:rPr lang="en-US" b="1" dirty="0" err="1"/>
              <a:t>moulding</a:t>
            </a:r>
            <a:r>
              <a:rPr lang="en-US" b="1" dirty="0"/>
              <a:t> powder</a:t>
            </a:r>
          </a:p>
          <a:p>
            <a:r>
              <a:rPr lang="en-US" dirty="0"/>
              <a:t>          </a:t>
            </a:r>
            <a:r>
              <a:rPr lang="en-US" dirty="0" err="1"/>
              <a:t>Ditya</a:t>
            </a:r>
            <a:r>
              <a:rPr lang="en-US" dirty="0"/>
              <a:t> crafts 3D </a:t>
            </a:r>
            <a:r>
              <a:rPr lang="en-US" dirty="0" err="1"/>
              <a:t>moulding</a:t>
            </a:r>
            <a:r>
              <a:rPr lang="en-US" dirty="0"/>
              <a:t> powder kit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11DA3E0-7CAE-B97D-9F7D-A24FAFE18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224" y="1462980"/>
            <a:ext cx="2143125" cy="2143125"/>
          </a:xfrm>
          <a:prstGeom prst="rect">
            <a:avLst/>
          </a:prstGeom>
        </p:spPr>
      </p:pic>
      <p:pic>
        <p:nvPicPr>
          <p:cNvPr id="2" name="Graphic 1" descr="Shopping cart with solid fill">
            <a:extLst>
              <a:ext uri="{FF2B5EF4-FFF2-40B4-BE49-F238E27FC236}">
                <a16:creationId xmlns:a16="http://schemas.microsoft.com/office/drawing/2014/main" id="{BD73DF38-6599-4C22-CDDF-E40174E8C5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91779" y="172528"/>
            <a:ext cx="450166" cy="61526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0DFD7E2-B928-5BA2-9293-56ABB1B34A03}"/>
              </a:ext>
            </a:extLst>
          </p:cNvPr>
          <p:cNvSpPr/>
          <p:nvPr/>
        </p:nvSpPr>
        <p:spPr>
          <a:xfrm>
            <a:off x="4070224" y="4875610"/>
            <a:ext cx="2489982" cy="717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Add</a:t>
            </a:r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EA7D3-9FAB-1B7D-83F6-5A945F2A3FE1}"/>
              </a:ext>
            </a:extLst>
          </p:cNvPr>
          <p:cNvSpPr txBox="1"/>
          <p:nvPr/>
        </p:nvSpPr>
        <p:spPr>
          <a:xfrm>
            <a:off x="4276578" y="5025477"/>
            <a:ext cx="1936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Add to cart</a:t>
            </a:r>
          </a:p>
        </p:txBody>
      </p:sp>
    </p:spTree>
    <p:extLst>
      <p:ext uri="{BB962C8B-B14F-4D97-AF65-F5344CB8AC3E}">
        <p14:creationId xmlns:p14="http://schemas.microsoft.com/office/powerpoint/2010/main" val="39166097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AB3BB9-E57E-F761-E3E9-2F7B87C6FA6B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ED10A0-6F1F-0594-5F0C-DBA4BEBF3051}"/>
              </a:ext>
            </a:extLst>
          </p:cNvPr>
          <p:cNvSpPr txBox="1"/>
          <p:nvPr/>
        </p:nvSpPr>
        <p:spPr>
          <a:xfrm>
            <a:off x="2954215" y="3917692"/>
            <a:ext cx="4670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          White </a:t>
            </a:r>
            <a:r>
              <a:rPr lang="en-US" b="1" dirty="0" err="1"/>
              <a:t>moulding</a:t>
            </a:r>
            <a:r>
              <a:rPr lang="en-US" b="1" dirty="0"/>
              <a:t> powder</a:t>
            </a:r>
          </a:p>
          <a:p>
            <a:r>
              <a:rPr lang="en-US" dirty="0"/>
              <a:t>                                RS:450/-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11DA3E0-7CAE-B97D-9F7D-A24FAFE18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224" y="1462980"/>
            <a:ext cx="2143125" cy="21431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0DFD7E2-B928-5BA2-9293-56ABB1B34A03}"/>
              </a:ext>
            </a:extLst>
          </p:cNvPr>
          <p:cNvSpPr/>
          <p:nvPr/>
        </p:nvSpPr>
        <p:spPr>
          <a:xfrm>
            <a:off x="4070224" y="4875610"/>
            <a:ext cx="2489982" cy="717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Add</a:t>
            </a:r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EA7D3-9FAB-1B7D-83F6-5A945F2A3FE1}"/>
              </a:ext>
            </a:extLst>
          </p:cNvPr>
          <p:cNvSpPr txBox="1"/>
          <p:nvPr/>
        </p:nvSpPr>
        <p:spPr>
          <a:xfrm>
            <a:off x="4276578" y="5025477"/>
            <a:ext cx="1936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Buy now</a:t>
            </a:r>
          </a:p>
        </p:txBody>
      </p:sp>
    </p:spTree>
    <p:extLst>
      <p:ext uri="{BB962C8B-B14F-4D97-AF65-F5344CB8AC3E}">
        <p14:creationId xmlns:p14="http://schemas.microsoft.com/office/powerpoint/2010/main" val="37342036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1FD883-0DF4-EF0F-93E4-F4D5CFD27331}"/>
              </a:ext>
            </a:extLst>
          </p:cNvPr>
          <p:cNvSpPr txBox="1"/>
          <p:nvPr/>
        </p:nvSpPr>
        <p:spPr>
          <a:xfrm>
            <a:off x="4002383" y="902007"/>
            <a:ext cx="5497970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4000" dirty="0">
              <a:solidFill>
                <a:srgbClr val="0D0D0D"/>
              </a:solidFill>
            </a:endParaRPr>
          </a:p>
          <a:p>
            <a:endParaRPr lang="en-US" sz="3200" dirty="0">
              <a:solidFill>
                <a:srgbClr val="0D0D0D"/>
              </a:solidFill>
            </a:endParaRPr>
          </a:p>
          <a:p>
            <a:endParaRPr lang="en-US" sz="3200" dirty="0">
              <a:solidFill>
                <a:srgbClr val="0D0D0D"/>
              </a:solidFill>
            </a:endParaRP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AB3BB9-E57E-F761-E3E9-2F7B87C6FA6B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925398-ACAC-8FA7-A4B3-3C143D0465C3}"/>
              </a:ext>
            </a:extLst>
          </p:cNvPr>
          <p:cNvSpPr txBox="1"/>
          <p:nvPr/>
        </p:nvSpPr>
        <p:spPr>
          <a:xfrm>
            <a:off x="556818" y="3896751"/>
            <a:ext cx="1859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Tree photo frame</a:t>
            </a:r>
          </a:p>
          <a:p>
            <a:r>
              <a:rPr lang="en-US" dirty="0"/>
              <a:t>M.R.P</a:t>
            </a:r>
          </a:p>
          <a:p>
            <a:r>
              <a:rPr lang="en-US" dirty="0"/>
              <a:t>600/-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176A24-FD20-07E1-458E-D9E907B49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4" y="1477048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6196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1FD883-0DF4-EF0F-93E4-F4D5CFD27331}"/>
              </a:ext>
            </a:extLst>
          </p:cNvPr>
          <p:cNvSpPr txBox="1"/>
          <p:nvPr/>
        </p:nvSpPr>
        <p:spPr>
          <a:xfrm>
            <a:off x="4002383" y="902007"/>
            <a:ext cx="5497970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4000" dirty="0">
              <a:solidFill>
                <a:srgbClr val="0D0D0D"/>
              </a:solidFill>
            </a:endParaRPr>
          </a:p>
          <a:p>
            <a:endParaRPr lang="en-US" sz="3200" dirty="0">
              <a:solidFill>
                <a:srgbClr val="0D0D0D"/>
              </a:solidFill>
            </a:endParaRPr>
          </a:p>
          <a:p>
            <a:endParaRPr lang="en-US" sz="3200" dirty="0">
              <a:solidFill>
                <a:srgbClr val="0D0D0D"/>
              </a:solidFill>
            </a:endParaRP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AB3BB9-E57E-F761-E3E9-2F7B87C6FA6B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925398-ACAC-8FA7-A4B3-3C143D0465C3}"/>
              </a:ext>
            </a:extLst>
          </p:cNvPr>
          <p:cNvSpPr txBox="1"/>
          <p:nvPr/>
        </p:nvSpPr>
        <p:spPr>
          <a:xfrm>
            <a:off x="1505244" y="3724366"/>
            <a:ext cx="69775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                                                          Tree photo frame</a:t>
            </a:r>
          </a:p>
          <a:p>
            <a:r>
              <a:rPr lang="en-US" b="1" dirty="0"/>
              <a:t>                      Wooden family collage photo frame for birthday gift,     anniversary gift, (8 images, wooden finish,size-23.5*23.5 inch)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176A24-FD20-07E1-458E-D9E907B49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560" y="1308204"/>
            <a:ext cx="2143125" cy="21431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42B853D-D4A2-BBAB-7885-86849CEE9192}"/>
              </a:ext>
            </a:extLst>
          </p:cNvPr>
          <p:cNvSpPr/>
          <p:nvPr/>
        </p:nvSpPr>
        <p:spPr>
          <a:xfrm>
            <a:off x="4070224" y="4875610"/>
            <a:ext cx="2489982" cy="717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Add</a:t>
            </a:r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A12E2B-9753-8508-C221-F0A5CFE426DE}"/>
              </a:ext>
            </a:extLst>
          </p:cNvPr>
          <p:cNvSpPr txBox="1"/>
          <p:nvPr/>
        </p:nvSpPr>
        <p:spPr>
          <a:xfrm>
            <a:off x="4304714" y="4924695"/>
            <a:ext cx="1997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Add to cart</a:t>
            </a:r>
          </a:p>
        </p:txBody>
      </p:sp>
      <p:pic>
        <p:nvPicPr>
          <p:cNvPr id="8" name="Graphic 7" descr="Shopping cart with solid fill">
            <a:extLst>
              <a:ext uri="{FF2B5EF4-FFF2-40B4-BE49-F238E27FC236}">
                <a16:creationId xmlns:a16="http://schemas.microsoft.com/office/drawing/2014/main" id="{BF9E4F70-30F4-7956-6368-EBA3D5BD6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91779" y="172528"/>
            <a:ext cx="450166" cy="6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9984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1FD883-0DF4-EF0F-93E4-F4D5CFD27331}"/>
              </a:ext>
            </a:extLst>
          </p:cNvPr>
          <p:cNvSpPr txBox="1"/>
          <p:nvPr/>
        </p:nvSpPr>
        <p:spPr>
          <a:xfrm>
            <a:off x="4002383" y="902007"/>
            <a:ext cx="5497970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4000" dirty="0">
              <a:solidFill>
                <a:srgbClr val="0D0D0D"/>
              </a:solidFill>
            </a:endParaRPr>
          </a:p>
          <a:p>
            <a:endParaRPr lang="en-US" sz="3200" dirty="0">
              <a:solidFill>
                <a:srgbClr val="0D0D0D"/>
              </a:solidFill>
            </a:endParaRPr>
          </a:p>
          <a:p>
            <a:endParaRPr lang="en-US" sz="3200" dirty="0">
              <a:solidFill>
                <a:srgbClr val="0D0D0D"/>
              </a:solidFill>
            </a:endParaRP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AB3BB9-E57E-F761-E3E9-2F7B87C6FA6B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925398-ACAC-8FA7-A4B3-3C143D0465C3}"/>
              </a:ext>
            </a:extLst>
          </p:cNvPr>
          <p:cNvSpPr txBox="1"/>
          <p:nvPr/>
        </p:nvSpPr>
        <p:spPr>
          <a:xfrm>
            <a:off x="1505244" y="3724366"/>
            <a:ext cx="697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                                                          Tree photo frame</a:t>
            </a:r>
          </a:p>
          <a:p>
            <a:r>
              <a:rPr lang="en-US" b="1" dirty="0"/>
              <a:t>                                                                          RS:600/-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176A24-FD20-07E1-458E-D9E907B49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560" y="1308204"/>
            <a:ext cx="2143125" cy="21431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42B853D-D4A2-BBAB-7885-86849CEE9192}"/>
              </a:ext>
            </a:extLst>
          </p:cNvPr>
          <p:cNvSpPr/>
          <p:nvPr/>
        </p:nvSpPr>
        <p:spPr>
          <a:xfrm>
            <a:off x="4070224" y="4875610"/>
            <a:ext cx="2489982" cy="717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Add</a:t>
            </a:r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A12E2B-9753-8508-C221-F0A5CFE426DE}"/>
              </a:ext>
            </a:extLst>
          </p:cNvPr>
          <p:cNvSpPr txBox="1"/>
          <p:nvPr/>
        </p:nvSpPr>
        <p:spPr>
          <a:xfrm>
            <a:off x="4304714" y="4924695"/>
            <a:ext cx="1997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Buy now</a:t>
            </a:r>
          </a:p>
        </p:txBody>
      </p:sp>
    </p:spTree>
    <p:extLst>
      <p:ext uri="{BB962C8B-B14F-4D97-AF65-F5344CB8AC3E}">
        <p14:creationId xmlns:p14="http://schemas.microsoft.com/office/powerpoint/2010/main" val="51013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427F0D-ABE8-0CA2-6B8B-688A7AB80C0D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D11DA0-43CB-F9E1-890D-1085FAC4C55D}"/>
              </a:ext>
            </a:extLst>
          </p:cNvPr>
          <p:cNvSpPr txBox="1"/>
          <p:nvPr/>
        </p:nvSpPr>
        <p:spPr>
          <a:xfrm>
            <a:off x="2394857" y="2365829"/>
            <a:ext cx="5800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             Product has been added</a:t>
            </a:r>
          </a:p>
        </p:txBody>
      </p:sp>
    </p:spTree>
    <p:extLst>
      <p:ext uri="{BB962C8B-B14F-4D97-AF65-F5344CB8AC3E}">
        <p14:creationId xmlns:p14="http://schemas.microsoft.com/office/powerpoint/2010/main" val="14034725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427F0D-ABE8-0CA2-6B8B-688A7AB80C0D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E1ACE6C-FB7D-8D49-FEED-79CCADEC0791}"/>
              </a:ext>
            </a:extLst>
          </p:cNvPr>
          <p:cNvSpPr/>
          <p:nvPr/>
        </p:nvSpPr>
        <p:spPr>
          <a:xfrm>
            <a:off x="285450" y="1890324"/>
            <a:ext cx="2401018" cy="704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alibri"/>
                <a:cs typeface="Calibri"/>
              </a:rPr>
              <a:t>Gifts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D6CF315-4FBB-5CD6-1CA7-91A6565E7B64}"/>
              </a:ext>
            </a:extLst>
          </p:cNvPr>
          <p:cNvSpPr/>
          <p:nvPr/>
        </p:nvSpPr>
        <p:spPr>
          <a:xfrm>
            <a:off x="285451" y="4276965"/>
            <a:ext cx="2401018" cy="704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alibri"/>
                <a:cs typeface="Calibri"/>
              </a:rPr>
              <a:t>Chocolates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F334E5-2D09-75F6-B7D4-75B4197A3420}"/>
              </a:ext>
            </a:extLst>
          </p:cNvPr>
          <p:cNvSpPr/>
          <p:nvPr/>
        </p:nvSpPr>
        <p:spPr>
          <a:xfrm>
            <a:off x="285450" y="5269002"/>
            <a:ext cx="2401018" cy="7619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alibri"/>
                <a:cs typeface="Calibri"/>
              </a:rPr>
              <a:t>Hampers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1E59629-2B3F-8AF5-7C39-7B7CFB844577}"/>
              </a:ext>
            </a:extLst>
          </p:cNvPr>
          <p:cNvSpPr/>
          <p:nvPr/>
        </p:nvSpPr>
        <p:spPr>
          <a:xfrm>
            <a:off x="342960" y="3069267"/>
            <a:ext cx="2401018" cy="70449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alibri"/>
                <a:cs typeface="Calibri"/>
              </a:rPr>
              <a:t>Bouquet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8A8E27-4579-979D-B214-03F6E14CCF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8855" y="172528"/>
            <a:ext cx="493487" cy="53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3848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F1A6C2-D3E5-26B9-A88B-1B85E778424E}"/>
              </a:ext>
            </a:extLst>
          </p:cNvPr>
          <p:cNvSpPr txBox="1"/>
          <p:nvPr/>
        </p:nvSpPr>
        <p:spPr>
          <a:xfrm>
            <a:off x="4178305" y="2563223"/>
            <a:ext cx="2525841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 dirty="0"/>
              <a:t>Medium</a:t>
            </a:r>
          </a:p>
          <a:p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97EBADB-875E-4404-6157-D3205C185C79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A60B8C-B113-7C3C-61F5-90B185B0371B}"/>
              </a:ext>
            </a:extLst>
          </p:cNvPr>
          <p:cNvSpPr/>
          <p:nvPr/>
        </p:nvSpPr>
        <p:spPr>
          <a:xfrm>
            <a:off x="4178305" y="2563223"/>
            <a:ext cx="2363172" cy="862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42A6CC-2F86-B71F-2DC0-887CEE81929F}"/>
              </a:ext>
            </a:extLst>
          </p:cNvPr>
          <p:cNvSpPr txBox="1"/>
          <p:nvPr/>
        </p:nvSpPr>
        <p:spPr>
          <a:xfrm>
            <a:off x="4397527" y="2671377"/>
            <a:ext cx="1913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Medium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B02C27-5F1B-5B38-33B8-630A731D65B8}"/>
              </a:ext>
            </a:extLst>
          </p:cNvPr>
          <p:cNvSpPr/>
          <p:nvPr/>
        </p:nvSpPr>
        <p:spPr>
          <a:xfrm>
            <a:off x="8412480" y="2563223"/>
            <a:ext cx="2293034" cy="862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6D3146-A43A-1AE4-A241-3036C87956B8}"/>
              </a:ext>
            </a:extLst>
          </p:cNvPr>
          <p:cNvSpPr txBox="1"/>
          <p:nvPr/>
        </p:nvSpPr>
        <p:spPr>
          <a:xfrm>
            <a:off x="8925952" y="2671376"/>
            <a:ext cx="216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Large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618CEB-D8BE-7B7B-724D-4D76228CA0A9}"/>
              </a:ext>
            </a:extLst>
          </p:cNvPr>
          <p:cNvSpPr/>
          <p:nvPr/>
        </p:nvSpPr>
        <p:spPr>
          <a:xfrm>
            <a:off x="661182" y="2563223"/>
            <a:ext cx="1808789" cy="86264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A9CBB6-727B-E111-B195-E0D73495280C}"/>
              </a:ext>
            </a:extLst>
          </p:cNvPr>
          <p:cNvSpPr txBox="1"/>
          <p:nvPr/>
        </p:nvSpPr>
        <p:spPr>
          <a:xfrm>
            <a:off x="880404" y="2671376"/>
            <a:ext cx="1688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Single</a:t>
            </a:r>
          </a:p>
        </p:txBody>
      </p:sp>
    </p:spTree>
    <p:extLst>
      <p:ext uri="{BB962C8B-B14F-4D97-AF65-F5344CB8AC3E}">
        <p14:creationId xmlns:p14="http://schemas.microsoft.com/office/powerpoint/2010/main" val="35712186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F1A6C2-D3E5-26B9-A88B-1B85E778424E}"/>
              </a:ext>
            </a:extLst>
          </p:cNvPr>
          <p:cNvSpPr txBox="1"/>
          <p:nvPr/>
        </p:nvSpPr>
        <p:spPr>
          <a:xfrm>
            <a:off x="4178305" y="2563223"/>
            <a:ext cx="2525841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4800" dirty="0"/>
          </a:p>
          <a:p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97EBADB-875E-4404-6157-D3205C185C79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959E36-FC1B-5D12-ABD8-F294F1996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02" y="1974369"/>
            <a:ext cx="2143125" cy="2143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2359EE-86EB-F972-01DB-B594847F48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508" y="1974369"/>
            <a:ext cx="2143125" cy="2143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BE7A60-AEC9-2BF7-4693-EB811497D9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714" y="1998987"/>
            <a:ext cx="2143125" cy="21431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401118-C112-5895-26C7-6315821802CC}"/>
              </a:ext>
            </a:extLst>
          </p:cNvPr>
          <p:cNvSpPr txBox="1"/>
          <p:nvPr/>
        </p:nvSpPr>
        <p:spPr>
          <a:xfrm>
            <a:off x="576775" y="4389120"/>
            <a:ext cx="1871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Red Rose</a:t>
            </a:r>
          </a:p>
          <a:p>
            <a:r>
              <a:rPr lang="en-US" dirty="0"/>
              <a:t>M.R.P</a:t>
            </a:r>
          </a:p>
          <a:p>
            <a:r>
              <a:rPr lang="en-US" dirty="0"/>
              <a:t>30/-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370464-6DFA-D21D-AF94-DB5B80647C56}"/>
              </a:ext>
            </a:extLst>
          </p:cNvPr>
          <p:cNvSpPr txBox="1"/>
          <p:nvPr/>
        </p:nvSpPr>
        <p:spPr>
          <a:xfrm>
            <a:off x="4623508" y="4389120"/>
            <a:ext cx="2143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Tulip</a:t>
            </a:r>
          </a:p>
          <a:p>
            <a:r>
              <a:rPr lang="en-US" dirty="0"/>
              <a:t>M.R.P</a:t>
            </a:r>
          </a:p>
          <a:p>
            <a:r>
              <a:rPr lang="en-US" dirty="0"/>
              <a:t>100/-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D04179-83EF-221B-51E1-13E4934A0F2D}"/>
              </a:ext>
            </a:extLst>
          </p:cNvPr>
          <p:cNvSpPr txBox="1"/>
          <p:nvPr/>
        </p:nvSpPr>
        <p:spPr>
          <a:xfrm>
            <a:off x="8822714" y="4389120"/>
            <a:ext cx="2143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Gardenia</a:t>
            </a:r>
          </a:p>
          <a:p>
            <a:r>
              <a:rPr lang="en-US" dirty="0"/>
              <a:t>M.R.P</a:t>
            </a:r>
          </a:p>
          <a:p>
            <a:r>
              <a:rPr lang="en-US" dirty="0"/>
              <a:t>80/-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9D317B-E283-0B0A-9C8E-DFAF639B11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8855" y="201556"/>
            <a:ext cx="493487" cy="53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5359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427F0D-ABE8-0CA2-6B8B-688A7AB80C0D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29B678C-F740-0DD5-3D6C-027CF4CCFE7C}"/>
              </a:ext>
            </a:extLst>
          </p:cNvPr>
          <p:cNvSpPr/>
          <p:nvPr/>
        </p:nvSpPr>
        <p:spPr>
          <a:xfrm>
            <a:off x="5442514" y="1344898"/>
            <a:ext cx="2496457" cy="72571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E0D393-3C6E-C803-DE00-8D0B038E976F}"/>
              </a:ext>
            </a:extLst>
          </p:cNvPr>
          <p:cNvSpPr txBox="1"/>
          <p:nvPr/>
        </p:nvSpPr>
        <p:spPr>
          <a:xfrm>
            <a:off x="2689251" y="1344898"/>
            <a:ext cx="3231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Item image: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FF65E2D-B230-0AED-5C05-D37AE9E63657}"/>
              </a:ext>
            </a:extLst>
          </p:cNvPr>
          <p:cNvSpPr/>
          <p:nvPr/>
        </p:nvSpPr>
        <p:spPr>
          <a:xfrm>
            <a:off x="4267200" y="5832987"/>
            <a:ext cx="1828800" cy="725714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698EF1B-B48D-9ED6-7327-FE2BB8F1D714}"/>
              </a:ext>
            </a:extLst>
          </p:cNvPr>
          <p:cNvSpPr/>
          <p:nvPr/>
        </p:nvSpPr>
        <p:spPr>
          <a:xfrm>
            <a:off x="5442514" y="2277314"/>
            <a:ext cx="2496457" cy="72571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652CC4E-BE54-D774-7C5E-91DEADAF3246}"/>
              </a:ext>
            </a:extLst>
          </p:cNvPr>
          <p:cNvSpPr/>
          <p:nvPr/>
        </p:nvSpPr>
        <p:spPr>
          <a:xfrm>
            <a:off x="5442513" y="3265777"/>
            <a:ext cx="2496457" cy="72571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AB3033-C25D-D47F-80C7-75FB21922A42}"/>
              </a:ext>
            </a:extLst>
          </p:cNvPr>
          <p:cNvSpPr txBox="1"/>
          <p:nvPr/>
        </p:nvSpPr>
        <p:spPr>
          <a:xfrm>
            <a:off x="2846439" y="2380342"/>
            <a:ext cx="2374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Title: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B32DC8-D4A2-0B25-A079-7284FAC4E01A}"/>
              </a:ext>
            </a:extLst>
          </p:cNvPr>
          <p:cNvSpPr txBox="1"/>
          <p:nvPr/>
        </p:nvSpPr>
        <p:spPr>
          <a:xfrm>
            <a:off x="2591737" y="3327332"/>
            <a:ext cx="2496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Description: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F9D06ED-D5C0-9C7B-4E99-FE42A472A099}"/>
              </a:ext>
            </a:extLst>
          </p:cNvPr>
          <p:cNvSpPr/>
          <p:nvPr/>
        </p:nvSpPr>
        <p:spPr>
          <a:xfrm>
            <a:off x="5442512" y="4174857"/>
            <a:ext cx="2496457" cy="72571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398742-07B1-01DB-9798-F66001647DC4}"/>
              </a:ext>
            </a:extLst>
          </p:cNvPr>
          <p:cNvSpPr txBox="1"/>
          <p:nvPr/>
        </p:nvSpPr>
        <p:spPr>
          <a:xfrm>
            <a:off x="2979174" y="4174857"/>
            <a:ext cx="1932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M.R.P:</a:t>
            </a:r>
          </a:p>
        </p:txBody>
      </p:sp>
    </p:spTree>
    <p:extLst>
      <p:ext uri="{BB962C8B-B14F-4D97-AF65-F5344CB8AC3E}">
        <p14:creationId xmlns:p14="http://schemas.microsoft.com/office/powerpoint/2010/main" val="36744967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427F0D-ABE8-0CA2-6B8B-688A7AB80C0D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D11DA0-43CB-F9E1-890D-1085FAC4C55D}"/>
              </a:ext>
            </a:extLst>
          </p:cNvPr>
          <p:cNvSpPr txBox="1"/>
          <p:nvPr/>
        </p:nvSpPr>
        <p:spPr>
          <a:xfrm>
            <a:off x="2394857" y="2365829"/>
            <a:ext cx="5800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             Item has been added</a:t>
            </a:r>
          </a:p>
        </p:txBody>
      </p:sp>
    </p:spTree>
    <p:extLst>
      <p:ext uri="{BB962C8B-B14F-4D97-AF65-F5344CB8AC3E}">
        <p14:creationId xmlns:p14="http://schemas.microsoft.com/office/powerpoint/2010/main" val="5015284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F1A6C2-D3E5-26B9-A88B-1B85E778424E}"/>
              </a:ext>
            </a:extLst>
          </p:cNvPr>
          <p:cNvSpPr txBox="1"/>
          <p:nvPr/>
        </p:nvSpPr>
        <p:spPr>
          <a:xfrm>
            <a:off x="4178305" y="2563223"/>
            <a:ext cx="2525841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4800" dirty="0"/>
          </a:p>
          <a:p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97EBADB-875E-4404-6157-D3205C185C79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959E36-FC1B-5D12-ABD8-F294F1996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02" y="1974369"/>
            <a:ext cx="2143125" cy="2143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2359EE-86EB-F972-01DB-B594847F48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508" y="1974369"/>
            <a:ext cx="2143125" cy="2143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BE7A60-AEC9-2BF7-4693-EB811497D9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714" y="1998987"/>
            <a:ext cx="2143125" cy="21431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401118-C112-5895-26C7-6315821802CC}"/>
              </a:ext>
            </a:extLst>
          </p:cNvPr>
          <p:cNvSpPr txBox="1"/>
          <p:nvPr/>
        </p:nvSpPr>
        <p:spPr>
          <a:xfrm>
            <a:off x="576775" y="4389120"/>
            <a:ext cx="1871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Red Rose</a:t>
            </a:r>
          </a:p>
          <a:p>
            <a:r>
              <a:rPr lang="en-US" dirty="0"/>
              <a:t>M.R.P</a:t>
            </a:r>
          </a:p>
          <a:p>
            <a:r>
              <a:rPr lang="en-US" dirty="0"/>
              <a:t>30/-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370464-6DFA-D21D-AF94-DB5B80647C56}"/>
              </a:ext>
            </a:extLst>
          </p:cNvPr>
          <p:cNvSpPr txBox="1"/>
          <p:nvPr/>
        </p:nvSpPr>
        <p:spPr>
          <a:xfrm>
            <a:off x="4623508" y="4389120"/>
            <a:ext cx="2143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Tulip</a:t>
            </a:r>
          </a:p>
          <a:p>
            <a:r>
              <a:rPr lang="en-US" dirty="0"/>
              <a:t>M.R.P</a:t>
            </a:r>
          </a:p>
          <a:p>
            <a:r>
              <a:rPr lang="en-US" dirty="0"/>
              <a:t>100/-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D04179-83EF-221B-51E1-13E4934A0F2D}"/>
              </a:ext>
            </a:extLst>
          </p:cNvPr>
          <p:cNvSpPr txBox="1"/>
          <p:nvPr/>
        </p:nvSpPr>
        <p:spPr>
          <a:xfrm>
            <a:off x="8822714" y="4389120"/>
            <a:ext cx="2143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Gardenia</a:t>
            </a:r>
          </a:p>
          <a:p>
            <a:r>
              <a:rPr lang="en-US" dirty="0"/>
              <a:t>M.R.P</a:t>
            </a:r>
          </a:p>
          <a:p>
            <a:r>
              <a:rPr lang="en-US" dirty="0"/>
              <a:t>80/-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A4B06E-3692-2F92-8545-F6D8FEA38B75}"/>
              </a:ext>
            </a:extLst>
          </p:cNvPr>
          <p:cNvSpPr/>
          <p:nvPr/>
        </p:nvSpPr>
        <p:spPr>
          <a:xfrm>
            <a:off x="294968" y="1696065"/>
            <a:ext cx="2525841" cy="40558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9D317B-E283-0B0A-9C8E-DFAF639B11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8855" y="201556"/>
            <a:ext cx="493487" cy="53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4190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F1A6C2-D3E5-26B9-A88B-1B85E778424E}"/>
              </a:ext>
            </a:extLst>
          </p:cNvPr>
          <p:cNvSpPr txBox="1"/>
          <p:nvPr/>
        </p:nvSpPr>
        <p:spPr>
          <a:xfrm>
            <a:off x="4178305" y="2563223"/>
            <a:ext cx="2525841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4800" dirty="0"/>
          </a:p>
          <a:p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97EBADB-875E-4404-6157-D3205C185C79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959E36-FC1B-5D12-ABD8-F294F1996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305" y="1528094"/>
            <a:ext cx="2143125" cy="21431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401118-C112-5895-26C7-6315821802CC}"/>
              </a:ext>
            </a:extLst>
          </p:cNvPr>
          <p:cNvSpPr txBox="1"/>
          <p:nvPr/>
        </p:nvSpPr>
        <p:spPr>
          <a:xfrm>
            <a:off x="3720512" y="3837809"/>
            <a:ext cx="3058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              Red Rose</a:t>
            </a:r>
          </a:p>
          <a:p>
            <a:r>
              <a:rPr lang="en-US" dirty="0"/>
              <a:t>        Single red rose flower</a:t>
            </a:r>
          </a:p>
          <a:p>
            <a:r>
              <a:rPr lang="en-US" dirty="0"/>
              <a:t>                           bouquet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D47901-0743-83A0-5FF1-1E4C4603F5A8}"/>
              </a:ext>
            </a:extLst>
          </p:cNvPr>
          <p:cNvSpPr/>
          <p:nvPr/>
        </p:nvSpPr>
        <p:spPr>
          <a:xfrm>
            <a:off x="4178305" y="4927729"/>
            <a:ext cx="2191140" cy="57518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C14E11-E30B-9CCF-E0A4-69C79F4AA3EF}"/>
              </a:ext>
            </a:extLst>
          </p:cNvPr>
          <p:cNvSpPr txBox="1"/>
          <p:nvPr/>
        </p:nvSpPr>
        <p:spPr>
          <a:xfrm>
            <a:off x="4377037" y="4990643"/>
            <a:ext cx="1793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Add to cart</a:t>
            </a:r>
          </a:p>
        </p:txBody>
      </p:sp>
      <p:pic>
        <p:nvPicPr>
          <p:cNvPr id="6" name="Graphic 5" descr="Shopping cart with solid fill">
            <a:extLst>
              <a:ext uri="{FF2B5EF4-FFF2-40B4-BE49-F238E27FC236}">
                <a16:creationId xmlns:a16="http://schemas.microsoft.com/office/drawing/2014/main" id="{8A938A0C-8177-668A-43DF-94F9E02CF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91779" y="172528"/>
            <a:ext cx="450166" cy="6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6748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F1A6C2-D3E5-26B9-A88B-1B85E778424E}"/>
              </a:ext>
            </a:extLst>
          </p:cNvPr>
          <p:cNvSpPr txBox="1"/>
          <p:nvPr/>
        </p:nvSpPr>
        <p:spPr>
          <a:xfrm>
            <a:off x="4178305" y="2563223"/>
            <a:ext cx="2525841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4800" dirty="0"/>
          </a:p>
          <a:p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97EBADB-875E-4404-6157-D3205C185C79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959E36-FC1B-5D12-ABD8-F294F1996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305" y="1528094"/>
            <a:ext cx="2143125" cy="21431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401118-C112-5895-26C7-6315821802CC}"/>
              </a:ext>
            </a:extLst>
          </p:cNvPr>
          <p:cNvSpPr txBox="1"/>
          <p:nvPr/>
        </p:nvSpPr>
        <p:spPr>
          <a:xfrm>
            <a:off x="3720512" y="3837809"/>
            <a:ext cx="3058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  Single Red Rose</a:t>
            </a:r>
          </a:p>
          <a:p>
            <a:r>
              <a:rPr lang="en-US" dirty="0"/>
              <a:t>                        RS:30/-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D47901-0743-83A0-5FF1-1E4C4603F5A8}"/>
              </a:ext>
            </a:extLst>
          </p:cNvPr>
          <p:cNvSpPr/>
          <p:nvPr/>
        </p:nvSpPr>
        <p:spPr>
          <a:xfrm>
            <a:off x="4178305" y="4927729"/>
            <a:ext cx="2191140" cy="57518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144A9E-339F-B3BD-6DE7-07A1DBB30746}"/>
              </a:ext>
            </a:extLst>
          </p:cNvPr>
          <p:cNvSpPr txBox="1"/>
          <p:nvPr/>
        </p:nvSpPr>
        <p:spPr>
          <a:xfrm>
            <a:off x="4513006" y="5012684"/>
            <a:ext cx="1582994" cy="46166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Buy now</a:t>
            </a:r>
          </a:p>
        </p:txBody>
      </p:sp>
    </p:spTree>
    <p:extLst>
      <p:ext uri="{BB962C8B-B14F-4D97-AF65-F5344CB8AC3E}">
        <p14:creationId xmlns:p14="http://schemas.microsoft.com/office/powerpoint/2010/main" val="18059392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AB3BB9-E57E-F761-E3E9-2F7B87C6FA6B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1CC01F-5277-CD0B-C1E7-1B56399EF397}"/>
              </a:ext>
            </a:extLst>
          </p:cNvPr>
          <p:cNvSpPr txBox="1"/>
          <p:nvPr/>
        </p:nvSpPr>
        <p:spPr>
          <a:xfrm>
            <a:off x="2689251" y="1740310"/>
            <a:ext cx="6266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Your order has been placed</a:t>
            </a:r>
          </a:p>
        </p:txBody>
      </p:sp>
    </p:spTree>
    <p:extLst>
      <p:ext uri="{BB962C8B-B14F-4D97-AF65-F5344CB8AC3E}">
        <p14:creationId xmlns:p14="http://schemas.microsoft.com/office/powerpoint/2010/main" val="30636645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F1A6C2-D3E5-26B9-A88B-1B85E778424E}"/>
              </a:ext>
            </a:extLst>
          </p:cNvPr>
          <p:cNvSpPr txBox="1"/>
          <p:nvPr/>
        </p:nvSpPr>
        <p:spPr>
          <a:xfrm>
            <a:off x="4178305" y="2563223"/>
            <a:ext cx="2525841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4800" dirty="0"/>
          </a:p>
          <a:p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97EBADB-875E-4404-6157-D3205C185C79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2359EE-86EB-F972-01DB-B594847F4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272" y="1974369"/>
            <a:ext cx="2386362" cy="21431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370464-6DFA-D21D-AF94-DB5B80647C56}"/>
              </a:ext>
            </a:extLst>
          </p:cNvPr>
          <p:cNvSpPr txBox="1"/>
          <p:nvPr/>
        </p:nvSpPr>
        <p:spPr>
          <a:xfrm>
            <a:off x="3893573" y="4389120"/>
            <a:ext cx="4144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     Single Tulip flower</a:t>
            </a:r>
          </a:p>
          <a:p>
            <a:r>
              <a:rPr lang="en-US" dirty="0"/>
              <a:t>Single white color, red color and pink color tulip flower bouquet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23F73E-9434-6CE4-1F9B-F9C671DDBE46}"/>
              </a:ext>
            </a:extLst>
          </p:cNvPr>
          <p:cNvSpPr/>
          <p:nvPr/>
        </p:nvSpPr>
        <p:spPr>
          <a:xfrm>
            <a:off x="4477883" y="5455164"/>
            <a:ext cx="2191140" cy="5751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298E6C-DA25-FBF6-B65D-4BECABF0BCC0}"/>
              </a:ext>
            </a:extLst>
          </p:cNvPr>
          <p:cNvSpPr txBox="1"/>
          <p:nvPr/>
        </p:nvSpPr>
        <p:spPr>
          <a:xfrm>
            <a:off x="4722544" y="5511924"/>
            <a:ext cx="2044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Add to cart</a:t>
            </a:r>
          </a:p>
        </p:txBody>
      </p:sp>
      <p:pic>
        <p:nvPicPr>
          <p:cNvPr id="5" name="Graphic 4" descr="Shopping cart with solid fill">
            <a:extLst>
              <a:ext uri="{FF2B5EF4-FFF2-40B4-BE49-F238E27FC236}">
                <a16:creationId xmlns:a16="http://schemas.microsoft.com/office/drawing/2014/main" id="{D599EFA4-D5CE-4BC7-CD48-E63E77495F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91779" y="172528"/>
            <a:ext cx="450166" cy="6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96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427F0D-ABE8-0CA2-6B8B-688A7AB80C0D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E1ACE6C-FB7D-8D49-FEED-79CCADEC0791}"/>
              </a:ext>
            </a:extLst>
          </p:cNvPr>
          <p:cNvSpPr/>
          <p:nvPr/>
        </p:nvSpPr>
        <p:spPr>
          <a:xfrm>
            <a:off x="285450" y="1890324"/>
            <a:ext cx="2401018" cy="70449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alibri"/>
                <a:cs typeface="Calibri"/>
              </a:rPr>
              <a:t>Gifts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D6CF315-4FBB-5CD6-1CA7-91A6565E7B64}"/>
              </a:ext>
            </a:extLst>
          </p:cNvPr>
          <p:cNvSpPr/>
          <p:nvPr/>
        </p:nvSpPr>
        <p:spPr>
          <a:xfrm>
            <a:off x="285451" y="4276965"/>
            <a:ext cx="2401018" cy="704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alibri"/>
                <a:cs typeface="Calibri"/>
              </a:rPr>
              <a:t>Chocolates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F334E5-2D09-75F6-B7D4-75B4197A3420}"/>
              </a:ext>
            </a:extLst>
          </p:cNvPr>
          <p:cNvSpPr/>
          <p:nvPr/>
        </p:nvSpPr>
        <p:spPr>
          <a:xfrm>
            <a:off x="285450" y="5269002"/>
            <a:ext cx="2401018" cy="7619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alibri"/>
                <a:cs typeface="Calibri"/>
              </a:rPr>
              <a:t>Hampers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1E59629-2B3F-8AF5-7C39-7B7CFB844577}"/>
              </a:ext>
            </a:extLst>
          </p:cNvPr>
          <p:cNvSpPr/>
          <p:nvPr/>
        </p:nvSpPr>
        <p:spPr>
          <a:xfrm>
            <a:off x="342960" y="3069267"/>
            <a:ext cx="2401018" cy="704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alibri"/>
                <a:cs typeface="Calibri"/>
              </a:rPr>
              <a:t>Bouquet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602C43-287F-7389-6A51-FBA1845497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199" y="304800"/>
            <a:ext cx="493487" cy="53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46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F1A6C2-D3E5-26B9-A88B-1B85E778424E}"/>
              </a:ext>
            </a:extLst>
          </p:cNvPr>
          <p:cNvSpPr txBox="1"/>
          <p:nvPr/>
        </p:nvSpPr>
        <p:spPr>
          <a:xfrm>
            <a:off x="4178305" y="2563223"/>
            <a:ext cx="2525841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4800" dirty="0"/>
          </a:p>
          <a:p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97EBADB-875E-4404-6157-D3205C185C79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2359EE-86EB-F972-01DB-B594847F4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272" y="1974369"/>
            <a:ext cx="2386362" cy="21431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370464-6DFA-D21D-AF94-DB5B80647C56}"/>
              </a:ext>
            </a:extLst>
          </p:cNvPr>
          <p:cNvSpPr txBox="1"/>
          <p:nvPr/>
        </p:nvSpPr>
        <p:spPr>
          <a:xfrm>
            <a:off x="3893573" y="4389120"/>
            <a:ext cx="4144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     Single Tulip flower</a:t>
            </a:r>
          </a:p>
          <a:p>
            <a:r>
              <a:rPr lang="en-US" dirty="0"/>
              <a:t>                             RS:100/-</a:t>
            </a:r>
          </a:p>
          <a:p>
            <a:endParaRPr lang="en-US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23F73E-9434-6CE4-1F9B-F9C671DDBE46}"/>
              </a:ext>
            </a:extLst>
          </p:cNvPr>
          <p:cNvSpPr/>
          <p:nvPr/>
        </p:nvSpPr>
        <p:spPr>
          <a:xfrm>
            <a:off x="4649019" y="5108106"/>
            <a:ext cx="2191140" cy="5751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298E6C-DA25-FBF6-B65D-4BECABF0BCC0}"/>
              </a:ext>
            </a:extLst>
          </p:cNvPr>
          <p:cNvSpPr txBox="1"/>
          <p:nvPr/>
        </p:nvSpPr>
        <p:spPr>
          <a:xfrm>
            <a:off x="5073955" y="5139623"/>
            <a:ext cx="2044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Buy now</a:t>
            </a:r>
          </a:p>
        </p:txBody>
      </p:sp>
    </p:spTree>
    <p:extLst>
      <p:ext uri="{BB962C8B-B14F-4D97-AF65-F5344CB8AC3E}">
        <p14:creationId xmlns:p14="http://schemas.microsoft.com/office/powerpoint/2010/main" val="6027783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F1A6C2-D3E5-26B9-A88B-1B85E778424E}"/>
              </a:ext>
            </a:extLst>
          </p:cNvPr>
          <p:cNvSpPr txBox="1"/>
          <p:nvPr/>
        </p:nvSpPr>
        <p:spPr>
          <a:xfrm>
            <a:off x="4178305" y="2563223"/>
            <a:ext cx="2525841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4800" dirty="0"/>
          </a:p>
          <a:p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97EBADB-875E-4404-6157-D3205C185C79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7BE7A60-AEC9-2BF7-4693-EB811497D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530" y="1473540"/>
            <a:ext cx="2143125" cy="2143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BD04179-83EF-221B-51E1-13E4934A0F2D}"/>
              </a:ext>
            </a:extLst>
          </p:cNvPr>
          <p:cNvSpPr txBox="1"/>
          <p:nvPr/>
        </p:nvSpPr>
        <p:spPr>
          <a:xfrm>
            <a:off x="3259394" y="3819452"/>
            <a:ext cx="4513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        Single gardenia bouquet</a:t>
            </a:r>
          </a:p>
          <a:p>
            <a:r>
              <a:rPr lang="en-US" dirty="0"/>
              <a:t>     White color gardenia flower bouquet</a:t>
            </a:r>
          </a:p>
        </p:txBody>
      </p:sp>
      <p:pic>
        <p:nvPicPr>
          <p:cNvPr id="2" name="Graphic 1" descr="Shopping cart with solid fill">
            <a:extLst>
              <a:ext uri="{FF2B5EF4-FFF2-40B4-BE49-F238E27FC236}">
                <a16:creationId xmlns:a16="http://schemas.microsoft.com/office/drawing/2014/main" id="{3D8B5347-0B37-5791-5956-E466952E97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91779" y="172528"/>
            <a:ext cx="450166" cy="6152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C755247-EC75-6837-8170-B19BB18301D1}"/>
              </a:ext>
            </a:extLst>
          </p:cNvPr>
          <p:cNvSpPr/>
          <p:nvPr/>
        </p:nvSpPr>
        <p:spPr>
          <a:xfrm>
            <a:off x="4481838" y="4833509"/>
            <a:ext cx="2301490" cy="6235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0598B2-7F6F-CA5F-AD63-08FBF8FE6B2B}"/>
              </a:ext>
            </a:extLst>
          </p:cNvPr>
          <p:cNvSpPr txBox="1"/>
          <p:nvPr/>
        </p:nvSpPr>
        <p:spPr>
          <a:xfrm>
            <a:off x="4728742" y="4933581"/>
            <a:ext cx="1807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Add to cart</a:t>
            </a:r>
          </a:p>
        </p:txBody>
      </p:sp>
    </p:spTree>
    <p:extLst>
      <p:ext uri="{BB962C8B-B14F-4D97-AF65-F5344CB8AC3E}">
        <p14:creationId xmlns:p14="http://schemas.microsoft.com/office/powerpoint/2010/main" val="32042067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F1A6C2-D3E5-26B9-A88B-1B85E778424E}"/>
              </a:ext>
            </a:extLst>
          </p:cNvPr>
          <p:cNvSpPr txBox="1"/>
          <p:nvPr/>
        </p:nvSpPr>
        <p:spPr>
          <a:xfrm>
            <a:off x="4178305" y="2563223"/>
            <a:ext cx="2525841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4800" dirty="0"/>
          </a:p>
          <a:p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97EBADB-875E-4404-6157-D3205C185C79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7BE7A60-AEC9-2BF7-4693-EB811497D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530" y="1473540"/>
            <a:ext cx="2143125" cy="2143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BD04179-83EF-221B-51E1-13E4934A0F2D}"/>
              </a:ext>
            </a:extLst>
          </p:cNvPr>
          <p:cNvSpPr txBox="1"/>
          <p:nvPr/>
        </p:nvSpPr>
        <p:spPr>
          <a:xfrm>
            <a:off x="3259394" y="3819452"/>
            <a:ext cx="4513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        Single gardenia bouquet</a:t>
            </a:r>
          </a:p>
          <a:p>
            <a:r>
              <a:rPr lang="en-US" dirty="0"/>
              <a:t>                                        RS:80/-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755247-EC75-6837-8170-B19BB18301D1}"/>
              </a:ext>
            </a:extLst>
          </p:cNvPr>
          <p:cNvSpPr/>
          <p:nvPr/>
        </p:nvSpPr>
        <p:spPr>
          <a:xfrm>
            <a:off x="4481838" y="4833509"/>
            <a:ext cx="2301490" cy="6235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0598B2-7F6F-CA5F-AD63-08FBF8FE6B2B}"/>
              </a:ext>
            </a:extLst>
          </p:cNvPr>
          <p:cNvSpPr txBox="1"/>
          <p:nvPr/>
        </p:nvSpPr>
        <p:spPr>
          <a:xfrm>
            <a:off x="4896465" y="4913887"/>
            <a:ext cx="1807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Buy now</a:t>
            </a:r>
          </a:p>
        </p:txBody>
      </p:sp>
    </p:spTree>
    <p:extLst>
      <p:ext uri="{BB962C8B-B14F-4D97-AF65-F5344CB8AC3E}">
        <p14:creationId xmlns:p14="http://schemas.microsoft.com/office/powerpoint/2010/main" val="15479820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F1A6C2-D3E5-26B9-A88B-1B85E778424E}"/>
              </a:ext>
            </a:extLst>
          </p:cNvPr>
          <p:cNvSpPr txBox="1"/>
          <p:nvPr/>
        </p:nvSpPr>
        <p:spPr>
          <a:xfrm>
            <a:off x="4178305" y="2563223"/>
            <a:ext cx="2525841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 dirty="0"/>
              <a:t>Medium</a:t>
            </a:r>
          </a:p>
          <a:p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97EBADB-875E-4404-6157-D3205C185C79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A60B8C-B113-7C3C-61F5-90B185B0371B}"/>
              </a:ext>
            </a:extLst>
          </p:cNvPr>
          <p:cNvSpPr/>
          <p:nvPr/>
        </p:nvSpPr>
        <p:spPr>
          <a:xfrm>
            <a:off x="4178305" y="2563223"/>
            <a:ext cx="2363172" cy="86264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42A6CC-2F86-B71F-2DC0-887CEE81929F}"/>
              </a:ext>
            </a:extLst>
          </p:cNvPr>
          <p:cNvSpPr txBox="1"/>
          <p:nvPr/>
        </p:nvSpPr>
        <p:spPr>
          <a:xfrm>
            <a:off x="4397527" y="2671377"/>
            <a:ext cx="1913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Medium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B02C27-5F1B-5B38-33B8-630A731D65B8}"/>
              </a:ext>
            </a:extLst>
          </p:cNvPr>
          <p:cNvSpPr/>
          <p:nvPr/>
        </p:nvSpPr>
        <p:spPr>
          <a:xfrm>
            <a:off x="8412480" y="2563223"/>
            <a:ext cx="2293034" cy="862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6D3146-A43A-1AE4-A241-3036C87956B8}"/>
              </a:ext>
            </a:extLst>
          </p:cNvPr>
          <p:cNvSpPr txBox="1"/>
          <p:nvPr/>
        </p:nvSpPr>
        <p:spPr>
          <a:xfrm>
            <a:off x="8925952" y="2671376"/>
            <a:ext cx="216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Large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618CEB-D8BE-7B7B-724D-4D76228CA0A9}"/>
              </a:ext>
            </a:extLst>
          </p:cNvPr>
          <p:cNvSpPr/>
          <p:nvPr/>
        </p:nvSpPr>
        <p:spPr>
          <a:xfrm>
            <a:off x="661182" y="2563223"/>
            <a:ext cx="1808789" cy="862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A9CBB6-727B-E111-B195-E0D73495280C}"/>
              </a:ext>
            </a:extLst>
          </p:cNvPr>
          <p:cNvSpPr txBox="1"/>
          <p:nvPr/>
        </p:nvSpPr>
        <p:spPr>
          <a:xfrm>
            <a:off x="880404" y="2671376"/>
            <a:ext cx="1688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Single</a:t>
            </a:r>
          </a:p>
        </p:txBody>
      </p:sp>
    </p:spTree>
    <p:extLst>
      <p:ext uri="{BB962C8B-B14F-4D97-AF65-F5344CB8AC3E}">
        <p14:creationId xmlns:p14="http://schemas.microsoft.com/office/powerpoint/2010/main" val="25266800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97EBADB-875E-4404-6157-D3205C185C79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F10645-96B0-6FE4-D712-932AE29FA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92" y="1404478"/>
            <a:ext cx="1699919" cy="17127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5CDCDF-3E99-78EB-0F37-CC30F20126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254" y="1370535"/>
            <a:ext cx="1699919" cy="17127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C90096-1B64-3C8E-BAD6-4CFA8088CB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802" y="1334139"/>
            <a:ext cx="1811187" cy="17127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2715CE-FED3-A12F-3E73-3604407083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618" y="1297154"/>
            <a:ext cx="1969476" cy="17497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D8B43E-9003-D191-0CC8-6634243198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92" y="4222723"/>
            <a:ext cx="1699919" cy="1712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C87B524-40EC-1C34-9A91-E15E06D3FB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423" y="4222722"/>
            <a:ext cx="1835750" cy="171274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99F42DD-A5E1-DDF9-367F-BDAE91CF5044}"/>
              </a:ext>
            </a:extLst>
          </p:cNvPr>
          <p:cNvSpPr txBox="1"/>
          <p:nvPr/>
        </p:nvSpPr>
        <p:spPr>
          <a:xfrm>
            <a:off x="182492" y="3319975"/>
            <a:ext cx="1699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Tulip</a:t>
            </a:r>
          </a:p>
          <a:p>
            <a:r>
              <a:rPr lang="en-US" dirty="0"/>
              <a:t>M.R.P 1000/-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5308F7-BB0D-ADD1-BD90-B6E3F035E78D}"/>
              </a:ext>
            </a:extLst>
          </p:cNvPr>
          <p:cNvSpPr txBox="1"/>
          <p:nvPr/>
        </p:nvSpPr>
        <p:spPr>
          <a:xfrm>
            <a:off x="3361254" y="3117221"/>
            <a:ext cx="1699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Snap </a:t>
            </a:r>
            <a:r>
              <a:rPr lang="en-US" dirty="0" err="1"/>
              <a:t>drogon</a:t>
            </a:r>
            <a:endParaRPr lang="en-US" dirty="0"/>
          </a:p>
          <a:p>
            <a:r>
              <a:rPr lang="en-US" dirty="0"/>
              <a:t>M.R.P</a:t>
            </a:r>
          </a:p>
          <a:p>
            <a:r>
              <a:rPr lang="en-US" dirty="0"/>
              <a:t>500/-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42DC8E-AFE5-8E9D-C235-4C925DEE1052}"/>
              </a:ext>
            </a:extLst>
          </p:cNvPr>
          <p:cNvSpPr txBox="1"/>
          <p:nvPr/>
        </p:nvSpPr>
        <p:spPr>
          <a:xfrm>
            <a:off x="6371802" y="3117221"/>
            <a:ext cx="1811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Iris</a:t>
            </a:r>
          </a:p>
          <a:p>
            <a:r>
              <a:rPr lang="en-US" dirty="0"/>
              <a:t>M.R.P</a:t>
            </a:r>
          </a:p>
          <a:p>
            <a:r>
              <a:rPr lang="en-US" dirty="0"/>
              <a:t>300/-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39E760-787F-6C23-678D-B9C4EDCA3363}"/>
              </a:ext>
            </a:extLst>
          </p:cNvPr>
          <p:cNvSpPr txBox="1"/>
          <p:nvPr/>
        </p:nvSpPr>
        <p:spPr>
          <a:xfrm>
            <a:off x="9620227" y="3145356"/>
            <a:ext cx="1969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Redrose</a:t>
            </a:r>
          </a:p>
          <a:p>
            <a:r>
              <a:rPr lang="en-US" dirty="0"/>
              <a:t>M.R.P</a:t>
            </a:r>
          </a:p>
          <a:p>
            <a:r>
              <a:rPr lang="en-US" dirty="0"/>
              <a:t>250/-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14AAED-FABD-55D3-8D71-F259F3E3CEBD}"/>
              </a:ext>
            </a:extLst>
          </p:cNvPr>
          <p:cNvSpPr txBox="1"/>
          <p:nvPr/>
        </p:nvSpPr>
        <p:spPr>
          <a:xfrm>
            <a:off x="182492" y="5935465"/>
            <a:ext cx="1699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Lilly</a:t>
            </a:r>
          </a:p>
          <a:p>
            <a:r>
              <a:rPr lang="en-US" dirty="0"/>
              <a:t>M.R.P</a:t>
            </a:r>
          </a:p>
          <a:p>
            <a:r>
              <a:rPr lang="en-US" dirty="0"/>
              <a:t>180/-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19FB7D-5706-2EFC-147E-0CDA6771002F}"/>
              </a:ext>
            </a:extLst>
          </p:cNvPr>
          <p:cNvSpPr txBox="1"/>
          <p:nvPr/>
        </p:nvSpPr>
        <p:spPr>
          <a:xfrm>
            <a:off x="3225423" y="6035040"/>
            <a:ext cx="1699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Gardenia</a:t>
            </a:r>
          </a:p>
          <a:p>
            <a:r>
              <a:rPr lang="en-US" dirty="0"/>
              <a:t>M.R.P</a:t>
            </a:r>
          </a:p>
          <a:p>
            <a:r>
              <a:rPr lang="en-US" dirty="0"/>
              <a:t>800/-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51D23B-66DB-9ACD-BCAA-A45C87C7884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8855" y="172528"/>
            <a:ext cx="493487" cy="53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448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427F0D-ABE8-0CA2-6B8B-688A7AB80C0D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29B678C-F740-0DD5-3D6C-027CF4CCFE7C}"/>
              </a:ext>
            </a:extLst>
          </p:cNvPr>
          <p:cNvSpPr/>
          <p:nvPr/>
        </p:nvSpPr>
        <p:spPr>
          <a:xfrm>
            <a:off x="5442514" y="1344898"/>
            <a:ext cx="2496457" cy="72571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E0D393-3C6E-C803-DE00-8D0B038E976F}"/>
              </a:ext>
            </a:extLst>
          </p:cNvPr>
          <p:cNvSpPr txBox="1"/>
          <p:nvPr/>
        </p:nvSpPr>
        <p:spPr>
          <a:xfrm>
            <a:off x="2689251" y="1344898"/>
            <a:ext cx="3231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Item image: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FF65E2D-B230-0AED-5C05-D37AE9E63657}"/>
              </a:ext>
            </a:extLst>
          </p:cNvPr>
          <p:cNvSpPr/>
          <p:nvPr/>
        </p:nvSpPr>
        <p:spPr>
          <a:xfrm>
            <a:off x="4267200" y="5832987"/>
            <a:ext cx="1828800" cy="725714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698EF1B-B48D-9ED6-7327-FE2BB8F1D714}"/>
              </a:ext>
            </a:extLst>
          </p:cNvPr>
          <p:cNvSpPr/>
          <p:nvPr/>
        </p:nvSpPr>
        <p:spPr>
          <a:xfrm>
            <a:off x="5442514" y="2277314"/>
            <a:ext cx="2496457" cy="72571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652CC4E-BE54-D774-7C5E-91DEADAF3246}"/>
              </a:ext>
            </a:extLst>
          </p:cNvPr>
          <p:cNvSpPr/>
          <p:nvPr/>
        </p:nvSpPr>
        <p:spPr>
          <a:xfrm>
            <a:off x="5442513" y="3265777"/>
            <a:ext cx="2496457" cy="72571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AB3033-C25D-D47F-80C7-75FB21922A42}"/>
              </a:ext>
            </a:extLst>
          </p:cNvPr>
          <p:cNvSpPr txBox="1"/>
          <p:nvPr/>
        </p:nvSpPr>
        <p:spPr>
          <a:xfrm>
            <a:off x="2846439" y="2380342"/>
            <a:ext cx="2374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Title: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B32DC8-D4A2-0B25-A079-7284FAC4E01A}"/>
              </a:ext>
            </a:extLst>
          </p:cNvPr>
          <p:cNvSpPr txBox="1"/>
          <p:nvPr/>
        </p:nvSpPr>
        <p:spPr>
          <a:xfrm>
            <a:off x="2591737" y="3327332"/>
            <a:ext cx="2496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Description: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F9D06ED-D5C0-9C7B-4E99-FE42A472A099}"/>
              </a:ext>
            </a:extLst>
          </p:cNvPr>
          <p:cNvSpPr/>
          <p:nvPr/>
        </p:nvSpPr>
        <p:spPr>
          <a:xfrm>
            <a:off x="5442512" y="4174857"/>
            <a:ext cx="2496457" cy="72571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398742-07B1-01DB-9798-F66001647DC4}"/>
              </a:ext>
            </a:extLst>
          </p:cNvPr>
          <p:cNvSpPr txBox="1"/>
          <p:nvPr/>
        </p:nvSpPr>
        <p:spPr>
          <a:xfrm>
            <a:off x="2979174" y="4174857"/>
            <a:ext cx="1932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M.R.P:</a:t>
            </a:r>
          </a:p>
        </p:txBody>
      </p:sp>
    </p:spTree>
    <p:extLst>
      <p:ext uri="{BB962C8B-B14F-4D97-AF65-F5344CB8AC3E}">
        <p14:creationId xmlns:p14="http://schemas.microsoft.com/office/powerpoint/2010/main" val="15959750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427F0D-ABE8-0CA2-6B8B-688A7AB80C0D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D11DA0-43CB-F9E1-890D-1085FAC4C55D}"/>
              </a:ext>
            </a:extLst>
          </p:cNvPr>
          <p:cNvSpPr txBox="1"/>
          <p:nvPr/>
        </p:nvSpPr>
        <p:spPr>
          <a:xfrm>
            <a:off x="2394857" y="2365829"/>
            <a:ext cx="5800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             Item has been added</a:t>
            </a:r>
          </a:p>
        </p:txBody>
      </p:sp>
    </p:spTree>
    <p:extLst>
      <p:ext uri="{BB962C8B-B14F-4D97-AF65-F5344CB8AC3E}">
        <p14:creationId xmlns:p14="http://schemas.microsoft.com/office/powerpoint/2010/main" val="11185196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97EBADB-875E-4404-6157-D3205C185C79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F10645-96B0-6FE4-D712-932AE29FA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92" y="1404478"/>
            <a:ext cx="1699919" cy="17127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5CDCDF-3E99-78EB-0F37-CC30F20126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254" y="1370535"/>
            <a:ext cx="1699919" cy="17127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C90096-1B64-3C8E-BAD6-4CFA8088CB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802" y="1334139"/>
            <a:ext cx="1811187" cy="17127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2715CE-FED3-A12F-3E73-3604407083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618" y="1297154"/>
            <a:ext cx="1969476" cy="17497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D8B43E-9003-D191-0CC8-6634243198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92" y="4222723"/>
            <a:ext cx="1699919" cy="1712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C87B524-40EC-1C34-9A91-E15E06D3FB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423" y="4222722"/>
            <a:ext cx="1835750" cy="171274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99F42DD-A5E1-DDF9-367F-BDAE91CF5044}"/>
              </a:ext>
            </a:extLst>
          </p:cNvPr>
          <p:cNvSpPr txBox="1"/>
          <p:nvPr/>
        </p:nvSpPr>
        <p:spPr>
          <a:xfrm>
            <a:off x="182492" y="3319975"/>
            <a:ext cx="1699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Tulip</a:t>
            </a:r>
          </a:p>
          <a:p>
            <a:r>
              <a:rPr lang="en-US" dirty="0"/>
              <a:t>M.R.P 1000/-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5308F7-BB0D-ADD1-BD90-B6E3F035E78D}"/>
              </a:ext>
            </a:extLst>
          </p:cNvPr>
          <p:cNvSpPr txBox="1"/>
          <p:nvPr/>
        </p:nvSpPr>
        <p:spPr>
          <a:xfrm>
            <a:off x="3361254" y="3117221"/>
            <a:ext cx="1699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Snap </a:t>
            </a:r>
            <a:r>
              <a:rPr lang="en-US" dirty="0" err="1"/>
              <a:t>drogon</a:t>
            </a:r>
            <a:endParaRPr lang="en-US" dirty="0"/>
          </a:p>
          <a:p>
            <a:r>
              <a:rPr lang="en-US" dirty="0"/>
              <a:t>M.R.P</a:t>
            </a:r>
          </a:p>
          <a:p>
            <a:r>
              <a:rPr lang="en-US" dirty="0"/>
              <a:t>500/-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42DC8E-AFE5-8E9D-C235-4C925DEE1052}"/>
              </a:ext>
            </a:extLst>
          </p:cNvPr>
          <p:cNvSpPr txBox="1"/>
          <p:nvPr/>
        </p:nvSpPr>
        <p:spPr>
          <a:xfrm>
            <a:off x="6371802" y="3117221"/>
            <a:ext cx="1811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Iris</a:t>
            </a:r>
          </a:p>
          <a:p>
            <a:r>
              <a:rPr lang="en-US" dirty="0"/>
              <a:t>M.R.P</a:t>
            </a:r>
          </a:p>
          <a:p>
            <a:r>
              <a:rPr lang="en-US" dirty="0"/>
              <a:t>300/-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39E760-787F-6C23-678D-B9C4EDCA3363}"/>
              </a:ext>
            </a:extLst>
          </p:cNvPr>
          <p:cNvSpPr txBox="1"/>
          <p:nvPr/>
        </p:nvSpPr>
        <p:spPr>
          <a:xfrm>
            <a:off x="9620227" y="3145356"/>
            <a:ext cx="1969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Redrose</a:t>
            </a:r>
          </a:p>
          <a:p>
            <a:r>
              <a:rPr lang="en-US" dirty="0"/>
              <a:t>M.R.P</a:t>
            </a:r>
          </a:p>
          <a:p>
            <a:r>
              <a:rPr lang="en-US" dirty="0"/>
              <a:t>250/-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14AAED-FABD-55D3-8D71-F259F3E3CEBD}"/>
              </a:ext>
            </a:extLst>
          </p:cNvPr>
          <p:cNvSpPr txBox="1"/>
          <p:nvPr/>
        </p:nvSpPr>
        <p:spPr>
          <a:xfrm>
            <a:off x="182492" y="5935465"/>
            <a:ext cx="1699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Lilly</a:t>
            </a:r>
          </a:p>
          <a:p>
            <a:r>
              <a:rPr lang="en-US" dirty="0"/>
              <a:t>M.R.P</a:t>
            </a:r>
          </a:p>
          <a:p>
            <a:r>
              <a:rPr lang="en-US" dirty="0"/>
              <a:t>180/-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19FB7D-5706-2EFC-147E-0CDA6771002F}"/>
              </a:ext>
            </a:extLst>
          </p:cNvPr>
          <p:cNvSpPr txBox="1"/>
          <p:nvPr/>
        </p:nvSpPr>
        <p:spPr>
          <a:xfrm>
            <a:off x="3225423" y="6035040"/>
            <a:ext cx="1699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Gardenia</a:t>
            </a:r>
          </a:p>
          <a:p>
            <a:r>
              <a:rPr lang="en-US" dirty="0"/>
              <a:t>M.R.P</a:t>
            </a:r>
          </a:p>
          <a:p>
            <a:r>
              <a:rPr lang="en-US" dirty="0"/>
              <a:t>800/-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7B9224-F8D2-D1F1-C992-D9C70720013D}"/>
              </a:ext>
            </a:extLst>
          </p:cNvPr>
          <p:cNvSpPr/>
          <p:nvPr/>
        </p:nvSpPr>
        <p:spPr>
          <a:xfrm>
            <a:off x="182492" y="1035168"/>
            <a:ext cx="1868133" cy="29311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51D23B-66DB-9ACD-BCAA-A45C87C7884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8855" y="172528"/>
            <a:ext cx="493487" cy="53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015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97EBADB-875E-4404-6157-D3205C185C79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F10645-96B0-6FE4-D712-932AE29FA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774" y="1433975"/>
            <a:ext cx="1941699" cy="188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99F42DD-A5E1-DDF9-367F-BDAE91CF5044}"/>
              </a:ext>
            </a:extLst>
          </p:cNvPr>
          <p:cNvSpPr txBox="1"/>
          <p:nvPr/>
        </p:nvSpPr>
        <p:spPr>
          <a:xfrm>
            <a:off x="3672348" y="3538026"/>
            <a:ext cx="3672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               Tulip</a:t>
            </a:r>
          </a:p>
          <a:p>
            <a:r>
              <a:rPr lang="en-US" dirty="0"/>
              <a:t>Medium size(5ft)white tulip flower bouquet</a:t>
            </a:r>
          </a:p>
        </p:txBody>
      </p:sp>
      <p:pic>
        <p:nvPicPr>
          <p:cNvPr id="2" name="Graphic 1" descr="Shopping cart with solid fill">
            <a:extLst>
              <a:ext uri="{FF2B5EF4-FFF2-40B4-BE49-F238E27FC236}">
                <a16:creationId xmlns:a16="http://schemas.microsoft.com/office/drawing/2014/main" id="{468EF438-99A7-8C3D-B51B-786362F50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91779" y="172528"/>
            <a:ext cx="450166" cy="6152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E260C23-F598-2581-9428-6AB09B89344F}"/>
              </a:ext>
            </a:extLst>
          </p:cNvPr>
          <p:cNvSpPr/>
          <p:nvPr/>
        </p:nvSpPr>
        <p:spPr>
          <a:xfrm>
            <a:off x="4481838" y="4833509"/>
            <a:ext cx="2301490" cy="62355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5E65A8-F71D-16FA-523F-B70AE21B7DA5}"/>
              </a:ext>
            </a:extLst>
          </p:cNvPr>
          <p:cNvSpPr txBox="1"/>
          <p:nvPr/>
        </p:nvSpPr>
        <p:spPr>
          <a:xfrm>
            <a:off x="4821421" y="4914455"/>
            <a:ext cx="1622323" cy="46166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Add to cart</a:t>
            </a:r>
          </a:p>
        </p:txBody>
      </p:sp>
    </p:spTree>
    <p:extLst>
      <p:ext uri="{BB962C8B-B14F-4D97-AF65-F5344CB8AC3E}">
        <p14:creationId xmlns:p14="http://schemas.microsoft.com/office/powerpoint/2010/main" val="30705955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97EBADB-875E-4404-6157-D3205C185C79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F10645-96B0-6FE4-D712-932AE29FA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774" y="1433975"/>
            <a:ext cx="1941699" cy="188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99F42DD-A5E1-DDF9-367F-BDAE91CF5044}"/>
              </a:ext>
            </a:extLst>
          </p:cNvPr>
          <p:cNvSpPr txBox="1"/>
          <p:nvPr/>
        </p:nvSpPr>
        <p:spPr>
          <a:xfrm>
            <a:off x="3672348" y="3538026"/>
            <a:ext cx="3672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               Tulip</a:t>
            </a:r>
          </a:p>
          <a:p>
            <a:r>
              <a:rPr lang="en-US" dirty="0"/>
              <a:t>                       RS:1000/-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260C23-F598-2581-9428-6AB09B89344F}"/>
              </a:ext>
            </a:extLst>
          </p:cNvPr>
          <p:cNvSpPr/>
          <p:nvPr/>
        </p:nvSpPr>
        <p:spPr>
          <a:xfrm>
            <a:off x="4291769" y="4398446"/>
            <a:ext cx="2301490" cy="62355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5E65A8-F71D-16FA-523F-B70AE21B7DA5}"/>
              </a:ext>
            </a:extLst>
          </p:cNvPr>
          <p:cNvSpPr txBox="1"/>
          <p:nvPr/>
        </p:nvSpPr>
        <p:spPr>
          <a:xfrm>
            <a:off x="4697360" y="4479392"/>
            <a:ext cx="162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Buy now</a:t>
            </a:r>
          </a:p>
        </p:txBody>
      </p:sp>
    </p:spTree>
    <p:extLst>
      <p:ext uri="{BB962C8B-B14F-4D97-AF65-F5344CB8AC3E}">
        <p14:creationId xmlns:p14="http://schemas.microsoft.com/office/powerpoint/2010/main" val="302731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1FD883-0DF4-EF0F-93E4-F4D5CFD27331}"/>
              </a:ext>
            </a:extLst>
          </p:cNvPr>
          <p:cNvSpPr txBox="1"/>
          <p:nvPr/>
        </p:nvSpPr>
        <p:spPr>
          <a:xfrm>
            <a:off x="4002383" y="902007"/>
            <a:ext cx="5497970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4000" dirty="0">
              <a:solidFill>
                <a:srgbClr val="0D0D0D"/>
              </a:solidFill>
            </a:endParaRPr>
          </a:p>
          <a:p>
            <a:endParaRPr lang="en-US" sz="3200" dirty="0">
              <a:solidFill>
                <a:srgbClr val="0D0D0D"/>
              </a:solidFill>
            </a:endParaRPr>
          </a:p>
          <a:p>
            <a:endParaRPr lang="en-US" sz="3200" dirty="0">
              <a:solidFill>
                <a:srgbClr val="0D0D0D"/>
              </a:solidFill>
            </a:endParaRP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AB3BB9-E57E-F761-E3E9-2F7B87C6FA6B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CD0F80-4CA6-5B47-20A2-C4B332189C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67" y="1479305"/>
            <a:ext cx="2044500" cy="19496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D674B3-5E8F-D210-ECB1-FA9F24A10C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367" y="1382589"/>
            <a:ext cx="2143125" cy="21431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13B67AA-1E42-8B9A-E16F-82F9B59679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508" y="1382588"/>
            <a:ext cx="2143125" cy="21431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6C4261C-587E-8DC9-F5B4-A30F1E227D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808" y="1382588"/>
            <a:ext cx="2143125" cy="21431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6925398-ACAC-8FA7-A4B3-3C143D0465C3}"/>
              </a:ext>
            </a:extLst>
          </p:cNvPr>
          <p:cNvSpPr txBox="1"/>
          <p:nvPr/>
        </p:nvSpPr>
        <p:spPr>
          <a:xfrm>
            <a:off x="464234" y="3699803"/>
            <a:ext cx="18593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Secret Temptation</a:t>
            </a:r>
          </a:p>
          <a:p>
            <a:r>
              <a:rPr lang="en-US" dirty="0"/>
              <a:t>Perfume</a:t>
            </a:r>
          </a:p>
          <a:p>
            <a:r>
              <a:rPr lang="en-US" dirty="0"/>
              <a:t>M.R.P</a:t>
            </a:r>
          </a:p>
          <a:p>
            <a:r>
              <a:rPr lang="en-US" dirty="0"/>
              <a:t>350/-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3D5F4A-DEB3-2C12-CE9E-9D4BACCCA9DB}"/>
              </a:ext>
            </a:extLst>
          </p:cNvPr>
          <p:cNvSpPr txBox="1"/>
          <p:nvPr/>
        </p:nvSpPr>
        <p:spPr>
          <a:xfrm>
            <a:off x="3139367" y="3699803"/>
            <a:ext cx="2143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Gold </a:t>
            </a:r>
            <a:r>
              <a:rPr lang="en-US" dirty="0" err="1"/>
              <a:t>moulding</a:t>
            </a:r>
            <a:endParaRPr lang="en-US" dirty="0"/>
          </a:p>
          <a:p>
            <a:r>
              <a:rPr lang="en-US" dirty="0"/>
              <a:t>Powder</a:t>
            </a:r>
          </a:p>
          <a:p>
            <a:r>
              <a:rPr lang="en-US" dirty="0"/>
              <a:t>M.R.P</a:t>
            </a:r>
          </a:p>
          <a:p>
            <a:r>
              <a:rPr lang="en-US" dirty="0"/>
              <a:t>800/-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F720AE-6BBB-A513-247F-B60D36092725}"/>
              </a:ext>
            </a:extLst>
          </p:cNvPr>
          <p:cNvSpPr txBox="1"/>
          <p:nvPr/>
        </p:nvSpPr>
        <p:spPr>
          <a:xfrm>
            <a:off x="6145508" y="3699803"/>
            <a:ext cx="2050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Photo Frame</a:t>
            </a:r>
          </a:p>
          <a:p>
            <a:r>
              <a:rPr lang="en-US" dirty="0"/>
              <a:t>M.R.P</a:t>
            </a:r>
          </a:p>
          <a:p>
            <a:r>
              <a:rPr lang="en-US" dirty="0"/>
              <a:t>1000/-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ED10A0-6F1F-0594-5F0C-DBA4BEBF3051}"/>
              </a:ext>
            </a:extLst>
          </p:cNvPr>
          <p:cNvSpPr txBox="1"/>
          <p:nvPr/>
        </p:nvSpPr>
        <p:spPr>
          <a:xfrm>
            <a:off x="9769808" y="3699803"/>
            <a:ext cx="2143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Teddy Bear</a:t>
            </a:r>
          </a:p>
          <a:p>
            <a:r>
              <a:rPr lang="en-US" dirty="0"/>
              <a:t>M.R.P</a:t>
            </a:r>
          </a:p>
          <a:p>
            <a:r>
              <a:rPr lang="en-US" dirty="0"/>
              <a:t>800/-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5A7178-90A0-28E8-B223-A7B521EF143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8855" y="172528"/>
            <a:ext cx="493487" cy="53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548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AB3BB9-E57E-F761-E3E9-2F7B87C6FA6B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1CC01F-5277-CD0B-C1E7-1B56399EF397}"/>
              </a:ext>
            </a:extLst>
          </p:cNvPr>
          <p:cNvSpPr txBox="1"/>
          <p:nvPr/>
        </p:nvSpPr>
        <p:spPr>
          <a:xfrm>
            <a:off x="2554515" y="1740310"/>
            <a:ext cx="6371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Your order has been placed</a:t>
            </a:r>
          </a:p>
        </p:txBody>
      </p:sp>
    </p:spTree>
    <p:extLst>
      <p:ext uri="{BB962C8B-B14F-4D97-AF65-F5344CB8AC3E}">
        <p14:creationId xmlns:p14="http://schemas.microsoft.com/office/powerpoint/2010/main" val="42011949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97EBADB-875E-4404-6157-D3205C185C79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5CDCDF-3E99-78EB-0F37-CC30F2012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503" y="1404478"/>
            <a:ext cx="1934515" cy="202452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55308F7-BB0D-ADD1-BD90-B6E3F035E78D}"/>
              </a:ext>
            </a:extLst>
          </p:cNvPr>
          <p:cNvSpPr txBox="1"/>
          <p:nvPr/>
        </p:nvSpPr>
        <p:spPr>
          <a:xfrm>
            <a:off x="3716594" y="3603917"/>
            <a:ext cx="4100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            Snap dragon</a:t>
            </a:r>
          </a:p>
          <a:p>
            <a:r>
              <a:rPr lang="en-US" dirty="0"/>
              <a:t>Medium size(5ft) multicolor snapdragon flower bouquet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90044E-6EC9-ED21-8E16-917409B4DE99}"/>
              </a:ext>
            </a:extLst>
          </p:cNvPr>
          <p:cNvSpPr/>
          <p:nvPr/>
        </p:nvSpPr>
        <p:spPr>
          <a:xfrm>
            <a:off x="4542503" y="4702164"/>
            <a:ext cx="2301490" cy="6235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656B6F-8FD0-816A-E5E6-218B1AA417D5}"/>
              </a:ext>
            </a:extLst>
          </p:cNvPr>
          <p:cNvSpPr txBox="1"/>
          <p:nvPr/>
        </p:nvSpPr>
        <p:spPr>
          <a:xfrm>
            <a:off x="4817486" y="4783110"/>
            <a:ext cx="1751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Add to cart</a:t>
            </a:r>
          </a:p>
        </p:txBody>
      </p:sp>
      <p:pic>
        <p:nvPicPr>
          <p:cNvPr id="6" name="Graphic 5" descr="Shopping cart with solid fill">
            <a:extLst>
              <a:ext uri="{FF2B5EF4-FFF2-40B4-BE49-F238E27FC236}">
                <a16:creationId xmlns:a16="http://schemas.microsoft.com/office/drawing/2014/main" id="{369F79CA-4B49-69C7-B649-F57B73C431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91779" y="172528"/>
            <a:ext cx="450166" cy="6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030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97EBADB-875E-4404-6157-D3205C185C79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5CDCDF-3E99-78EB-0F37-CC30F2012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503" y="1404478"/>
            <a:ext cx="1934515" cy="202452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55308F7-BB0D-ADD1-BD90-B6E3F035E78D}"/>
              </a:ext>
            </a:extLst>
          </p:cNvPr>
          <p:cNvSpPr txBox="1"/>
          <p:nvPr/>
        </p:nvSpPr>
        <p:spPr>
          <a:xfrm>
            <a:off x="3716594" y="3603917"/>
            <a:ext cx="4100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            Snap dragon</a:t>
            </a:r>
          </a:p>
          <a:p>
            <a:r>
              <a:rPr lang="en-US" dirty="0"/>
              <a:t>                            RS:500/-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90044E-6EC9-ED21-8E16-917409B4DE99}"/>
              </a:ext>
            </a:extLst>
          </p:cNvPr>
          <p:cNvSpPr/>
          <p:nvPr/>
        </p:nvSpPr>
        <p:spPr>
          <a:xfrm>
            <a:off x="4542503" y="4702164"/>
            <a:ext cx="2301490" cy="6235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656B6F-8FD0-816A-E5E6-218B1AA417D5}"/>
              </a:ext>
            </a:extLst>
          </p:cNvPr>
          <p:cNvSpPr txBox="1"/>
          <p:nvPr/>
        </p:nvSpPr>
        <p:spPr>
          <a:xfrm>
            <a:off x="4817486" y="4783110"/>
            <a:ext cx="1751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Buy now</a:t>
            </a:r>
          </a:p>
        </p:txBody>
      </p:sp>
    </p:spTree>
    <p:extLst>
      <p:ext uri="{BB962C8B-B14F-4D97-AF65-F5344CB8AC3E}">
        <p14:creationId xmlns:p14="http://schemas.microsoft.com/office/powerpoint/2010/main" val="8307738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97EBADB-875E-4404-6157-D3205C185C79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C90096-1B64-3C8E-BAD6-4CFA8088C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755" y="1404478"/>
            <a:ext cx="2003415" cy="202452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542DC8E-AFE5-8E9D-C235-4C925DEE1052}"/>
              </a:ext>
            </a:extLst>
          </p:cNvPr>
          <p:cNvSpPr txBox="1"/>
          <p:nvPr/>
        </p:nvSpPr>
        <p:spPr>
          <a:xfrm>
            <a:off x="3952567" y="3662911"/>
            <a:ext cx="37755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                 Iris</a:t>
            </a:r>
          </a:p>
          <a:p>
            <a:r>
              <a:rPr lang="en-US" dirty="0"/>
              <a:t>Medium size(5ft) violet color iris flower bouquet</a:t>
            </a:r>
          </a:p>
          <a:p>
            <a:endParaRPr lang="en-US" dirty="0"/>
          </a:p>
        </p:txBody>
      </p:sp>
      <p:pic>
        <p:nvPicPr>
          <p:cNvPr id="2" name="Graphic 1" descr="Shopping cart with solid fill">
            <a:extLst>
              <a:ext uri="{FF2B5EF4-FFF2-40B4-BE49-F238E27FC236}">
                <a16:creationId xmlns:a16="http://schemas.microsoft.com/office/drawing/2014/main" id="{EA770520-1D1E-695E-5350-DCFD56239F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91779" y="172528"/>
            <a:ext cx="450166" cy="6152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12EB71F-F545-9E15-2574-D5B760441F54}"/>
              </a:ext>
            </a:extLst>
          </p:cNvPr>
          <p:cNvSpPr/>
          <p:nvPr/>
        </p:nvSpPr>
        <p:spPr>
          <a:xfrm>
            <a:off x="4542503" y="4702164"/>
            <a:ext cx="2301490" cy="6235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5F248-DE80-D7F8-DD5B-CF595B79FED6}"/>
              </a:ext>
            </a:extLst>
          </p:cNvPr>
          <p:cNvSpPr txBox="1"/>
          <p:nvPr/>
        </p:nvSpPr>
        <p:spPr>
          <a:xfrm>
            <a:off x="4867372" y="4783110"/>
            <a:ext cx="194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Add to cart</a:t>
            </a:r>
          </a:p>
        </p:txBody>
      </p:sp>
    </p:spTree>
    <p:extLst>
      <p:ext uri="{BB962C8B-B14F-4D97-AF65-F5344CB8AC3E}">
        <p14:creationId xmlns:p14="http://schemas.microsoft.com/office/powerpoint/2010/main" val="26778371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97EBADB-875E-4404-6157-D3205C185C79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C90096-1B64-3C8E-BAD6-4CFA8088C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755" y="1404478"/>
            <a:ext cx="2003415" cy="202452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542DC8E-AFE5-8E9D-C235-4C925DEE1052}"/>
              </a:ext>
            </a:extLst>
          </p:cNvPr>
          <p:cNvSpPr txBox="1"/>
          <p:nvPr/>
        </p:nvSpPr>
        <p:spPr>
          <a:xfrm>
            <a:off x="3952567" y="3662911"/>
            <a:ext cx="3775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                 Iris</a:t>
            </a:r>
          </a:p>
          <a:p>
            <a:r>
              <a:rPr lang="en-US" dirty="0"/>
              <a:t>                        RS:300/-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2EB71F-F545-9E15-2574-D5B760441F54}"/>
              </a:ext>
            </a:extLst>
          </p:cNvPr>
          <p:cNvSpPr/>
          <p:nvPr/>
        </p:nvSpPr>
        <p:spPr>
          <a:xfrm>
            <a:off x="4511857" y="4471331"/>
            <a:ext cx="2301490" cy="6235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5F248-DE80-D7F8-DD5B-CF595B79FED6}"/>
              </a:ext>
            </a:extLst>
          </p:cNvPr>
          <p:cNvSpPr txBox="1"/>
          <p:nvPr/>
        </p:nvSpPr>
        <p:spPr>
          <a:xfrm>
            <a:off x="4867372" y="4586241"/>
            <a:ext cx="194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Buy now</a:t>
            </a:r>
          </a:p>
        </p:txBody>
      </p:sp>
    </p:spTree>
    <p:extLst>
      <p:ext uri="{BB962C8B-B14F-4D97-AF65-F5344CB8AC3E}">
        <p14:creationId xmlns:p14="http://schemas.microsoft.com/office/powerpoint/2010/main" val="9005761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97EBADB-875E-4404-6157-D3205C185C79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2715CE-FED3-A12F-3E73-3604407083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896" y="1395627"/>
            <a:ext cx="1969476" cy="215873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739E760-787F-6C23-678D-B9C4EDCA3363}"/>
              </a:ext>
            </a:extLst>
          </p:cNvPr>
          <p:cNvSpPr txBox="1"/>
          <p:nvPr/>
        </p:nvSpPr>
        <p:spPr>
          <a:xfrm>
            <a:off x="3775587" y="3764788"/>
            <a:ext cx="3510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</a:t>
            </a:r>
            <a:r>
              <a:rPr lang="en-US" b="1" dirty="0"/>
              <a:t>Red rose</a:t>
            </a:r>
          </a:p>
          <a:p>
            <a:r>
              <a:rPr lang="en-US" dirty="0"/>
              <a:t>Medium size(5ft) red rose flower bouquet</a:t>
            </a:r>
          </a:p>
        </p:txBody>
      </p:sp>
      <p:pic>
        <p:nvPicPr>
          <p:cNvPr id="2" name="Graphic 1" descr="Shopping cart with solid fill">
            <a:extLst>
              <a:ext uri="{FF2B5EF4-FFF2-40B4-BE49-F238E27FC236}">
                <a16:creationId xmlns:a16="http://schemas.microsoft.com/office/drawing/2014/main" id="{770EE134-0E9B-9B80-AF4F-E48A24F101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91779" y="172528"/>
            <a:ext cx="450166" cy="6152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F5106FE-C3DC-EB65-7C64-C5986E488C68}"/>
              </a:ext>
            </a:extLst>
          </p:cNvPr>
          <p:cNvSpPr/>
          <p:nvPr/>
        </p:nvSpPr>
        <p:spPr>
          <a:xfrm>
            <a:off x="4504889" y="4898546"/>
            <a:ext cx="2301490" cy="6235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B41970-4EA8-5E55-20C2-1DEA9866130D}"/>
              </a:ext>
            </a:extLst>
          </p:cNvPr>
          <p:cNvSpPr txBox="1"/>
          <p:nvPr/>
        </p:nvSpPr>
        <p:spPr>
          <a:xfrm>
            <a:off x="4774703" y="4998966"/>
            <a:ext cx="1699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Add to cart</a:t>
            </a:r>
          </a:p>
        </p:txBody>
      </p:sp>
    </p:spTree>
    <p:extLst>
      <p:ext uri="{BB962C8B-B14F-4D97-AF65-F5344CB8AC3E}">
        <p14:creationId xmlns:p14="http://schemas.microsoft.com/office/powerpoint/2010/main" val="114866801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97EBADB-875E-4404-6157-D3205C185C79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2715CE-FED3-A12F-3E73-3604407083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896" y="1395627"/>
            <a:ext cx="1969476" cy="215873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739E760-787F-6C23-678D-B9C4EDCA3363}"/>
              </a:ext>
            </a:extLst>
          </p:cNvPr>
          <p:cNvSpPr txBox="1"/>
          <p:nvPr/>
        </p:nvSpPr>
        <p:spPr>
          <a:xfrm>
            <a:off x="3775587" y="3764788"/>
            <a:ext cx="351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</a:t>
            </a:r>
            <a:r>
              <a:rPr lang="en-US" b="1" dirty="0"/>
              <a:t>Red rose</a:t>
            </a:r>
          </a:p>
          <a:p>
            <a:r>
              <a:rPr lang="en-US" dirty="0"/>
              <a:t>                                RS:250/-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5106FE-C3DC-EB65-7C64-C5986E488C68}"/>
              </a:ext>
            </a:extLst>
          </p:cNvPr>
          <p:cNvSpPr/>
          <p:nvPr/>
        </p:nvSpPr>
        <p:spPr>
          <a:xfrm>
            <a:off x="4504889" y="4898546"/>
            <a:ext cx="2301490" cy="6235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B41970-4EA8-5E55-20C2-1DEA9866130D}"/>
              </a:ext>
            </a:extLst>
          </p:cNvPr>
          <p:cNvSpPr txBox="1"/>
          <p:nvPr/>
        </p:nvSpPr>
        <p:spPr>
          <a:xfrm>
            <a:off x="4774703" y="4998966"/>
            <a:ext cx="1699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Buy now</a:t>
            </a:r>
          </a:p>
        </p:txBody>
      </p:sp>
    </p:spTree>
    <p:extLst>
      <p:ext uri="{BB962C8B-B14F-4D97-AF65-F5344CB8AC3E}">
        <p14:creationId xmlns:p14="http://schemas.microsoft.com/office/powerpoint/2010/main" val="65821738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97EBADB-875E-4404-6157-D3205C185C79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AD8B43E-9003-D191-0CC8-663424319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258" y="1479523"/>
            <a:ext cx="1970901" cy="223707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614AAED-FABD-55D3-8D71-F259F3E3CEBD}"/>
              </a:ext>
            </a:extLst>
          </p:cNvPr>
          <p:cNvSpPr txBox="1"/>
          <p:nvPr/>
        </p:nvSpPr>
        <p:spPr>
          <a:xfrm>
            <a:off x="3790336" y="3973929"/>
            <a:ext cx="3480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                     Lilly</a:t>
            </a:r>
          </a:p>
          <a:p>
            <a:r>
              <a:rPr lang="en-US" dirty="0"/>
              <a:t>Medium size(5ft) white and pink color flower bouquet</a:t>
            </a:r>
          </a:p>
        </p:txBody>
      </p:sp>
      <p:pic>
        <p:nvPicPr>
          <p:cNvPr id="2" name="Graphic 1" descr="Shopping cart with solid fill">
            <a:extLst>
              <a:ext uri="{FF2B5EF4-FFF2-40B4-BE49-F238E27FC236}">
                <a16:creationId xmlns:a16="http://schemas.microsoft.com/office/drawing/2014/main" id="{9CDFDDBC-4C55-E9FF-46A1-370995E9CB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91779" y="172528"/>
            <a:ext cx="450166" cy="6152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2F70FB4-51BE-595C-E3AB-51A9E296A1A9}"/>
              </a:ext>
            </a:extLst>
          </p:cNvPr>
          <p:cNvSpPr/>
          <p:nvPr/>
        </p:nvSpPr>
        <p:spPr>
          <a:xfrm>
            <a:off x="4498258" y="5052150"/>
            <a:ext cx="2301490" cy="6235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CC6720-3A58-1920-851F-CD2A1AFC8C96}"/>
              </a:ext>
            </a:extLst>
          </p:cNvPr>
          <p:cNvSpPr txBox="1"/>
          <p:nvPr/>
        </p:nvSpPr>
        <p:spPr>
          <a:xfrm>
            <a:off x="4675239" y="5154594"/>
            <a:ext cx="1946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Add to cart</a:t>
            </a:r>
          </a:p>
        </p:txBody>
      </p:sp>
    </p:spTree>
    <p:extLst>
      <p:ext uri="{BB962C8B-B14F-4D97-AF65-F5344CB8AC3E}">
        <p14:creationId xmlns:p14="http://schemas.microsoft.com/office/powerpoint/2010/main" val="220287418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97EBADB-875E-4404-6157-D3205C185C79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AD8B43E-9003-D191-0CC8-663424319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258" y="1479523"/>
            <a:ext cx="1970901" cy="223707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614AAED-FABD-55D3-8D71-F259F3E3CEBD}"/>
              </a:ext>
            </a:extLst>
          </p:cNvPr>
          <p:cNvSpPr txBox="1"/>
          <p:nvPr/>
        </p:nvSpPr>
        <p:spPr>
          <a:xfrm>
            <a:off x="3790336" y="3973929"/>
            <a:ext cx="348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                     Lilly</a:t>
            </a:r>
          </a:p>
          <a:p>
            <a:r>
              <a:rPr lang="en-US" dirty="0"/>
              <a:t>                            RS:180/-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F70FB4-51BE-595C-E3AB-51A9E296A1A9}"/>
              </a:ext>
            </a:extLst>
          </p:cNvPr>
          <p:cNvSpPr/>
          <p:nvPr/>
        </p:nvSpPr>
        <p:spPr>
          <a:xfrm>
            <a:off x="4576916" y="4755321"/>
            <a:ext cx="2301490" cy="6235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CC6720-3A58-1920-851F-CD2A1AFC8C96}"/>
              </a:ext>
            </a:extLst>
          </p:cNvPr>
          <p:cNvSpPr txBox="1"/>
          <p:nvPr/>
        </p:nvSpPr>
        <p:spPr>
          <a:xfrm>
            <a:off x="4931619" y="4797508"/>
            <a:ext cx="1946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Buy now</a:t>
            </a:r>
          </a:p>
        </p:txBody>
      </p:sp>
    </p:spTree>
    <p:extLst>
      <p:ext uri="{BB962C8B-B14F-4D97-AF65-F5344CB8AC3E}">
        <p14:creationId xmlns:p14="http://schemas.microsoft.com/office/powerpoint/2010/main" val="4194337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97EBADB-875E-4404-6157-D3205C185C79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C87B524-40EC-1C34-9A91-E15E06D3F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503" y="1612258"/>
            <a:ext cx="1964012" cy="195685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819FB7D-5706-2EFC-147E-0CDA6771002F}"/>
              </a:ext>
            </a:extLst>
          </p:cNvPr>
          <p:cNvSpPr txBox="1"/>
          <p:nvPr/>
        </p:nvSpPr>
        <p:spPr>
          <a:xfrm>
            <a:off x="3923071" y="3867027"/>
            <a:ext cx="3465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            Gardenia</a:t>
            </a:r>
          </a:p>
          <a:p>
            <a:r>
              <a:rPr lang="en-US" dirty="0"/>
              <a:t>Medium size(5ft) white color flower bouquet</a:t>
            </a:r>
          </a:p>
        </p:txBody>
      </p:sp>
      <p:pic>
        <p:nvPicPr>
          <p:cNvPr id="2" name="Graphic 1" descr="Shopping cart with solid fill">
            <a:extLst>
              <a:ext uri="{FF2B5EF4-FFF2-40B4-BE49-F238E27FC236}">
                <a16:creationId xmlns:a16="http://schemas.microsoft.com/office/drawing/2014/main" id="{7AA74833-A8F0-FBAF-36C4-BF68752FCF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91779" y="172528"/>
            <a:ext cx="450166" cy="6152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3BDFAE-F30A-821F-0AC4-21BC275B47E5}"/>
              </a:ext>
            </a:extLst>
          </p:cNvPr>
          <p:cNvSpPr/>
          <p:nvPr/>
        </p:nvSpPr>
        <p:spPr>
          <a:xfrm>
            <a:off x="4542503" y="4861230"/>
            <a:ext cx="2301490" cy="6235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790450-3555-BC56-54F8-8A1BD0A01D61}"/>
              </a:ext>
            </a:extLst>
          </p:cNvPr>
          <p:cNvSpPr txBox="1"/>
          <p:nvPr/>
        </p:nvSpPr>
        <p:spPr>
          <a:xfrm>
            <a:off x="4852219" y="4984955"/>
            <a:ext cx="1784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Add to cart</a:t>
            </a:r>
          </a:p>
        </p:txBody>
      </p:sp>
    </p:spTree>
    <p:extLst>
      <p:ext uri="{BB962C8B-B14F-4D97-AF65-F5344CB8AC3E}">
        <p14:creationId xmlns:p14="http://schemas.microsoft.com/office/powerpoint/2010/main" val="2576929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427F0D-ABE8-0CA2-6B8B-688A7AB80C0D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29B678C-F740-0DD5-3D6C-027CF4CCFE7C}"/>
              </a:ext>
            </a:extLst>
          </p:cNvPr>
          <p:cNvSpPr/>
          <p:nvPr/>
        </p:nvSpPr>
        <p:spPr>
          <a:xfrm>
            <a:off x="5442514" y="1344898"/>
            <a:ext cx="2496457" cy="72571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E0D393-3C6E-C803-DE00-8D0B038E976F}"/>
              </a:ext>
            </a:extLst>
          </p:cNvPr>
          <p:cNvSpPr txBox="1"/>
          <p:nvPr/>
        </p:nvSpPr>
        <p:spPr>
          <a:xfrm>
            <a:off x="2689251" y="1344898"/>
            <a:ext cx="3231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Item image: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FF65E2D-B230-0AED-5C05-D37AE9E63657}"/>
              </a:ext>
            </a:extLst>
          </p:cNvPr>
          <p:cNvSpPr/>
          <p:nvPr/>
        </p:nvSpPr>
        <p:spPr>
          <a:xfrm>
            <a:off x="4267200" y="5832987"/>
            <a:ext cx="1828800" cy="725714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698EF1B-B48D-9ED6-7327-FE2BB8F1D714}"/>
              </a:ext>
            </a:extLst>
          </p:cNvPr>
          <p:cNvSpPr/>
          <p:nvPr/>
        </p:nvSpPr>
        <p:spPr>
          <a:xfrm>
            <a:off x="5442514" y="2277314"/>
            <a:ext cx="2496457" cy="72571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652CC4E-BE54-D774-7C5E-91DEADAF3246}"/>
              </a:ext>
            </a:extLst>
          </p:cNvPr>
          <p:cNvSpPr/>
          <p:nvPr/>
        </p:nvSpPr>
        <p:spPr>
          <a:xfrm>
            <a:off x="5442513" y="3265777"/>
            <a:ext cx="2496457" cy="72571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AB3033-C25D-D47F-80C7-75FB21922A42}"/>
              </a:ext>
            </a:extLst>
          </p:cNvPr>
          <p:cNvSpPr txBox="1"/>
          <p:nvPr/>
        </p:nvSpPr>
        <p:spPr>
          <a:xfrm>
            <a:off x="2846439" y="2380342"/>
            <a:ext cx="2374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Title: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B32DC8-D4A2-0B25-A079-7284FAC4E01A}"/>
              </a:ext>
            </a:extLst>
          </p:cNvPr>
          <p:cNvSpPr txBox="1"/>
          <p:nvPr/>
        </p:nvSpPr>
        <p:spPr>
          <a:xfrm>
            <a:off x="2591737" y="3327332"/>
            <a:ext cx="2496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Description: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F9D06ED-D5C0-9C7B-4E99-FE42A472A099}"/>
              </a:ext>
            </a:extLst>
          </p:cNvPr>
          <p:cNvSpPr/>
          <p:nvPr/>
        </p:nvSpPr>
        <p:spPr>
          <a:xfrm>
            <a:off x="5442512" y="4174857"/>
            <a:ext cx="2496457" cy="72571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398742-07B1-01DB-9798-F66001647DC4}"/>
              </a:ext>
            </a:extLst>
          </p:cNvPr>
          <p:cNvSpPr txBox="1"/>
          <p:nvPr/>
        </p:nvSpPr>
        <p:spPr>
          <a:xfrm>
            <a:off x="2979174" y="4174857"/>
            <a:ext cx="1932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M.R.P:</a:t>
            </a:r>
          </a:p>
        </p:txBody>
      </p:sp>
    </p:spTree>
    <p:extLst>
      <p:ext uri="{BB962C8B-B14F-4D97-AF65-F5344CB8AC3E}">
        <p14:creationId xmlns:p14="http://schemas.microsoft.com/office/powerpoint/2010/main" val="341400953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97EBADB-875E-4404-6157-D3205C185C79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C87B524-40EC-1C34-9A91-E15E06D3F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503" y="1612258"/>
            <a:ext cx="1964012" cy="195685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819FB7D-5706-2EFC-147E-0CDA6771002F}"/>
              </a:ext>
            </a:extLst>
          </p:cNvPr>
          <p:cNvSpPr txBox="1"/>
          <p:nvPr/>
        </p:nvSpPr>
        <p:spPr>
          <a:xfrm>
            <a:off x="3923071" y="3867027"/>
            <a:ext cx="3465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            Gardenia</a:t>
            </a:r>
          </a:p>
          <a:p>
            <a:r>
              <a:rPr lang="en-US" dirty="0"/>
              <a:t>                         RS:800/-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3BDFAE-F30A-821F-0AC4-21BC275B47E5}"/>
              </a:ext>
            </a:extLst>
          </p:cNvPr>
          <p:cNvSpPr/>
          <p:nvPr/>
        </p:nvSpPr>
        <p:spPr>
          <a:xfrm>
            <a:off x="4542503" y="4861230"/>
            <a:ext cx="2301490" cy="6235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790450-3555-BC56-54F8-8A1BD0A01D61}"/>
              </a:ext>
            </a:extLst>
          </p:cNvPr>
          <p:cNvSpPr txBox="1"/>
          <p:nvPr/>
        </p:nvSpPr>
        <p:spPr>
          <a:xfrm>
            <a:off x="4852219" y="4984955"/>
            <a:ext cx="1784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Buy now</a:t>
            </a:r>
          </a:p>
        </p:txBody>
      </p:sp>
    </p:spTree>
    <p:extLst>
      <p:ext uri="{BB962C8B-B14F-4D97-AF65-F5344CB8AC3E}">
        <p14:creationId xmlns:p14="http://schemas.microsoft.com/office/powerpoint/2010/main" val="56449785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F1A6C2-D3E5-26B9-A88B-1B85E778424E}"/>
              </a:ext>
            </a:extLst>
          </p:cNvPr>
          <p:cNvSpPr txBox="1"/>
          <p:nvPr/>
        </p:nvSpPr>
        <p:spPr>
          <a:xfrm>
            <a:off x="4178305" y="2563223"/>
            <a:ext cx="2525841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 dirty="0"/>
              <a:t>Medium</a:t>
            </a:r>
          </a:p>
          <a:p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97EBADB-875E-4404-6157-D3205C185C79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A60B8C-B113-7C3C-61F5-90B185B0371B}"/>
              </a:ext>
            </a:extLst>
          </p:cNvPr>
          <p:cNvSpPr/>
          <p:nvPr/>
        </p:nvSpPr>
        <p:spPr>
          <a:xfrm>
            <a:off x="4178305" y="2563223"/>
            <a:ext cx="2363172" cy="862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42A6CC-2F86-B71F-2DC0-887CEE81929F}"/>
              </a:ext>
            </a:extLst>
          </p:cNvPr>
          <p:cNvSpPr txBox="1"/>
          <p:nvPr/>
        </p:nvSpPr>
        <p:spPr>
          <a:xfrm>
            <a:off x="4397527" y="2671377"/>
            <a:ext cx="1913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Medium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B02C27-5F1B-5B38-33B8-630A731D65B8}"/>
              </a:ext>
            </a:extLst>
          </p:cNvPr>
          <p:cNvSpPr/>
          <p:nvPr/>
        </p:nvSpPr>
        <p:spPr>
          <a:xfrm>
            <a:off x="8412480" y="2563223"/>
            <a:ext cx="2293034" cy="86264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6D3146-A43A-1AE4-A241-3036C87956B8}"/>
              </a:ext>
            </a:extLst>
          </p:cNvPr>
          <p:cNvSpPr txBox="1"/>
          <p:nvPr/>
        </p:nvSpPr>
        <p:spPr>
          <a:xfrm>
            <a:off x="8925952" y="2671376"/>
            <a:ext cx="216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Large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618CEB-D8BE-7B7B-724D-4D76228CA0A9}"/>
              </a:ext>
            </a:extLst>
          </p:cNvPr>
          <p:cNvSpPr/>
          <p:nvPr/>
        </p:nvSpPr>
        <p:spPr>
          <a:xfrm>
            <a:off x="661182" y="2563223"/>
            <a:ext cx="1808789" cy="862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A9CBB6-727B-E111-B195-E0D73495280C}"/>
              </a:ext>
            </a:extLst>
          </p:cNvPr>
          <p:cNvSpPr txBox="1"/>
          <p:nvPr/>
        </p:nvSpPr>
        <p:spPr>
          <a:xfrm>
            <a:off x="880404" y="2671376"/>
            <a:ext cx="1688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Single</a:t>
            </a:r>
          </a:p>
        </p:txBody>
      </p:sp>
    </p:spTree>
    <p:extLst>
      <p:ext uri="{BB962C8B-B14F-4D97-AF65-F5344CB8AC3E}">
        <p14:creationId xmlns:p14="http://schemas.microsoft.com/office/powerpoint/2010/main" val="122916001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F1A6C2-D3E5-26B9-A88B-1B85E778424E}"/>
              </a:ext>
            </a:extLst>
          </p:cNvPr>
          <p:cNvSpPr txBox="1"/>
          <p:nvPr/>
        </p:nvSpPr>
        <p:spPr>
          <a:xfrm>
            <a:off x="4178305" y="2563223"/>
            <a:ext cx="2525841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4800" dirty="0"/>
          </a:p>
          <a:p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97EBADB-875E-4404-6157-D3205C185C79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7944F713-FA3A-3F9F-33D6-9D4A0FB04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704" y="4117494"/>
            <a:ext cx="1782746" cy="175984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7AFC768A-EAB4-7EDB-8001-CA7AE3147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703" y="1248521"/>
            <a:ext cx="1782746" cy="1659503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70D9D205-12E4-82EF-0CFA-C469EA861E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12" y="4117494"/>
            <a:ext cx="1643736" cy="175984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23FF3B0-4210-F7C8-050E-D9B97CAD50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485" y="1203778"/>
            <a:ext cx="1659844" cy="170424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31B79C7A-1E77-E737-D89F-AB3404B644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76" y="1258970"/>
            <a:ext cx="1616063" cy="1649054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8FA725E0-7A41-6A2D-9948-C30AB9C5FE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964" y="1248522"/>
            <a:ext cx="1659844" cy="1659503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90A46A95-F15D-F3A1-9B37-757BF24279D3}"/>
              </a:ext>
            </a:extLst>
          </p:cNvPr>
          <p:cNvSpPr txBox="1"/>
          <p:nvPr/>
        </p:nvSpPr>
        <p:spPr>
          <a:xfrm>
            <a:off x="629076" y="3010486"/>
            <a:ext cx="1537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Gardenia</a:t>
            </a:r>
          </a:p>
          <a:p>
            <a:r>
              <a:rPr lang="en-US" dirty="0"/>
              <a:t>M.R.P</a:t>
            </a:r>
          </a:p>
          <a:p>
            <a:r>
              <a:rPr lang="en-US" dirty="0"/>
              <a:t>1500/-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6263560-83D7-5CDA-5F6D-F2C8EA74E3DB}"/>
              </a:ext>
            </a:extLst>
          </p:cNvPr>
          <p:cNvSpPr txBox="1"/>
          <p:nvPr/>
        </p:nvSpPr>
        <p:spPr>
          <a:xfrm>
            <a:off x="3521703" y="3010486"/>
            <a:ext cx="1782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 Rose</a:t>
            </a:r>
          </a:p>
          <a:p>
            <a:r>
              <a:rPr lang="en-US" dirty="0"/>
              <a:t>M.R.P</a:t>
            </a:r>
          </a:p>
          <a:p>
            <a:r>
              <a:rPr lang="en-US" dirty="0"/>
              <a:t>700/-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7137D0D-04B5-AA7A-44BA-83B836D9B460}"/>
              </a:ext>
            </a:extLst>
          </p:cNvPr>
          <p:cNvSpPr txBox="1"/>
          <p:nvPr/>
        </p:nvSpPr>
        <p:spPr>
          <a:xfrm>
            <a:off x="6957964" y="3010486"/>
            <a:ext cx="1659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Tulip</a:t>
            </a:r>
          </a:p>
          <a:p>
            <a:r>
              <a:rPr lang="en-US" dirty="0"/>
              <a:t>M.R.P</a:t>
            </a:r>
          </a:p>
          <a:p>
            <a:r>
              <a:rPr lang="en-US" dirty="0"/>
              <a:t>1700/-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31F6C1-1052-C8A5-0CB2-814A39698B91}"/>
              </a:ext>
            </a:extLst>
          </p:cNvPr>
          <p:cNvSpPr txBox="1"/>
          <p:nvPr/>
        </p:nvSpPr>
        <p:spPr>
          <a:xfrm>
            <a:off x="9723485" y="3010486"/>
            <a:ext cx="1659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Lilly</a:t>
            </a:r>
          </a:p>
          <a:p>
            <a:r>
              <a:rPr lang="en-US" dirty="0"/>
              <a:t>M.R.P</a:t>
            </a:r>
          </a:p>
          <a:p>
            <a:r>
              <a:rPr lang="en-US" dirty="0"/>
              <a:t>500/-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3F2F57-D1FF-0F94-86A0-CB6070A7F8BC}"/>
              </a:ext>
            </a:extLst>
          </p:cNvPr>
          <p:cNvSpPr txBox="1"/>
          <p:nvPr/>
        </p:nvSpPr>
        <p:spPr>
          <a:xfrm>
            <a:off x="522412" y="5877343"/>
            <a:ext cx="1643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Iris</a:t>
            </a:r>
          </a:p>
          <a:p>
            <a:r>
              <a:rPr lang="en-US" dirty="0"/>
              <a:t>M.R.P</a:t>
            </a:r>
          </a:p>
          <a:p>
            <a:r>
              <a:rPr lang="en-US" dirty="0"/>
              <a:t>800/-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44ABCDD-2435-B6E0-F30C-3267BBCB5680}"/>
              </a:ext>
            </a:extLst>
          </p:cNvPr>
          <p:cNvSpPr txBox="1"/>
          <p:nvPr/>
        </p:nvSpPr>
        <p:spPr>
          <a:xfrm>
            <a:off x="3521703" y="5877343"/>
            <a:ext cx="1782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Snap Drag</a:t>
            </a:r>
          </a:p>
          <a:p>
            <a:r>
              <a:rPr lang="en-US" dirty="0"/>
              <a:t>M.R.P</a:t>
            </a:r>
          </a:p>
          <a:p>
            <a:r>
              <a:rPr lang="en-US" dirty="0"/>
              <a:t>1000/-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1EED42-623A-6657-D045-2F9A714BCD2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8855" y="172528"/>
            <a:ext cx="493487" cy="53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82405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427F0D-ABE8-0CA2-6B8B-688A7AB80C0D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29B678C-F740-0DD5-3D6C-027CF4CCFE7C}"/>
              </a:ext>
            </a:extLst>
          </p:cNvPr>
          <p:cNvSpPr/>
          <p:nvPr/>
        </p:nvSpPr>
        <p:spPr>
          <a:xfrm>
            <a:off x="5442514" y="1344898"/>
            <a:ext cx="2496457" cy="72571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E0D393-3C6E-C803-DE00-8D0B038E976F}"/>
              </a:ext>
            </a:extLst>
          </p:cNvPr>
          <p:cNvSpPr txBox="1"/>
          <p:nvPr/>
        </p:nvSpPr>
        <p:spPr>
          <a:xfrm>
            <a:off x="2689251" y="1344898"/>
            <a:ext cx="3231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Item image: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FF65E2D-B230-0AED-5C05-D37AE9E63657}"/>
              </a:ext>
            </a:extLst>
          </p:cNvPr>
          <p:cNvSpPr/>
          <p:nvPr/>
        </p:nvSpPr>
        <p:spPr>
          <a:xfrm>
            <a:off x="4267200" y="5832987"/>
            <a:ext cx="1828800" cy="725714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698EF1B-B48D-9ED6-7327-FE2BB8F1D714}"/>
              </a:ext>
            </a:extLst>
          </p:cNvPr>
          <p:cNvSpPr/>
          <p:nvPr/>
        </p:nvSpPr>
        <p:spPr>
          <a:xfrm>
            <a:off x="5442514" y="2277314"/>
            <a:ext cx="2496457" cy="72571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652CC4E-BE54-D774-7C5E-91DEADAF3246}"/>
              </a:ext>
            </a:extLst>
          </p:cNvPr>
          <p:cNvSpPr/>
          <p:nvPr/>
        </p:nvSpPr>
        <p:spPr>
          <a:xfrm>
            <a:off x="5442513" y="3265777"/>
            <a:ext cx="2496457" cy="72571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AB3033-C25D-D47F-80C7-75FB21922A42}"/>
              </a:ext>
            </a:extLst>
          </p:cNvPr>
          <p:cNvSpPr txBox="1"/>
          <p:nvPr/>
        </p:nvSpPr>
        <p:spPr>
          <a:xfrm>
            <a:off x="2846439" y="2380342"/>
            <a:ext cx="2374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Title: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B32DC8-D4A2-0B25-A079-7284FAC4E01A}"/>
              </a:ext>
            </a:extLst>
          </p:cNvPr>
          <p:cNvSpPr txBox="1"/>
          <p:nvPr/>
        </p:nvSpPr>
        <p:spPr>
          <a:xfrm>
            <a:off x="2591737" y="3327332"/>
            <a:ext cx="2496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Description: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F9D06ED-D5C0-9C7B-4E99-FE42A472A099}"/>
              </a:ext>
            </a:extLst>
          </p:cNvPr>
          <p:cNvSpPr/>
          <p:nvPr/>
        </p:nvSpPr>
        <p:spPr>
          <a:xfrm>
            <a:off x="5442512" y="4174857"/>
            <a:ext cx="2496457" cy="72571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398742-07B1-01DB-9798-F66001647DC4}"/>
              </a:ext>
            </a:extLst>
          </p:cNvPr>
          <p:cNvSpPr txBox="1"/>
          <p:nvPr/>
        </p:nvSpPr>
        <p:spPr>
          <a:xfrm>
            <a:off x="2979174" y="4174857"/>
            <a:ext cx="1932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M.R.P:</a:t>
            </a:r>
          </a:p>
        </p:txBody>
      </p:sp>
    </p:spTree>
    <p:extLst>
      <p:ext uri="{BB962C8B-B14F-4D97-AF65-F5344CB8AC3E}">
        <p14:creationId xmlns:p14="http://schemas.microsoft.com/office/powerpoint/2010/main" val="202224445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427F0D-ABE8-0CA2-6B8B-688A7AB80C0D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602C43-287F-7389-6A51-FBA1845497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8855" y="172528"/>
            <a:ext cx="493487" cy="5370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D11DA0-43CB-F9E1-890D-1085FAC4C55D}"/>
              </a:ext>
            </a:extLst>
          </p:cNvPr>
          <p:cNvSpPr txBox="1"/>
          <p:nvPr/>
        </p:nvSpPr>
        <p:spPr>
          <a:xfrm>
            <a:off x="2394857" y="2365829"/>
            <a:ext cx="5800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             Item has been added</a:t>
            </a:r>
          </a:p>
        </p:txBody>
      </p:sp>
    </p:spTree>
    <p:extLst>
      <p:ext uri="{BB962C8B-B14F-4D97-AF65-F5344CB8AC3E}">
        <p14:creationId xmlns:p14="http://schemas.microsoft.com/office/powerpoint/2010/main" val="353617086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F1A6C2-D3E5-26B9-A88B-1B85E778424E}"/>
              </a:ext>
            </a:extLst>
          </p:cNvPr>
          <p:cNvSpPr txBox="1"/>
          <p:nvPr/>
        </p:nvSpPr>
        <p:spPr>
          <a:xfrm>
            <a:off x="4178305" y="2563223"/>
            <a:ext cx="2525841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4800" dirty="0"/>
          </a:p>
          <a:p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97EBADB-875E-4404-6157-D3205C185C79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7944F713-FA3A-3F9F-33D6-9D4A0FB04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704" y="4117494"/>
            <a:ext cx="1782746" cy="175984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7AFC768A-EAB4-7EDB-8001-CA7AE3147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703" y="1248521"/>
            <a:ext cx="1782746" cy="1659503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70D9D205-12E4-82EF-0CFA-C469EA861E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12" y="4117494"/>
            <a:ext cx="1643736" cy="175984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23FF3B0-4210-F7C8-050E-D9B97CAD50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485" y="1203778"/>
            <a:ext cx="1659844" cy="170424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31B79C7A-1E77-E737-D89F-AB3404B644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76" y="1258970"/>
            <a:ext cx="1616063" cy="1649054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8FA725E0-7A41-6A2D-9948-C30AB9C5FE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964" y="1248522"/>
            <a:ext cx="1659844" cy="1659503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90A46A95-F15D-F3A1-9B37-757BF24279D3}"/>
              </a:ext>
            </a:extLst>
          </p:cNvPr>
          <p:cNvSpPr txBox="1"/>
          <p:nvPr/>
        </p:nvSpPr>
        <p:spPr>
          <a:xfrm>
            <a:off x="629076" y="3010486"/>
            <a:ext cx="1537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Gardenia</a:t>
            </a:r>
          </a:p>
          <a:p>
            <a:r>
              <a:rPr lang="en-US" dirty="0"/>
              <a:t>M.R.P</a:t>
            </a:r>
          </a:p>
          <a:p>
            <a:r>
              <a:rPr lang="en-US" dirty="0"/>
              <a:t>1500/-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6263560-83D7-5CDA-5F6D-F2C8EA74E3DB}"/>
              </a:ext>
            </a:extLst>
          </p:cNvPr>
          <p:cNvSpPr txBox="1"/>
          <p:nvPr/>
        </p:nvSpPr>
        <p:spPr>
          <a:xfrm>
            <a:off x="3521703" y="3010486"/>
            <a:ext cx="1782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 Rose</a:t>
            </a:r>
          </a:p>
          <a:p>
            <a:r>
              <a:rPr lang="en-US" dirty="0"/>
              <a:t>M.R.P</a:t>
            </a:r>
          </a:p>
          <a:p>
            <a:r>
              <a:rPr lang="en-US" dirty="0"/>
              <a:t>700/-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7137D0D-04B5-AA7A-44BA-83B836D9B460}"/>
              </a:ext>
            </a:extLst>
          </p:cNvPr>
          <p:cNvSpPr txBox="1"/>
          <p:nvPr/>
        </p:nvSpPr>
        <p:spPr>
          <a:xfrm>
            <a:off x="6957964" y="3010486"/>
            <a:ext cx="1659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Tulip</a:t>
            </a:r>
          </a:p>
          <a:p>
            <a:r>
              <a:rPr lang="en-US" dirty="0"/>
              <a:t>M.R.P</a:t>
            </a:r>
          </a:p>
          <a:p>
            <a:r>
              <a:rPr lang="en-US" dirty="0"/>
              <a:t>1700/-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31F6C1-1052-C8A5-0CB2-814A39698B91}"/>
              </a:ext>
            </a:extLst>
          </p:cNvPr>
          <p:cNvSpPr txBox="1"/>
          <p:nvPr/>
        </p:nvSpPr>
        <p:spPr>
          <a:xfrm>
            <a:off x="9723485" y="3010486"/>
            <a:ext cx="1659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Lilly</a:t>
            </a:r>
          </a:p>
          <a:p>
            <a:r>
              <a:rPr lang="en-US" dirty="0"/>
              <a:t>M.R.P</a:t>
            </a:r>
          </a:p>
          <a:p>
            <a:r>
              <a:rPr lang="en-US" dirty="0"/>
              <a:t>500/-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3F2F57-D1FF-0F94-86A0-CB6070A7F8BC}"/>
              </a:ext>
            </a:extLst>
          </p:cNvPr>
          <p:cNvSpPr txBox="1"/>
          <p:nvPr/>
        </p:nvSpPr>
        <p:spPr>
          <a:xfrm>
            <a:off x="522412" y="5877343"/>
            <a:ext cx="1643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Iris</a:t>
            </a:r>
          </a:p>
          <a:p>
            <a:r>
              <a:rPr lang="en-US" dirty="0"/>
              <a:t>M.R.P</a:t>
            </a:r>
          </a:p>
          <a:p>
            <a:r>
              <a:rPr lang="en-US" dirty="0"/>
              <a:t>800/-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44ABCDD-2435-B6E0-F30C-3267BBCB5680}"/>
              </a:ext>
            </a:extLst>
          </p:cNvPr>
          <p:cNvSpPr txBox="1"/>
          <p:nvPr/>
        </p:nvSpPr>
        <p:spPr>
          <a:xfrm>
            <a:off x="3521703" y="5877343"/>
            <a:ext cx="1782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Snap Drag</a:t>
            </a:r>
          </a:p>
          <a:p>
            <a:r>
              <a:rPr lang="en-US" dirty="0"/>
              <a:t>M.R.P</a:t>
            </a:r>
          </a:p>
          <a:p>
            <a:r>
              <a:rPr lang="en-US" dirty="0"/>
              <a:t>1000/-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3392DF-8276-8F5C-C2AA-A5EFAB086E23}"/>
              </a:ext>
            </a:extLst>
          </p:cNvPr>
          <p:cNvSpPr/>
          <p:nvPr/>
        </p:nvSpPr>
        <p:spPr>
          <a:xfrm>
            <a:off x="368710" y="1035168"/>
            <a:ext cx="2244829" cy="28986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1EED42-623A-6657-D045-2F9A714BCD2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8855" y="172528"/>
            <a:ext cx="493487" cy="53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64497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F1A6C2-D3E5-26B9-A88B-1B85E778424E}"/>
              </a:ext>
            </a:extLst>
          </p:cNvPr>
          <p:cNvSpPr txBox="1"/>
          <p:nvPr/>
        </p:nvSpPr>
        <p:spPr>
          <a:xfrm>
            <a:off x="4178305" y="2563223"/>
            <a:ext cx="2525841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4800" dirty="0"/>
          </a:p>
          <a:p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97EBADB-875E-4404-6157-D3205C185C79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31B79C7A-1E77-E737-D89F-AB3404B64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769" y="1468167"/>
            <a:ext cx="1839488" cy="185022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90A46A95-F15D-F3A1-9B37-757BF24279D3}"/>
              </a:ext>
            </a:extLst>
          </p:cNvPr>
          <p:cNvSpPr txBox="1"/>
          <p:nvPr/>
        </p:nvSpPr>
        <p:spPr>
          <a:xfrm>
            <a:off x="3858346" y="3490113"/>
            <a:ext cx="284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      Gardenia</a:t>
            </a:r>
          </a:p>
          <a:p>
            <a:r>
              <a:rPr lang="en-US" dirty="0"/>
              <a:t>Large size(5ft) white color gardenia flower bouquet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A05E13-8F09-F125-C6E9-6EB6A16E4041}"/>
              </a:ext>
            </a:extLst>
          </p:cNvPr>
          <p:cNvSpPr/>
          <p:nvPr/>
        </p:nvSpPr>
        <p:spPr>
          <a:xfrm>
            <a:off x="4178768" y="4585169"/>
            <a:ext cx="2301490" cy="62355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CF3702-E348-9791-AC42-F41EB955C730}"/>
              </a:ext>
            </a:extLst>
          </p:cNvPr>
          <p:cNvSpPr txBox="1"/>
          <p:nvPr/>
        </p:nvSpPr>
        <p:spPr>
          <a:xfrm>
            <a:off x="4483510" y="4672585"/>
            <a:ext cx="1692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Add to cart</a:t>
            </a:r>
          </a:p>
        </p:txBody>
      </p:sp>
      <p:pic>
        <p:nvPicPr>
          <p:cNvPr id="6" name="Graphic 5" descr="Shopping cart with solid fill">
            <a:extLst>
              <a:ext uri="{FF2B5EF4-FFF2-40B4-BE49-F238E27FC236}">
                <a16:creationId xmlns:a16="http://schemas.microsoft.com/office/drawing/2014/main" id="{D1B57928-09DB-DA17-DEA5-8764EA969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91779" y="172528"/>
            <a:ext cx="450166" cy="6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15452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F1A6C2-D3E5-26B9-A88B-1B85E778424E}"/>
              </a:ext>
            </a:extLst>
          </p:cNvPr>
          <p:cNvSpPr txBox="1"/>
          <p:nvPr/>
        </p:nvSpPr>
        <p:spPr>
          <a:xfrm>
            <a:off x="4178305" y="2563223"/>
            <a:ext cx="2525841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4800" dirty="0"/>
          </a:p>
          <a:p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97EBADB-875E-4404-6157-D3205C185C79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31B79C7A-1E77-E737-D89F-AB3404B64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769" y="1468167"/>
            <a:ext cx="1839488" cy="185022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90A46A95-F15D-F3A1-9B37-757BF24279D3}"/>
              </a:ext>
            </a:extLst>
          </p:cNvPr>
          <p:cNvSpPr txBox="1"/>
          <p:nvPr/>
        </p:nvSpPr>
        <p:spPr>
          <a:xfrm>
            <a:off x="3858346" y="3490113"/>
            <a:ext cx="284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      Gardenia</a:t>
            </a:r>
          </a:p>
          <a:p>
            <a:r>
              <a:rPr lang="en-US" dirty="0"/>
              <a:t>                 RS:1500/-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A05E13-8F09-F125-C6E9-6EB6A16E4041}"/>
              </a:ext>
            </a:extLst>
          </p:cNvPr>
          <p:cNvSpPr/>
          <p:nvPr/>
        </p:nvSpPr>
        <p:spPr>
          <a:xfrm>
            <a:off x="4130501" y="4164330"/>
            <a:ext cx="2301490" cy="62355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CF3702-E348-9791-AC42-F41EB955C730}"/>
              </a:ext>
            </a:extLst>
          </p:cNvPr>
          <p:cNvSpPr txBox="1"/>
          <p:nvPr/>
        </p:nvSpPr>
        <p:spPr>
          <a:xfrm>
            <a:off x="4483510" y="4245277"/>
            <a:ext cx="1692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Buy now</a:t>
            </a:r>
          </a:p>
        </p:txBody>
      </p:sp>
    </p:spTree>
    <p:extLst>
      <p:ext uri="{BB962C8B-B14F-4D97-AF65-F5344CB8AC3E}">
        <p14:creationId xmlns:p14="http://schemas.microsoft.com/office/powerpoint/2010/main" val="339631234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AB3BB9-E57E-F761-E3E9-2F7B87C6FA6B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1CC01F-5277-CD0B-C1E7-1B56399EF397}"/>
              </a:ext>
            </a:extLst>
          </p:cNvPr>
          <p:cNvSpPr txBox="1"/>
          <p:nvPr/>
        </p:nvSpPr>
        <p:spPr>
          <a:xfrm>
            <a:off x="2554515" y="1740310"/>
            <a:ext cx="6371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Your order has been placed</a:t>
            </a:r>
          </a:p>
        </p:txBody>
      </p:sp>
    </p:spTree>
    <p:extLst>
      <p:ext uri="{BB962C8B-B14F-4D97-AF65-F5344CB8AC3E}">
        <p14:creationId xmlns:p14="http://schemas.microsoft.com/office/powerpoint/2010/main" val="39386481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F1A6C2-D3E5-26B9-A88B-1B85E778424E}"/>
              </a:ext>
            </a:extLst>
          </p:cNvPr>
          <p:cNvSpPr txBox="1"/>
          <p:nvPr/>
        </p:nvSpPr>
        <p:spPr>
          <a:xfrm>
            <a:off x="4178305" y="2563223"/>
            <a:ext cx="2525841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4800" dirty="0"/>
          </a:p>
          <a:p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97EBADB-875E-4404-6157-D3205C185C79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7AFC768A-EAB4-7EDB-8001-CA7AE3147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077" y="1350983"/>
            <a:ext cx="1782746" cy="1952656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F6263560-83D7-5CDA-5F6D-F2C8EA74E3DB}"/>
              </a:ext>
            </a:extLst>
          </p:cNvPr>
          <p:cNvSpPr txBox="1"/>
          <p:nvPr/>
        </p:nvSpPr>
        <p:spPr>
          <a:xfrm>
            <a:off x="3819831" y="3554362"/>
            <a:ext cx="4173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              Red Rose</a:t>
            </a:r>
          </a:p>
          <a:p>
            <a:r>
              <a:rPr lang="en-US" dirty="0"/>
              <a:t>Large size(8ft) red rose flower bouquet</a:t>
            </a:r>
          </a:p>
        </p:txBody>
      </p:sp>
      <p:pic>
        <p:nvPicPr>
          <p:cNvPr id="4" name="Graphic 3" descr="Shopping cart with solid fill">
            <a:extLst>
              <a:ext uri="{FF2B5EF4-FFF2-40B4-BE49-F238E27FC236}">
                <a16:creationId xmlns:a16="http://schemas.microsoft.com/office/drawing/2014/main" id="{A72B658A-A357-CA6F-721F-028E5E791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91779" y="172528"/>
            <a:ext cx="450166" cy="6152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A2D434-697A-9974-9A94-2AA17C69A0B4}"/>
              </a:ext>
            </a:extLst>
          </p:cNvPr>
          <p:cNvSpPr/>
          <p:nvPr/>
        </p:nvSpPr>
        <p:spPr>
          <a:xfrm>
            <a:off x="4412705" y="4350579"/>
            <a:ext cx="2301490" cy="6235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0C5355-9889-32FD-0161-78ADA6FBD5AA}"/>
              </a:ext>
            </a:extLst>
          </p:cNvPr>
          <p:cNvSpPr txBox="1"/>
          <p:nvPr/>
        </p:nvSpPr>
        <p:spPr>
          <a:xfrm>
            <a:off x="4672077" y="4451416"/>
            <a:ext cx="1782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Add to cart</a:t>
            </a:r>
          </a:p>
        </p:txBody>
      </p:sp>
    </p:spTree>
    <p:extLst>
      <p:ext uri="{BB962C8B-B14F-4D97-AF65-F5344CB8AC3E}">
        <p14:creationId xmlns:p14="http://schemas.microsoft.com/office/powerpoint/2010/main" val="1956468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427F0D-ABE8-0CA2-6B8B-688A7AB80C0D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D11DA0-43CB-F9E1-890D-1085FAC4C55D}"/>
              </a:ext>
            </a:extLst>
          </p:cNvPr>
          <p:cNvSpPr txBox="1"/>
          <p:nvPr/>
        </p:nvSpPr>
        <p:spPr>
          <a:xfrm>
            <a:off x="2394857" y="2365829"/>
            <a:ext cx="5800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             Item has been added</a:t>
            </a:r>
          </a:p>
        </p:txBody>
      </p:sp>
    </p:spTree>
    <p:extLst>
      <p:ext uri="{BB962C8B-B14F-4D97-AF65-F5344CB8AC3E}">
        <p14:creationId xmlns:p14="http://schemas.microsoft.com/office/powerpoint/2010/main" val="228062226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F1A6C2-D3E5-26B9-A88B-1B85E778424E}"/>
              </a:ext>
            </a:extLst>
          </p:cNvPr>
          <p:cNvSpPr txBox="1"/>
          <p:nvPr/>
        </p:nvSpPr>
        <p:spPr>
          <a:xfrm>
            <a:off x="4178305" y="2563223"/>
            <a:ext cx="2525841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4800" dirty="0"/>
          </a:p>
          <a:p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97EBADB-875E-4404-6157-D3205C185C79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7AFC768A-EAB4-7EDB-8001-CA7AE3147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077" y="1350983"/>
            <a:ext cx="1782746" cy="1952656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F6263560-83D7-5CDA-5F6D-F2C8EA74E3DB}"/>
              </a:ext>
            </a:extLst>
          </p:cNvPr>
          <p:cNvSpPr txBox="1"/>
          <p:nvPr/>
        </p:nvSpPr>
        <p:spPr>
          <a:xfrm>
            <a:off x="3819831" y="3554362"/>
            <a:ext cx="4173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              Red Rose</a:t>
            </a:r>
          </a:p>
          <a:p>
            <a:r>
              <a:rPr lang="en-US" dirty="0"/>
              <a:t>                          RS:700/-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A2D434-697A-9974-9A94-2AA17C69A0B4}"/>
              </a:ext>
            </a:extLst>
          </p:cNvPr>
          <p:cNvSpPr/>
          <p:nvPr/>
        </p:nvSpPr>
        <p:spPr>
          <a:xfrm>
            <a:off x="4412705" y="4350579"/>
            <a:ext cx="2301490" cy="6235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0C5355-9889-32FD-0161-78ADA6FBD5AA}"/>
              </a:ext>
            </a:extLst>
          </p:cNvPr>
          <p:cNvSpPr txBox="1"/>
          <p:nvPr/>
        </p:nvSpPr>
        <p:spPr>
          <a:xfrm>
            <a:off x="4837471" y="4451416"/>
            <a:ext cx="1617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Buy now</a:t>
            </a:r>
          </a:p>
        </p:txBody>
      </p:sp>
    </p:spTree>
    <p:extLst>
      <p:ext uri="{BB962C8B-B14F-4D97-AF65-F5344CB8AC3E}">
        <p14:creationId xmlns:p14="http://schemas.microsoft.com/office/powerpoint/2010/main" val="190913067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F1A6C2-D3E5-26B9-A88B-1B85E778424E}"/>
              </a:ext>
            </a:extLst>
          </p:cNvPr>
          <p:cNvSpPr txBox="1"/>
          <p:nvPr/>
        </p:nvSpPr>
        <p:spPr>
          <a:xfrm>
            <a:off x="4178305" y="2563223"/>
            <a:ext cx="2525841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4800" dirty="0"/>
          </a:p>
          <a:p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97EBADB-875E-4404-6157-D3205C185C79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8FA725E0-7A41-6A2D-9948-C30AB9C5F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265" y="1350983"/>
            <a:ext cx="2025278" cy="1908411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7137D0D-04B5-AA7A-44BA-83B836D9B460}"/>
              </a:ext>
            </a:extLst>
          </p:cNvPr>
          <p:cNvSpPr txBox="1"/>
          <p:nvPr/>
        </p:nvSpPr>
        <p:spPr>
          <a:xfrm>
            <a:off x="3318387" y="3429000"/>
            <a:ext cx="474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                           Tulip</a:t>
            </a:r>
          </a:p>
          <a:p>
            <a:r>
              <a:rPr lang="en-US" dirty="0"/>
              <a:t>Large size(8ft) white color tulip flower bouquet</a:t>
            </a:r>
          </a:p>
        </p:txBody>
      </p:sp>
      <p:pic>
        <p:nvPicPr>
          <p:cNvPr id="4" name="Graphic 3" descr="Shopping cart with solid fill">
            <a:extLst>
              <a:ext uri="{FF2B5EF4-FFF2-40B4-BE49-F238E27FC236}">
                <a16:creationId xmlns:a16="http://schemas.microsoft.com/office/drawing/2014/main" id="{B003B65A-7126-F142-3968-A235E31DB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91779" y="187276"/>
            <a:ext cx="450166" cy="6152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9D91F67-01F8-9942-99D0-AAD28F1292DA}"/>
              </a:ext>
            </a:extLst>
          </p:cNvPr>
          <p:cNvSpPr/>
          <p:nvPr/>
        </p:nvSpPr>
        <p:spPr>
          <a:xfrm>
            <a:off x="4412705" y="4350579"/>
            <a:ext cx="2301490" cy="6235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FCC41B-F05B-8CBA-548F-022CC68B756F}"/>
              </a:ext>
            </a:extLst>
          </p:cNvPr>
          <p:cNvSpPr txBox="1"/>
          <p:nvPr/>
        </p:nvSpPr>
        <p:spPr>
          <a:xfrm>
            <a:off x="4646675" y="4421794"/>
            <a:ext cx="1833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Add to cart</a:t>
            </a:r>
          </a:p>
        </p:txBody>
      </p:sp>
    </p:spTree>
    <p:extLst>
      <p:ext uri="{BB962C8B-B14F-4D97-AF65-F5344CB8AC3E}">
        <p14:creationId xmlns:p14="http://schemas.microsoft.com/office/powerpoint/2010/main" val="143003401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F1A6C2-D3E5-26B9-A88B-1B85E778424E}"/>
              </a:ext>
            </a:extLst>
          </p:cNvPr>
          <p:cNvSpPr txBox="1"/>
          <p:nvPr/>
        </p:nvSpPr>
        <p:spPr>
          <a:xfrm>
            <a:off x="4178305" y="2563223"/>
            <a:ext cx="2525841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4800" dirty="0"/>
          </a:p>
          <a:p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97EBADB-875E-4404-6157-D3205C185C79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8FA725E0-7A41-6A2D-9948-C30AB9C5F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265" y="1350983"/>
            <a:ext cx="2025278" cy="1908411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7137D0D-04B5-AA7A-44BA-83B836D9B460}"/>
              </a:ext>
            </a:extLst>
          </p:cNvPr>
          <p:cNvSpPr txBox="1"/>
          <p:nvPr/>
        </p:nvSpPr>
        <p:spPr>
          <a:xfrm>
            <a:off x="3318387" y="3429000"/>
            <a:ext cx="474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                           Tulip</a:t>
            </a:r>
          </a:p>
          <a:p>
            <a:r>
              <a:rPr lang="en-US" dirty="0"/>
              <a:t>                                  RS:1700/-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D91F67-01F8-9942-99D0-AAD28F1292DA}"/>
              </a:ext>
            </a:extLst>
          </p:cNvPr>
          <p:cNvSpPr/>
          <p:nvPr/>
        </p:nvSpPr>
        <p:spPr>
          <a:xfrm>
            <a:off x="4412705" y="4350579"/>
            <a:ext cx="2301490" cy="6235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FCC41B-F05B-8CBA-548F-022CC68B756F}"/>
              </a:ext>
            </a:extLst>
          </p:cNvPr>
          <p:cNvSpPr txBox="1"/>
          <p:nvPr/>
        </p:nvSpPr>
        <p:spPr>
          <a:xfrm>
            <a:off x="4646675" y="4421794"/>
            <a:ext cx="1833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Buy now</a:t>
            </a:r>
          </a:p>
        </p:txBody>
      </p:sp>
    </p:spTree>
    <p:extLst>
      <p:ext uri="{BB962C8B-B14F-4D97-AF65-F5344CB8AC3E}">
        <p14:creationId xmlns:p14="http://schemas.microsoft.com/office/powerpoint/2010/main" val="320948702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F1A6C2-D3E5-26B9-A88B-1B85E778424E}"/>
              </a:ext>
            </a:extLst>
          </p:cNvPr>
          <p:cNvSpPr txBox="1"/>
          <p:nvPr/>
        </p:nvSpPr>
        <p:spPr>
          <a:xfrm>
            <a:off x="4178305" y="2563223"/>
            <a:ext cx="2525841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4800" dirty="0"/>
          </a:p>
          <a:p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97EBADB-875E-4404-6157-D3205C185C79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A23FF3B0-4210-F7C8-050E-D9B97CAD5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265" y="1306239"/>
            <a:ext cx="1831882" cy="19974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3A31F6C1-1052-C8A5-0CB2-814A39698B91}"/>
              </a:ext>
            </a:extLst>
          </p:cNvPr>
          <p:cNvSpPr txBox="1"/>
          <p:nvPr/>
        </p:nvSpPr>
        <p:spPr>
          <a:xfrm>
            <a:off x="3642852" y="3429000"/>
            <a:ext cx="4262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                    Lilly</a:t>
            </a:r>
          </a:p>
          <a:p>
            <a:r>
              <a:rPr lang="en-US" dirty="0"/>
              <a:t>Large size(8ft) white and pink flower bouquet</a:t>
            </a:r>
          </a:p>
        </p:txBody>
      </p:sp>
      <p:pic>
        <p:nvPicPr>
          <p:cNvPr id="4" name="Graphic 3" descr="Shopping cart with solid fill">
            <a:extLst>
              <a:ext uri="{FF2B5EF4-FFF2-40B4-BE49-F238E27FC236}">
                <a16:creationId xmlns:a16="http://schemas.microsoft.com/office/drawing/2014/main" id="{91B29631-3592-6EE4-6C7F-559B774A9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91779" y="172528"/>
            <a:ext cx="450166" cy="6152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EBB49DD-1F95-8AD1-A25D-BF10C2EB57ED}"/>
              </a:ext>
            </a:extLst>
          </p:cNvPr>
          <p:cNvSpPr/>
          <p:nvPr/>
        </p:nvSpPr>
        <p:spPr>
          <a:xfrm>
            <a:off x="4402656" y="4477691"/>
            <a:ext cx="2301490" cy="6235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C5E251-8255-8C4F-5EB6-99B9AD8ADA5A}"/>
              </a:ext>
            </a:extLst>
          </p:cNvPr>
          <p:cNvSpPr txBox="1"/>
          <p:nvPr/>
        </p:nvSpPr>
        <p:spPr>
          <a:xfrm>
            <a:off x="4636626" y="4558637"/>
            <a:ext cx="1833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Add to cart</a:t>
            </a:r>
          </a:p>
        </p:txBody>
      </p:sp>
    </p:spTree>
    <p:extLst>
      <p:ext uri="{BB962C8B-B14F-4D97-AF65-F5344CB8AC3E}">
        <p14:creationId xmlns:p14="http://schemas.microsoft.com/office/powerpoint/2010/main" val="216725929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F1A6C2-D3E5-26B9-A88B-1B85E778424E}"/>
              </a:ext>
            </a:extLst>
          </p:cNvPr>
          <p:cNvSpPr txBox="1"/>
          <p:nvPr/>
        </p:nvSpPr>
        <p:spPr>
          <a:xfrm>
            <a:off x="4178305" y="2563223"/>
            <a:ext cx="2525841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4800" dirty="0"/>
          </a:p>
          <a:p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97EBADB-875E-4404-6157-D3205C185C79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A23FF3B0-4210-F7C8-050E-D9B97CAD5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265" y="1306239"/>
            <a:ext cx="1831882" cy="19974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3A31F6C1-1052-C8A5-0CB2-814A39698B91}"/>
              </a:ext>
            </a:extLst>
          </p:cNvPr>
          <p:cNvSpPr txBox="1"/>
          <p:nvPr/>
        </p:nvSpPr>
        <p:spPr>
          <a:xfrm>
            <a:off x="3642852" y="3429000"/>
            <a:ext cx="4262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                    Lilly</a:t>
            </a:r>
          </a:p>
          <a:p>
            <a:r>
              <a:rPr lang="en-US" dirty="0"/>
              <a:t>                           RS:500/-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BB49DD-1F95-8AD1-A25D-BF10C2EB57ED}"/>
              </a:ext>
            </a:extLst>
          </p:cNvPr>
          <p:cNvSpPr/>
          <p:nvPr/>
        </p:nvSpPr>
        <p:spPr>
          <a:xfrm>
            <a:off x="4402656" y="4477691"/>
            <a:ext cx="2301490" cy="6235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C5E251-8255-8C4F-5EB6-99B9AD8ADA5A}"/>
              </a:ext>
            </a:extLst>
          </p:cNvPr>
          <p:cNvSpPr txBox="1"/>
          <p:nvPr/>
        </p:nvSpPr>
        <p:spPr>
          <a:xfrm>
            <a:off x="4636626" y="4558637"/>
            <a:ext cx="1833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Buy now</a:t>
            </a:r>
          </a:p>
        </p:txBody>
      </p:sp>
    </p:spTree>
    <p:extLst>
      <p:ext uri="{BB962C8B-B14F-4D97-AF65-F5344CB8AC3E}">
        <p14:creationId xmlns:p14="http://schemas.microsoft.com/office/powerpoint/2010/main" val="55891966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F1A6C2-D3E5-26B9-A88B-1B85E778424E}"/>
              </a:ext>
            </a:extLst>
          </p:cNvPr>
          <p:cNvSpPr txBox="1"/>
          <p:nvPr/>
        </p:nvSpPr>
        <p:spPr>
          <a:xfrm>
            <a:off x="4178305" y="2563223"/>
            <a:ext cx="2525841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4800" dirty="0"/>
          </a:p>
          <a:p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97EBADB-875E-4404-6157-D3205C185C79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70D9D205-12E4-82EF-0CFA-C469EA861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742" y="1357372"/>
            <a:ext cx="1856432" cy="207162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B83F2F57-D1FF-0F94-86A0-CB6070A7F8BC}"/>
              </a:ext>
            </a:extLst>
          </p:cNvPr>
          <p:cNvSpPr txBox="1"/>
          <p:nvPr/>
        </p:nvSpPr>
        <p:spPr>
          <a:xfrm>
            <a:off x="3524865" y="3711521"/>
            <a:ext cx="502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                         Iris</a:t>
            </a:r>
          </a:p>
          <a:p>
            <a:r>
              <a:rPr lang="en-US" dirty="0"/>
              <a:t>Large size (8ft) violet color iris flower bouquet</a:t>
            </a:r>
          </a:p>
          <a:p>
            <a:r>
              <a:rPr lang="en-US" dirty="0"/>
              <a:t>  </a:t>
            </a:r>
          </a:p>
        </p:txBody>
      </p:sp>
      <p:pic>
        <p:nvPicPr>
          <p:cNvPr id="4" name="Graphic 3" descr="Shopping cart with solid fill">
            <a:extLst>
              <a:ext uri="{FF2B5EF4-FFF2-40B4-BE49-F238E27FC236}">
                <a16:creationId xmlns:a16="http://schemas.microsoft.com/office/drawing/2014/main" id="{17F49609-65C2-E390-7379-4E1D220118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91779" y="172528"/>
            <a:ext cx="450166" cy="6152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8B90512-0186-FEC7-0A29-CEA53F5DAA94}"/>
              </a:ext>
            </a:extLst>
          </p:cNvPr>
          <p:cNvSpPr/>
          <p:nvPr/>
        </p:nvSpPr>
        <p:spPr>
          <a:xfrm>
            <a:off x="4402656" y="4477691"/>
            <a:ext cx="2301490" cy="6235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C3AD7D-3AFB-321F-CFA0-9A7A9ED1BD74}"/>
              </a:ext>
            </a:extLst>
          </p:cNvPr>
          <p:cNvSpPr txBox="1"/>
          <p:nvPr/>
        </p:nvSpPr>
        <p:spPr>
          <a:xfrm>
            <a:off x="4636626" y="4558637"/>
            <a:ext cx="1833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Add to cart</a:t>
            </a:r>
          </a:p>
        </p:txBody>
      </p:sp>
    </p:spTree>
    <p:extLst>
      <p:ext uri="{BB962C8B-B14F-4D97-AF65-F5344CB8AC3E}">
        <p14:creationId xmlns:p14="http://schemas.microsoft.com/office/powerpoint/2010/main" val="65988175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F1A6C2-D3E5-26B9-A88B-1B85E778424E}"/>
              </a:ext>
            </a:extLst>
          </p:cNvPr>
          <p:cNvSpPr txBox="1"/>
          <p:nvPr/>
        </p:nvSpPr>
        <p:spPr>
          <a:xfrm>
            <a:off x="4178305" y="2563223"/>
            <a:ext cx="2525841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4800" dirty="0"/>
          </a:p>
          <a:p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97EBADB-875E-4404-6157-D3205C185C79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70D9D205-12E4-82EF-0CFA-C469EA861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742" y="1357372"/>
            <a:ext cx="1856432" cy="207162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B83F2F57-D1FF-0F94-86A0-CB6070A7F8BC}"/>
              </a:ext>
            </a:extLst>
          </p:cNvPr>
          <p:cNvSpPr txBox="1"/>
          <p:nvPr/>
        </p:nvSpPr>
        <p:spPr>
          <a:xfrm>
            <a:off x="3581400" y="3496752"/>
            <a:ext cx="502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                         Iris</a:t>
            </a:r>
          </a:p>
          <a:p>
            <a:r>
              <a:rPr lang="en-US" dirty="0"/>
              <a:t>                               RS:800</a:t>
            </a:r>
          </a:p>
          <a:p>
            <a:r>
              <a:rPr lang="en-US" dirty="0"/>
              <a:t>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B90512-0186-FEC7-0A29-CEA53F5DAA94}"/>
              </a:ext>
            </a:extLst>
          </p:cNvPr>
          <p:cNvSpPr/>
          <p:nvPr/>
        </p:nvSpPr>
        <p:spPr>
          <a:xfrm>
            <a:off x="4402656" y="4477691"/>
            <a:ext cx="2301490" cy="6235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C3AD7D-3AFB-321F-CFA0-9A7A9ED1BD74}"/>
              </a:ext>
            </a:extLst>
          </p:cNvPr>
          <p:cNvSpPr txBox="1"/>
          <p:nvPr/>
        </p:nvSpPr>
        <p:spPr>
          <a:xfrm>
            <a:off x="4636626" y="4558637"/>
            <a:ext cx="1833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Buy now</a:t>
            </a:r>
          </a:p>
        </p:txBody>
      </p:sp>
    </p:spTree>
    <p:extLst>
      <p:ext uri="{BB962C8B-B14F-4D97-AF65-F5344CB8AC3E}">
        <p14:creationId xmlns:p14="http://schemas.microsoft.com/office/powerpoint/2010/main" val="206176867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F1A6C2-D3E5-26B9-A88B-1B85E778424E}"/>
              </a:ext>
            </a:extLst>
          </p:cNvPr>
          <p:cNvSpPr txBox="1"/>
          <p:nvPr/>
        </p:nvSpPr>
        <p:spPr>
          <a:xfrm>
            <a:off x="4178305" y="2563223"/>
            <a:ext cx="2525841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4800" dirty="0"/>
          </a:p>
          <a:p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97EBADB-875E-4404-6157-D3205C185C79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7944F713-FA3A-3F9F-33D6-9D4A0FB04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768" y="1481443"/>
            <a:ext cx="1922830" cy="1947557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644ABCDD-2435-B6E0-F30C-3267BBCB5680}"/>
              </a:ext>
            </a:extLst>
          </p:cNvPr>
          <p:cNvSpPr txBox="1"/>
          <p:nvPr/>
        </p:nvSpPr>
        <p:spPr>
          <a:xfrm>
            <a:off x="2979174" y="3587450"/>
            <a:ext cx="4852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                       Snap Dragon </a:t>
            </a:r>
          </a:p>
          <a:p>
            <a:r>
              <a:rPr lang="en-US" dirty="0"/>
              <a:t>Large size (8ft) multicolor snapdragon flower bouquet</a:t>
            </a:r>
          </a:p>
          <a:p>
            <a:endParaRPr lang="en-US" dirty="0"/>
          </a:p>
        </p:txBody>
      </p:sp>
      <p:pic>
        <p:nvPicPr>
          <p:cNvPr id="4" name="Graphic 3" descr="Shopping cart with solid fill">
            <a:extLst>
              <a:ext uri="{FF2B5EF4-FFF2-40B4-BE49-F238E27FC236}">
                <a16:creationId xmlns:a16="http://schemas.microsoft.com/office/drawing/2014/main" id="{5C13199F-8AEC-14F7-B2D3-C042E3C00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91779" y="172528"/>
            <a:ext cx="450166" cy="6152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878DB71-7D5C-1EBC-6DA9-8BBED2A434EA}"/>
              </a:ext>
            </a:extLst>
          </p:cNvPr>
          <p:cNvSpPr/>
          <p:nvPr/>
        </p:nvSpPr>
        <p:spPr>
          <a:xfrm>
            <a:off x="4402656" y="4477691"/>
            <a:ext cx="2301490" cy="6235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42F2AD-E7F1-03E8-E71D-5C8FAECD78A8}"/>
              </a:ext>
            </a:extLst>
          </p:cNvPr>
          <p:cNvSpPr txBox="1"/>
          <p:nvPr/>
        </p:nvSpPr>
        <p:spPr>
          <a:xfrm>
            <a:off x="4636626" y="4558637"/>
            <a:ext cx="1833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Add to cart</a:t>
            </a:r>
          </a:p>
        </p:txBody>
      </p:sp>
    </p:spTree>
    <p:extLst>
      <p:ext uri="{BB962C8B-B14F-4D97-AF65-F5344CB8AC3E}">
        <p14:creationId xmlns:p14="http://schemas.microsoft.com/office/powerpoint/2010/main" val="261269158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F1A6C2-D3E5-26B9-A88B-1B85E778424E}"/>
              </a:ext>
            </a:extLst>
          </p:cNvPr>
          <p:cNvSpPr txBox="1"/>
          <p:nvPr/>
        </p:nvSpPr>
        <p:spPr>
          <a:xfrm>
            <a:off x="4178305" y="2563223"/>
            <a:ext cx="2525841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4800" dirty="0"/>
          </a:p>
          <a:p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97EBADB-875E-4404-6157-D3205C185C79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7944F713-FA3A-3F9F-33D6-9D4A0FB04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768" y="1481443"/>
            <a:ext cx="1922830" cy="1947557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644ABCDD-2435-B6E0-F30C-3267BBCB5680}"/>
              </a:ext>
            </a:extLst>
          </p:cNvPr>
          <p:cNvSpPr txBox="1"/>
          <p:nvPr/>
        </p:nvSpPr>
        <p:spPr>
          <a:xfrm>
            <a:off x="2979174" y="3587450"/>
            <a:ext cx="4852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                       Snap Dragon </a:t>
            </a:r>
          </a:p>
          <a:p>
            <a:r>
              <a:rPr lang="en-US" dirty="0"/>
              <a:t>                                      RS:1000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78DB71-7D5C-1EBC-6DA9-8BBED2A434EA}"/>
              </a:ext>
            </a:extLst>
          </p:cNvPr>
          <p:cNvSpPr/>
          <p:nvPr/>
        </p:nvSpPr>
        <p:spPr>
          <a:xfrm>
            <a:off x="4402656" y="4477691"/>
            <a:ext cx="2301490" cy="6235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42F2AD-E7F1-03E8-E71D-5C8FAECD78A8}"/>
              </a:ext>
            </a:extLst>
          </p:cNvPr>
          <p:cNvSpPr txBox="1"/>
          <p:nvPr/>
        </p:nvSpPr>
        <p:spPr>
          <a:xfrm>
            <a:off x="4636626" y="4558637"/>
            <a:ext cx="1833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Buy now</a:t>
            </a:r>
          </a:p>
        </p:txBody>
      </p:sp>
    </p:spTree>
    <p:extLst>
      <p:ext uri="{BB962C8B-B14F-4D97-AF65-F5344CB8AC3E}">
        <p14:creationId xmlns:p14="http://schemas.microsoft.com/office/powerpoint/2010/main" val="398397920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427F0D-ABE8-0CA2-6B8B-688A7AB80C0D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E1ACE6C-FB7D-8D49-FEED-79CCADEC0791}"/>
              </a:ext>
            </a:extLst>
          </p:cNvPr>
          <p:cNvSpPr/>
          <p:nvPr/>
        </p:nvSpPr>
        <p:spPr>
          <a:xfrm>
            <a:off x="285450" y="1890324"/>
            <a:ext cx="2401018" cy="704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alibri"/>
                <a:cs typeface="Calibri"/>
              </a:rPr>
              <a:t>Gifts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D6CF315-4FBB-5CD6-1CA7-91A6565E7B64}"/>
              </a:ext>
            </a:extLst>
          </p:cNvPr>
          <p:cNvSpPr/>
          <p:nvPr/>
        </p:nvSpPr>
        <p:spPr>
          <a:xfrm>
            <a:off x="285451" y="4276965"/>
            <a:ext cx="2401018" cy="70449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alibri"/>
                <a:cs typeface="Calibri"/>
              </a:rPr>
              <a:t>Chocolates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F334E5-2D09-75F6-B7D4-75B4197A3420}"/>
              </a:ext>
            </a:extLst>
          </p:cNvPr>
          <p:cNvSpPr/>
          <p:nvPr/>
        </p:nvSpPr>
        <p:spPr>
          <a:xfrm>
            <a:off x="285450" y="5269002"/>
            <a:ext cx="2401018" cy="7619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alibri"/>
                <a:cs typeface="Calibri"/>
              </a:rPr>
              <a:t>Hampers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1E59629-2B3F-8AF5-7C39-7B7CFB844577}"/>
              </a:ext>
            </a:extLst>
          </p:cNvPr>
          <p:cNvSpPr/>
          <p:nvPr/>
        </p:nvSpPr>
        <p:spPr>
          <a:xfrm>
            <a:off x="342960" y="3069267"/>
            <a:ext cx="2401018" cy="704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alibri"/>
                <a:cs typeface="Calibri"/>
              </a:rPr>
              <a:t>Bouquet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FC5DAA-9227-D50F-CE82-07F7CAA92A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8855" y="172528"/>
            <a:ext cx="493487" cy="53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55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1FD883-0DF4-EF0F-93E4-F4D5CFD27331}"/>
              </a:ext>
            </a:extLst>
          </p:cNvPr>
          <p:cNvSpPr txBox="1"/>
          <p:nvPr/>
        </p:nvSpPr>
        <p:spPr>
          <a:xfrm>
            <a:off x="4002383" y="902007"/>
            <a:ext cx="5497970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4000" dirty="0">
              <a:solidFill>
                <a:srgbClr val="0D0D0D"/>
              </a:solidFill>
            </a:endParaRPr>
          </a:p>
          <a:p>
            <a:endParaRPr lang="en-US" sz="3200" dirty="0">
              <a:solidFill>
                <a:srgbClr val="0D0D0D"/>
              </a:solidFill>
            </a:endParaRPr>
          </a:p>
          <a:p>
            <a:endParaRPr lang="en-US" sz="3200" dirty="0">
              <a:solidFill>
                <a:srgbClr val="0D0D0D"/>
              </a:solidFill>
            </a:endParaRP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AB3BB9-E57E-F761-E3E9-2F7B87C6FA6B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CD0F80-4CA6-5B47-20A2-C4B332189C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67" y="1479305"/>
            <a:ext cx="2044500" cy="19496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D674B3-5E8F-D210-ECB1-FA9F24A10C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367" y="1382589"/>
            <a:ext cx="2143125" cy="21431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13B67AA-1E42-8B9A-E16F-82F9B59679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508" y="1382588"/>
            <a:ext cx="2143125" cy="21431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6C4261C-587E-8DC9-F5B4-A30F1E227D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808" y="1382588"/>
            <a:ext cx="2143125" cy="21431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6925398-ACAC-8FA7-A4B3-3C143D0465C3}"/>
              </a:ext>
            </a:extLst>
          </p:cNvPr>
          <p:cNvSpPr txBox="1"/>
          <p:nvPr/>
        </p:nvSpPr>
        <p:spPr>
          <a:xfrm>
            <a:off x="464234" y="3699803"/>
            <a:ext cx="18593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Secret Temptation</a:t>
            </a:r>
          </a:p>
          <a:p>
            <a:r>
              <a:rPr lang="en-US" dirty="0"/>
              <a:t>Perfume</a:t>
            </a:r>
          </a:p>
          <a:p>
            <a:r>
              <a:rPr lang="en-US" dirty="0"/>
              <a:t>M.R.P</a:t>
            </a:r>
          </a:p>
          <a:p>
            <a:r>
              <a:rPr lang="en-US" dirty="0"/>
              <a:t>350/-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3D5F4A-DEB3-2C12-CE9E-9D4BACCCA9DB}"/>
              </a:ext>
            </a:extLst>
          </p:cNvPr>
          <p:cNvSpPr txBox="1"/>
          <p:nvPr/>
        </p:nvSpPr>
        <p:spPr>
          <a:xfrm>
            <a:off x="3139367" y="3699803"/>
            <a:ext cx="2143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Gold </a:t>
            </a:r>
            <a:r>
              <a:rPr lang="en-US" dirty="0" err="1"/>
              <a:t>moulding</a:t>
            </a:r>
            <a:endParaRPr lang="en-US" dirty="0"/>
          </a:p>
          <a:p>
            <a:r>
              <a:rPr lang="en-US" dirty="0"/>
              <a:t>Powder</a:t>
            </a:r>
          </a:p>
          <a:p>
            <a:r>
              <a:rPr lang="en-US" dirty="0"/>
              <a:t>M.R.P</a:t>
            </a:r>
          </a:p>
          <a:p>
            <a:r>
              <a:rPr lang="en-US" dirty="0"/>
              <a:t>800/-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F720AE-6BBB-A513-247F-B60D36092725}"/>
              </a:ext>
            </a:extLst>
          </p:cNvPr>
          <p:cNvSpPr txBox="1"/>
          <p:nvPr/>
        </p:nvSpPr>
        <p:spPr>
          <a:xfrm>
            <a:off x="6145508" y="3699803"/>
            <a:ext cx="2050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Photo Frame</a:t>
            </a:r>
          </a:p>
          <a:p>
            <a:r>
              <a:rPr lang="en-US" dirty="0"/>
              <a:t>M.R.P</a:t>
            </a:r>
          </a:p>
          <a:p>
            <a:r>
              <a:rPr lang="en-US" dirty="0"/>
              <a:t>1000/-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ED10A0-6F1F-0594-5F0C-DBA4BEBF3051}"/>
              </a:ext>
            </a:extLst>
          </p:cNvPr>
          <p:cNvSpPr txBox="1"/>
          <p:nvPr/>
        </p:nvSpPr>
        <p:spPr>
          <a:xfrm>
            <a:off x="9769808" y="3699803"/>
            <a:ext cx="2143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Teddy Bear</a:t>
            </a:r>
          </a:p>
          <a:p>
            <a:r>
              <a:rPr lang="en-US" dirty="0"/>
              <a:t>M.R.P</a:t>
            </a:r>
          </a:p>
          <a:p>
            <a:r>
              <a:rPr lang="en-US" dirty="0"/>
              <a:t>800/-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6A13B8-4116-B9DE-52A7-07E18ADE7B1D}"/>
              </a:ext>
            </a:extLst>
          </p:cNvPr>
          <p:cNvSpPr/>
          <p:nvPr/>
        </p:nvSpPr>
        <p:spPr>
          <a:xfrm>
            <a:off x="184529" y="1253613"/>
            <a:ext cx="2418741" cy="39235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5A7178-90A0-28E8-B223-A7B521EF143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8855" y="172528"/>
            <a:ext cx="493487" cy="53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96837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AFDABA6-FD77-F28C-BABF-AC52FC9E3AEA}"/>
              </a:ext>
            </a:extLst>
          </p:cNvPr>
          <p:cNvSpPr txBox="1"/>
          <p:nvPr/>
        </p:nvSpPr>
        <p:spPr>
          <a:xfrm>
            <a:off x="4831773" y="398318"/>
            <a:ext cx="4606636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200" dirty="0"/>
          </a:p>
          <a:p>
            <a:endParaRPr lang="en-US" sz="32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AD641FE-304E-5751-B084-7C99389BA132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144421-4873-D4D9-FFF8-76619CC28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394" y="1351701"/>
            <a:ext cx="1773060" cy="15325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B8D0FB-65D8-FC8A-A4C6-53763A1546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46" y="1314009"/>
            <a:ext cx="1491177" cy="16683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51508E-5C8F-E96B-3FD3-AE381197EB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511" y="1412118"/>
            <a:ext cx="1767050" cy="14721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98D17C-3142-CEB7-33CD-7F84B2E642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511" y="4034486"/>
            <a:ext cx="1831262" cy="18547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E569DD-716E-0C5F-EB36-1E3064CECB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46" y="4034486"/>
            <a:ext cx="1728056" cy="185473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2B09110-6F72-DB45-FD05-232B499B66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817" y="1351701"/>
            <a:ext cx="1510532" cy="157023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26376DA-DE24-7153-4EB6-3639F5EEAD54}"/>
              </a:ext>
            </a:extLst>
          </p:cNvPr>
          <p:cNvSpPr txBox="1"/>
          <p:nvPr/>
        </p:nvSpPr>
        <p:spPr>
          <a:xfrm>
            <a:off x="579046" y="2982350"/>
            <a:ext cx="1491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Dairy Milk</a:t>
            </a:r>
          </a:p>
          <a:p>
            <a:r>
              <a:rPr lang="en-US" dirty="0"/>
              <a:t>M.R.P</a:t>
            </a:r>
          </a:p>
          <a:p>
            <a:r>
              <a:rPr lang="en-US" dirty="0"/>
              <a:t>250/-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079B69-189C-6CF3-B269-CAD79F6D0161}"/>
              </a:ext>
            </a:extLst>
          </p:cNvPr>
          <p:cNvSpPr txBox="1"/>
          <p:nvPr/>
        </p:nvSpPr>
        <p:spPr>
          <a:xfrm>
            <a:off x="3000511" y="2982350"/>
            <a:ext cx="1767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Ferrorocher</a:t>
            </a:r>
            <a:endParaRPr lang="en-US" dirty="0"/>
          </a:p>
          <a:p>
            <a:r>
              <a:rPr lang="en-US" dirty="0"/>
              <a:t>M.R.P</a:t>
            </a:r>
          </a:p>
          <a:p>
            <a:r>
              <a:rPr lang="en-US" dirty="0"/>
              <a:t>650/-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C0B3D0-D606-0EB6-4312-59A3904796F4}"/>
              </a:ext>
            </a:extLst>
          </p:cNvPr>
          <p:cNvSpPr txBox="1"/>
          <p:nvPr/>
        </p:nvSpPr>
        <p:spPr>
          <a:xfrm>
            <a:off x="6154817" y="2982350"/>
            <a:ext cx="1491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Munch</a:t>
            </a:r>
          </a:p>
          <a:p>
            <a:r>
              <a:rPr lang="en-US" dirty="0"/>
              <a:t>M.R.P</a:t>
            </a:r>
          </a:p>
          <a:p>
            <a:r>
              <a:rPr lang="en-US" dirty="0"/>
              <a:t>250/-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A7EAB2-9B60-B38A-0E88-157432642C54}"/>
              </a:ext>
            </a:extLst>
          </p:cNvPr>
          <p:cNvSpPr txBox="1"/>
          <p:nvPr/>
        </p:nvSpPr>
        <p:spPr>
          <a:xfrm>
            <a:off x="9087729" y="2982350"/>
            <a:ext cx="1491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KitKat</a:t>
            </a:r>
          </a:p>
          <a:p>
            <a:r>
              <a:rPr lang="en-US" dirty="0"/>
              <a:t>M.R.P</a:t>
            </a:r>
          </a:p>
          <a:p>
            <a:r>
              <a:rPr lang="en-US" dirty="0"/>
              <a:t>250/-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C9AF69-26FA-6A08-A50B-79F50176C192}"/>
              </a:ext>
            </a:extLst>
          </p:cNvPr>
          <p:cNvSpPr txBox="1"/>
          <p:nvPr/>
        </p:nvSpPr>
        <p:spPr>
          <a:xfrm>
            <a:off x="579046" y="6018031"/>
            <a:ext cx="1728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Perk</a:t>
            </a:r>
          </a:p>
          <a:p>
            <a:r>
              <a:rPr lang="en-US" dirty="0"/>
              <a:t>M.R.P</a:t>
            </a:r>
          </a:p>
          <a:p>
            <a:r>
              <a:rPr lang="en-US" dirty="0"/>
              <a:t>250/-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8E8F99-6152-72BE-E7AE-85D0AB5D7686}"/>
              </a:ext>
            </a:extLst>
          </p:cNvPr>
          <p:cNvSpPr txBox="1"/>
          <p:nvPr/>
        </p:nvSpPr>
        <p:spPr>
          <a:xfrm>
            <a:off x="3000511" y="6018031"/>
            <a:ext cx="1767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5Star</a:t>
            </a:r>
          </a:p>
          <a:p>
            <a:r>
              <a:rPr lang="en-US" dirty="0"/>
              <a:t>M.R.P</a:t>
            </a:r>
          </a:p>
          <a:p>
            <a:r>
              <a:rPr lang="en-US" dirty="0"/>
              <a:t>250/-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D2C5AF-B61A-ABED-66B8-5A9B8318238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8855" y="172528"/>
            <a:ext cx="493487" cy="53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43856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427F0D-ABE8-0CA2-6B8B-688A7AB80C0D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29B678C-F740-0DD5-3D6C-027CF4CCFE7C}"/>
              </a:ext>
            </a:extLst>
          </p:cNvPr>
          <p:cNvSpPr/>
          <p:nvPr/>
        </p:nvSpPr>
        <p:spPr>
          <a:xfrm>
            <a:off x="5442514" y="1344898"/>
            <a:ext cx="2496457" cy="72571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E0D393-3C6E-C803-DE00-8D0B038E976F}"/>
              </a:ext>
            </a:extLst>
          </p:cNvPr>
          <p:cNvSpPr txBox="1"/>
          <p:nvPr/>
        </p:nvSpPr>
        <p:spPr>
          <a:xfrm>
            <a:off x="2689251" y="1344898"/>
            <a:ext cx="3231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Item image: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FF65E2D-B230-0AED-5C05-D37AE9E63657}"/>
              </a:ext>
            </a:extLst>
          </p:cNvPr>
          <p:cNvSpPr/>
          <p:nvPr/>
        </p:nvSpPr>
        <p:spPr>
          <a:xfrm>
            <a:off x="4267200" y="5832987"/>
            <a:ext cx="1828800" cy="725714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698EF1B-B48D-9ED6-7327-FE2BB8F1D714}"/>
              </a:ext>
            </a:extLst>
          </p:cNvPr>
          <p:cNvSpPr/>
          <p:nvPr/>
        </p:nvSpPr>
        <p:spPr>
          <a:xfrm>
            <a:off x="5442514" y="2277314"/>
            <a:ext cx="2496457" cy="72571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652CC4E-BE54-D774-7C5E-91DEADAF3246}"/>
              </a:ext>
            </a:extLst>
          </p:cNvPr>
          <p:cNvSpPr/>
          <p:nvPr/>
        </p:nvSpPr>
        <p:spPr>
          <a:xfrm>
            <a:off x="5442513" y="3265777"/>
            <a:ext cx="2496457" cy="72571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AB3033-C25D-D47F-80C7-75FB21922A42}"/>
              </a:ext>
            </a:extLst>
          </p:cNvPr>
          <p:cNvSpPr txBox="1"/>
          <p:nvPr/>
        </p:nvSpPr>
        <p:spPr>
          <a:xfrm>
            <a:off x="2846439" y="2380342"/>
            <a:ext cx="2374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Title: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B32DC8-D4A2-0B25-A079-7284FAC4E01A}"/>
              </a:ext>
            </a:extLst>
          </p:cNvPr>
          <p:cNvSpPr txBox="1"/>
          <p:nvPr/>
        </p:nvSpPr>
        <p:spPr>
          <a:xfrm>
            <a:off x="2591737" y="3327332"/>
            <a:ext cx="2496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Description: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F9D06ED-D5C0-9C7B-4E99-FE42A472A099}"/>
              </a:ext>
            </a:extLst>
          </p:cNvPr>
          <p:cNvSpPr/>
          <p:nvPr/>
        </p:nvSpPr>
        <p:spPr>
          <a:xfrm>
            <a:off x="5442512" y="4174857"/>
            <a:ext cx="2496457" cy="72571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398742-07B1-01DB-9798-F66001647DC4}"/>
              </a:ext>
            </a:extLst>
          </p:cNvPr>
          <p:cNvSpPr txBox="1"/>
          <p:nvPr/>
        </p:nvSpPr>
        <p:spPr>
          <a:xfrm>
            <a:off x="2979174" y="4174857"/>
            <a:ext cx="1932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M.R.P:</a:t>
            </a:r>
          </a:p>
        </p:txBody>
      </p:sp>
    </p:spTree>
    <p:extLst>
      <p:ext uri="{BB962C8B-B14F-4D97-AF65-F5344CB8AC3E}">
        <p14:creationId xmlns:p14="http://schemas.microsoft.com/office/powerpoint/2010/main" val="49265722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427F0D-ABE8-0CA2-6B8B-688A7AB80C0D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D11DA0-43CB-F9E1-890D-1085FAC4C55D}"/>
              </a:ext>
            </a:extLst>
          </p:cNvPr>
          <p:cNvSpPr txBox="1"/>
          <p:nvPr/>
        </p:nvSpPr>
        <p:spPr>
          <a:xfrm>
            <a:off x="2394857" y="2365829"/>
            <a:ext cx="5800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             Item has been added</a:t>
            </a:r>
          </a:p>
        </p:txBody>
      </p:sp>
    </p:spTree>
    <p:extLst>
      <p:ext uri="{BB962C8B-B14F-4D97-AF65-F5344CB8AC3E}">
        <p14:creationId xmlns:p14="http://schemas.microsoft.com/office/powerpoint/2010/main" val="401905100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AFDABA6-FD77-F28C-BABF-AC52FC9E3AEA}"/>
              </a:ext>
            </a:extLst>
          </p:cNvPr>
          <p:cNvSpPr txBox="1"/>
          <p:nvPr/>
        </p:nvSpPr>
        <p:spPr>
          <a:xfrm>
            <a:off x="4831773" y="398318"/>
            <a:ext cx="4606636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200" dirty="0"/>
          </a:p>
          <a:p>
            <a:endParaRPr lang="en-US" sz="32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AD641FE-304E-5751-B084-7C99389BA132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144421-4873-D4D9-FFF8-76619CC28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394" y="1351701"/>
            <a:ext cx="1773060" cy="15325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B8D0FB-65D8-FC8A-A4C6-53763A1546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46" y="1314009"/>
            <a:ext cx="1491177" cy="16683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51508E-5C8F-E96B-3FD3-AE381197EB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511" y="1412118"/>
            <a:ext cx="1767050" cy="14721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98D17C-3142-CEB7-33CD-7F84B2E642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511" y="4034486"/>
            <a:ext cx="1831262" cy="18547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E569DD-716E-0C5F-EB36-1E3064CECB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46" y="4034486"/>
            <a:ext cx="1728056" cy="185473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2B09110-6F72-DB45-FD05-232B499B66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817" y="1351701"/>
            <a:ext cx="1510532" cy="157023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26376DA-DE24-7153-4EB6-3639F5EEAD54}"/>
              </a:ext>
            </a:extLst>
          </p:cNvPr>
          <p:cNvSpPr txBox="1"/>
          <p:nvPr/>
        </p:nvSpPr>
        <p:spPr>
          <a:xfrm>
            <a:off x="579046" y="2982350"/>
            <a:ext cx="1491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Dairy Milk</a:t>
            </a:r>
          </a:p>
          <a:p>
            <a:r>
              <a:rPr lang="en-US" dirty="0"/>
              <a:t>M.R.P</a:t>
            </a:r>
          </a:p>
          <a:p>
            <a:r>
              <a:rPr lang="en-US" dirty="0"/>
              <a:t>250/-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079B69-189C-6CF3-B269-CAD79F6D0161}"/>
              </a:ext>
            </a:extLst>
          </p:cNvPr>
          <p:cNvSpPr txBox="1"/>
          <p:nvPr/>
        </p:nvSpPr>
        <p:spPr>
          <a:xfrm>
            <a:off x="3000511" y="2982350"/>
            <a:ext cx="1767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Ferrorocher</a:t>
            </a:r>
            <a:endParaRPr lang="en-US" dirty="0"/>
          </a:p>
          <a:p>
            <a:r>
              <a:rPr lang="en-US" dirty="0"/>
              <a:t>M.R.P</a:t>
            </a:r>
          </a:p>
          <a:p>
            <a:r>
              <a:rPr lang="en-US" dirty="0"/>
              <a:t>650/-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C0B3D0-D606-0EB6-4312-59A3904796F4}"/>
              </a:ext>
            </a:extLst>
          </p:cNvPr>
          <p:cNvSpPr txBox="1"/>
          <p:nvPr/>
        </p:nvSpPr>
        <p:spPr>
          <a:xfrm>
            <a:off x="6154817" y="2982350"/>
            <a:ext cx="1491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Munch</a:t>
            </a:r>
          </a:p>
          <a:p>
            <a:r>
              <a:rPr lang="en-US" dirty="0"/>
              <a:t>M.R.P</a:t>
            </a:r>
          </a:p>
          <a:p>
            <a:r>
              <a:rPr lang="en-US" dirty="0"/>
              <a:t>250/-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A7EAB2-9B60-B38A-0E88-157432642C54}"/>
              </a:ext>
            </a:extLst>
          </p:cNvPr>
          <p:cNvSpPr txBox="1"/>
          <p:nvPr/>
        </p:nvSpPr>
        <p:spPr>
          <a:xfrm>
            <a:off x="9087729" y="2982350"/>
            <a:ext cx="1491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KitKat</a:t>
            </a:r>
          </a:p>
          <a:p>
            <a:r>
              <a:rPr lang="en-US" dirty="0"/>
              <a:t>M.R.P</a:t>
            </a:r>
          </a:p>
          <a:p>
            <a:r>
              <a:rPr lang="en-US" dirty="0"/>
              <a:t>250/-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C9AF69-26FA-6A08-A50B-79F50176C192}"/>
              </a:ext>
            </a:extLst>
          </p:cNvPr>
          <p:cNvSpPr txBox="1"/>
          <p:nvPr/>
        </p:nvSpPr>
        <p:spPr>
          <a:xfrm>
            <a:off x="579046" y="6018031"/>
            <a:ext cx="1728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Perk</a:t>
            </a:r>
          </a:p>
          <a:p>
            <a:r>
              <a:rPr lang="en-US" dirty="0"/>
              <a:t>M.R.P</a:t>
            </a:r>
          </a:p>
          <a:p>
            <a:r>
              <a:rPr lang="en-US" dirty="0"/>
              <a:t>250/-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8E8F99-6152-72BE-E7AE-85D0AB5D7686}"/>
              </a:ext>
            </a:extLst>
          </p:cNvPr>
          <p:cNvSpPr txBox="1"/>
          <p:nvPr/>
        </p:nvSpPr>
        <p:spPr>
          <a:xfrm>
            <a:off x="3000511" y="6018031"/>
            <a:ext cx="1767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5Star</a:t>
            </a:r>
          </a:p>
          <a:p>
            <a:r>
              <a:rPr lang="en-US" dirty="0"/>
              <a:t>M.R.P</a:t>
            </a:r>
          </a:p>
          <a:p>
            <a:r>
              <a:rPr lang="en-US" dirty="0"/>
              <a:t>250/-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16E991-1E9E-4EFD-AC65-5F850D037D6A}"/>
              </a:ext>
            </a:extLst>
          </p:cNvPr>
          <p:cNvSpPr/>
          <p:nvPr/>
        </p:nvSpPr>
        <p:spPr>
          <a:xfrm>
            <a:off x="398206" y="1064664"/>
            <a:ext cx="1767050" cy="28705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D2C5AF-B61A-ABED-66B8-5A9B8318238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8855" y="172528"/>
            <a:ext cx="493487" cy="53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97064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AFDABA6-FD77-F28C-BABF-AC52FC9E3AEA}"/>
              </a:ext>
            </a:extLst>
          </p:cNvPr>
          <p:cNvSpPr txBox="1"/>
          <p:nvPr/>
        </p:nvSpPr>
        <p:spPr>
          <a:xfrm>
            <a:off x="4831773" y="398318"/>
            <a:ext cx="4606636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200" dirty="0"/>
          </a:p>
          <a:p>
            <a:endParaRPr lang="en-US" sz="32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AD641FE-304E-5751-B084-7C99389BA132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B8D0FB-65D8-FC8A-A4C6-53763A154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823" y="1260958"/>
            <a:ext cx="1491177" cy="166834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26376DA-DE24-7153-4EB6-3639F5EEAD54}"/>
              </a:ext>
            </a:extLst>
          </p:cNvPr>
          <p:cNvSpPr txBox="1"/>
          <p:nvPr/>
        </p:nvSpPr>
        <p:spPr>
          <a:xfrm>
            <a:off x="2166425" y="3116105"/>
            <a:ext cx="5824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         </a:t>
            </a:r>
            <a:r>
              <a:rPr lang="en-US" b="1" dirty="0"/>
              <a:t>Dairy Milk</a:t>
            </a:r>
          </a:p>
          <a:p>
            <a:r>
              <a:rPr lang="en-US" dirty="0"/>
              <a:t>              Cadbury dairy milk mini pack(pack of 18)250gm</a:t>
            </a:r>
          </a:p>
        </p:txBody>
      </p:sp>
      <p:pic>
        <p:nvPicPr>
          <p:cNvPr id="3" name="Graphic 2" descr="Shopping cart with solid fill">
            <a:extLst>
              <a:ext uri="{FF2B5EF4-FFF2-40B4-BE49-F238E27FC236}">
                <a16:creationId xmlns:a16="http://schemas.microsoft.com/office/drawing/2014/main" id="{975C1BCF-987E-E012-8DD2-D6B7BBAD95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91779" y="172528"/>
            <a:ext cx="450166" cy="6152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F201534-7628-F629-AEDF-02DC5244BD24}"/>
              </a:ext>
            </a:extLst>
          </p:cNvPr>
          <p:cNvSpPr/>
          <p:nvPr/>
        </p:nvSpPr>
        <p:spPr>
          <a:xfrm>
            <a:off x="4197522" y="4879590"/>
            <a:ext cx="2489982" cy="71745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Add</a:t>
            </a:r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422A9D-CC80-5A7B-4395-5131D66781C9}"/>
              </a:ext>
            </a:extLst>
          </p:cNvPr>
          <p:cNvSpPr txBox="1"/>
          <p:nvPr/>
        </p:nvSpPr>
        <p:spPr>
          <a:xfrm>
            <a:off x="4375052" y="4994031"/>
            <a:ext cx="2082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Add to cart</a:t>
            </a:r>
          </a:p>
        </p:txBody>
      </p:sp>
    </p:spTree>
    <p:extLst>
      <p:ext uri="{BB962C8B-B14F-4D97-AF65-F5344CB8AC3E}">
        <p14:creationId xmlns:p14="http://schemas.microsoft.com/office/powerpoint/2010/main" val="427303061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AFDABA6-FD77-F28C-BABF-AC52FC9E3AEA}"/>
              </a:ext>
            </a:extLst>
          </p:cNvPr>
          <p:cNvSpPr txBox="1"/>
          <p:nvPr/>
        </p:nvSpPr>
        <p:spPr>
          <a:xfrm>
            <a:off x="4831773" y="398318"/>
            <a:ext cx="4606636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200" dirty="0"/>
          </a:p>
          <a:p>
            <a:endParaRPr lang="en-US" sz="32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AD641FE-304E-5751-B084-7C99389BA132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B8D0FB-65D8-FC8A-A4C6-53763A154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823" y="1260958"/>
            <a:ext cx="1491177" cy="166834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26376DA-DE24-7153-4EB6-3639F5EEAD54}"/>
              </a:ext>
            </a:extLst>
          </p:cNvPr>
          <p:cNvSpPr txBox="1"/>
          <p:nvPr/>
        </p:nvSpPr>
        <p:spPr>
          <a:xfrm>
            <a:off x="4487595" y="3116105"/>
            <a:ext cx="1700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Dairy Milk</a:t>
            </a:r>
          </a:p>
          <a:p>
            <a:r>
              <a:rPr lang="en-US" dirty="0"/>
              <a:t>RS:250/-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DA3237-959F-FE4B-60C8-3AC732CB0AF9}"/>
              </a:ext>
            </a:extLst>
          </p:cNvPr>
          <p:cNvSpPr/>
          <p:nvPr/>
        </p:nvSpPr>
        <p:spPr>
          <a:xfrm>
            <a:off x="4197522" y="4879590"/>
            <a:ext cx="2489982" cy="71745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BAdd</a:t>
            </a:r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7E17C-26D5-670D-05E4-E8C8C1FEC3F6}"/>
              </a:ext>
            </a:extLst>
          </p:cNvPr>
          <p:cNvSpPr txBox="1"/>
          <p:nvPr/>
        </p:nvSpPr>
        <p:spPr>
          <a:xfrm>
            <a:off x="4487594" y="5050302"/>
            <a:ext cx="1700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Buy now</a:t>
            </a:r>
          </a:p>
        </p:txBody>
      </p:sp>
    </p:spTree>
    <p:extLst>
      <p:ext uri="{BB962C8B-B14F-4D97-AF65-F5344CB8AC3E}">
        <p14:creationId xmlns:p14="http://schemas.microsoft.com/office/powerpoint/2010/main" val="412485014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AB3BB9-E57E-F761-E3E9-2F7B87C6FA6B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1CC01F-5277-CD0B-C1E7-1B56399EF397}"/>
              </a:ext>
            </a:extLst>
          </p:cNvPr>
          <p:cNvSpPr txBox="1"/>
          <p:nvPr/>
        </p:nvSpPr>
        <p:spPr>
          <a:xfrm>
            <a:off x="2529594" y="1754824"/>
            <a:ext cx="65418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Your order has been placed</a:t>
            </a:r>
          </a:p>
        </p:txBody>
      </p:sp>
    </p:spTree>
    <p:extLst>
      <p:ext uri="{BB962C8B-B14F-4D97-AF65-F5344CB8AC3E}">
        <p14:creationId xmlns:p14="http://schemas.microsoft.com/office/powerpoint/2010/main" val="278990755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AFDABA6-FD77-F28C-BABF-AC52FC9E3AEA}"/>
              </a:ext>
            </a:extLst>
          </p:cNvPr>
          <p:cNvSpPr txBox="1"/>
          <p:nvPr/>
        </p:nvSpPr>
        <p:spPr>
          <a:xfrm>
            <a:off x="4831773" y="398318"/>
            <a:ext cx="4606636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200" dirty="0"/>
          </a:p>
          <a:p>
            <a:endParaRPr lang="en-US" sz="32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AD641FE-304E-5751-B084-7C99389BA132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51508E-5C8F-E96B-3FD3-AE381197E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950" y="1475536"/>
            <a:ext cx="1767050" cy="147212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079B69-189C-6CF3-B269-CAD79F6D0161}"/>
              </a:ext>
            </a:extLst>
          </p:cNvPr>
          <p:cNvSpPr txBox="1"/>
          <p:nvPr/>
        </p:nvSpPr>
        <p:spPr>
          <a:xfrm>
            <a:off x="3010486" y="3123027"/>
            <a:ext cx="4726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</a:t>
            </a:r>
            <a:r>
              <a:rPr lang="en-US" b="1" dirty="0" err="1"/>
              <a:t>Ferrorocher</a:t>
            </a:r>
            <a:endParaRPr lang="en-US" b="1" dirty="0"/>
          </a:p>
          <a:p>
            <a:r>
              <a:rPr lang="en-US" dirty="0" err="1"/>
              <a:t>Ferrorocher</a:t>
            </a:r>
            <a:r>
              <a:rPr lang="en-US" dirty="0"/>
              <a:t> premium chocolate 24 pieces 300gm</a:t>
            </a:r>
          </a:p>
        </p:txBody>
      </p:sp>
      <p:pic>
        <p:nvPicPr>
          <p:cNvPr id="3" name="Graphic 2" descr="Shopping cart with solid fill">
            <a:extLst>
              <a:ext uri="{FF2B5EF4-FFF2-40B4-BE49-F238E27FC236}">
                <a16:creationId xmlns:a16="http://schemas.microsoft.com/office/drawing/2014/main" id="{9E5D50DF-ED8B-2BEF-FC78-C593E6E70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91779" y="172528"/>
            <a:ext cx="450166" cy="6152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558D03-5D9D-1759-5050-C9A45F3DC88D}"/>
              </a:ext>
            </a:extLst>
          </p:cNvPr>
          <p:cNvSpPr/>
          <p:nvPr/>
        </p:nvSpPr>
        <p:spPr>
          <a:xfrm>
            <a:off x="3967484" y="4429424"/>
            <a:ext cx="2489982" cy="717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Add</a:t>
            </a:r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A8D444-2137-DAD9-3D84-3BF063536254}"/>
              </a:ext>
            </a:extLst>
          </p:cNvPr>
          <p:cNvSpPr txBox="1"/>
          <p:nvPr/>
        </p:nvSpPr>
        <p:spPr>
          <a:xfrm>
            <a:off x="4135902" y="4595149"/>
            <a:ext cx="2096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Add to cart</a:t>
            </a:r>
          </a:p>
        </p:txBody>
      </p:sp>
    </p:spTree>
    <p:extLst>
      <p:ext uri="{BB962C8B-B14F-4D97-AF65-F5344CB8AC3E}">
        <p14:creationId xmlns:p14="http://schemas.microsoft.com/office/powerpoint/2010/main" val="271594382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AFDABA6-FD77-F28C-BABF-AC52FC9E3AEA}"/>
              </a:ext>
            </a:extLst>
          </p:cNvPr>
          <p:cNvSpPr txBox="1"/>
          <p:nvPr/>
        </p:nvSpPr>
        <p:spPr>
          <a:xfrm>
            <a:off x="4831773" y="398318"/>
            <a:ext cx="4606636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200" dirty="0"/>
          </a:p>
          <a:p>
            <a:endParaRPr lang="en-US" sz="32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AD641FE-304E-5751-B084-7C99389BA132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51508E-5C8F-E96B-3FD3-AE381197E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950" y="1475536"/>
            <a:ext cx="1767050" cy="147212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079B69-189C-6CF3-B269-CAD79F6D0161}"/>
              </a:ext>
            </a:extLst>
          </p:cNvPr>
          <p:cNvSpPr txBox="1"/>
          <p:nvPr/>
        </p:nvSpPr>
        <p:spPr>
          <a:xfrm>
            <a:off x="4558989" y="3123027"/>
            <a:ext cx="1767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Ferrero </a:t>
            </a:r>
            <a:r>
              <a:rPr lang="en-US" b="1" dirty="0" err="1"/>
              <a:t>rocher</a:t>
            </a:r>
            <a:endParaRPr lang="en-US" dirty="0"/>
          </a:p>
          <a:p>
            <a:r>
              <a:rPr lang="en-US" dirty="0"/>
              <a:t>RS:650/-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FB4B6A-BA7E-ED3D-ADA0-6B30111A01A2}"/>
              </a:ext>
            </a:extLst>
          </p:cNvPr>
          <p:cNvSpPr/>
          <p:nvPr/>
        </p:nvSpPr>
        <p:spPr>
          <a:xfrm>
            <a:off x="4094094" y="4236423"/>
            <a:ext cx="2489982" cy="717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Add</a:t>
            </a:r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520F0D-5B17-155D-B4C7-43A7FB31EC73}"/>
              </a:ext>
            </a:extLst>
          </p:cNvPr>
          <p:cNvSpPr txBox="1"/>
          <p:nvPr/>
        </p:nvSpPr>
        <p:spPr>
          <a:xfrm>
            <a:off x="4328950" y="4332849"/>
            <a:ext cx="1997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Buy now</a:t>
            </a:r>
          </a:p>
        </p:txBody>
      </p:sp>
    </p:spTree>
    <p:extLst>
      <p:ext uri="{BB962C8B-B14F-4D97-AF65-F5344CB8AC3E}">
        <p14:creationId xmlns:p14="http://schemas.microsoft.com/office/powerpoint/2010/main" val="154724989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AFDABA6-FD77-F28C-BABF-AC52FC9E3AEA}"/>
              </a:ext>
            </a:extLst>
          </p:cNvPr>
          <p:cNvSpPr txBox="1"/>
          <p:nvPr/>
        </p:nvSpPr>
        <p:spPr>
          <a:xfrm>
            <a:off x="4831773" y="398318"/>
            <a:ext cx="4606636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200" dirty="0"/>
          </a:p>
          <a:p>
            <a:endParaRPr lang="en-US" sz="32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AD641FE-304E-5751-B084-7C99389BA132}"/>
              </a:ext>
            </a:extLst>
          </p:cNvPr>
          <p:cNvSpPr/>
          <p:nvPr/>
        </p:nvSpPr>
        <p:spPr>
          <a:xfrm>
            <a:off x="2689251" y="172528"/>
            <a:ext cx="5506527" cy="862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tang"/>
                <a:ea typeface="Batang"/>
                <a:cs typeface="Calibri"/>
              </a:rPr>
              <a:t>GIFT YOUR LOVED ONES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B09110-6F72-DB45-FD05-232B499B6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761" y="1260958"/>
            <a:ext cx="1510532" cy="157023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FC0B3D0-D606-0EB6-4312-59A3904796F4}"/>
              </a:ext>
            </a:extLst>
          </p:cNvPr>
          <p:cNvSpPr txBox="1"/>
          <p:nvPr/>
        </p:nvSpPr>
        <p:spPr>
          <a:xfrm>
            <a:off x="3573194" y="2967335"/>
            <a:ext cx="2749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             Munch</a:t>
            </a:r>
          </a:p>
          <a:p>
            <a:r>
              <a:rPr lang="en-US" dirty="0"/>
              <a:t>Nestle munch </a:t>
            </a:r>
            <a:r>
              <a:rPr lang="en-US" dirty="0" err="1"/>
              <a:t>chocolatebar</a:t>
            </a:r>
            <a:r>
              <a:rPr lang="en-US" dirty="0"/>
              <a:t> 202g pouch</a:t>
            </a:r>
          </a:p>
          <a:p>
            <a:endParaRPr lang="en-US" dirty="0"/>
          </a:p>
        </p:txBody>
      </p:sp>
      <p:pic>
        <p:nvPicPr>
          <p:cNvPr id="3" name="Graphic 2" descr="Shopping cart with solid fill">
            <a:extLst>
              <a:ext uri="{FF2B5EF4-FFF2-40B4-BE49-F238E27FC236}">
                <a16:creationId xmlns:a16="http://schemas.microsoft.com/office/drawing/2014/main" id="{0BDE6537-D639-987E-E100-24A7A93D88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91779" y="172528"/>
            <a:ext cx="450166" cy="6152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55BAAC8-27E9-B85B-1846-8B6E988319E3}"/>
              </a:ext>
            </a:extLst>
          </p:cNvPr>
          <p:cNvSpPr/>
          <p:nvPr/>
        </p:nvSpPr>
        <p:spPr>
          <a:xfrm>
            <a:off x="4094094" y="4236423"/>
            <a:ext cx="2489982" cy="717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Add</a:t>
            </a:r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A5C7BF-6B99-7697-D746-295026ED1AE2}"/>
              </a:ext>
            </a:extLst>
          </p:cNvPr>
          <p:cNvSpPr txBox="1"/>
          <p:nvPr/>
        </p:nvSpPr>
        <p:spPr>
          <a:xfrm>
            <a:off x="4206240" y="4360985"/>
            <a:ext cx="2116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Add to cart</a:t>
            </a:r>
          </a:p>
        </p:txBody>
      </p:sp>
    </p:spTree>
    <p:extLst>
      <p:ext uri="{BB962C8B-B14F-4D97-AF65-F5344CB8AC3E}">
        <p14:creationId xmlns:p14="http://schemas.microsoft.com/office/powerpoint/2010/main" val="933935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805</TotalTime>
  <Words>2479</Words>
  <Application>Microsoft Office PowerPoint</Application>
  <PresentationFormat>Widescreen</PresentationFormat>
  <Paragraphs>774</Paragraphs>
  <Slides>118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118</vt:i4>
      </vt:variant>
    </vt:vector>
  </HeadingPairs>
  <TitlesOfParts>
    <vt:vector size="124" baseType="lpstr">
      <vt:lpstr>Batang</vt:lpstr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949</cp:revision>
  <dcterms:created xsi:type="dcterms:W3CDTF">2024-03-28T03:59:35Z</dcterms:created>
  <dcterms:modified xsi:type="dcterms:W3CDTF">2024-04-17T00:35:36Z</dcterms:modified>
</cp:coreProperties>
</file>