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0"/>
  </p:notesMasterIdLst>
  <p:sldIdLst>
    <p:sldId id="256" r:id="rId2"/>
    <p:sldId id="257" r:id="rId3"/>
    <p:sldId id="259" r:id="rId4"/>
    <p:sldId id="267" r:id="rId5"/>
    <p:sldId id="265" r:id="rId6"/>
    <p:sldId id="266" r:id="rId7"/>
    <p:sldId id="260" r:id="rId8"/>
    <p:sldId id="261" r:id="rId9"/>
    <p:sldId id="263" r:id="rId10"/>
    <p:sldId id="264"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3741" autoAdjust="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E877F-A0DE-48ED-9BA9-105511A3404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4B933014-90D1-41D0-AC31-B2F9C4CAA034}">
      <dgm:prSet phldrT="[Text]" custT="1"/>
      <dgm:spPr/>
      <dgm:t>
        <a:bodyPr/>
        <a:lstStyle/>
        <a:p>
          <a:r>
            <a:rPr lang="en-IN" sz="2800" dirty="0"/>
            <a:t>MPC</a:t>
          </a:r>
        </a:p>
      </dgm:t>
    </dgm:pt>
    <dgm:pt modelId="{DB93B0B3-B770-4C58-B0EF-E8F7031C07D5}" type="parTrans" cxnId="{A0CB5308-F971-49B5-9DEA-4394A724CC9B}">
      <dgm:prSet/>
      <dgm:spPr/>
      <dgm:t>
        <a:bodyPr/>
        <a:lstStyle/>
        <a:p>
          <a:endParaRPr lang="en-IN"/>
        </a:p>
      </dgm:t>
    </dgm:pt>
    <dgm:pt modelId="{CD4ED342-1E16-415E-86F8-F9E92D88599A}" type="sibTrans" cxnId="{A0CB5308-F971-49B5-9DEA-4394A724CC9B}">
      <dgm:prSet/>
      <dgm:spPr/>
      <dgm:t>
        <a:bodyPr/>
        <a:lstStyle/>
        <a:p>
          <a:endParaRPr lang="en-IN"/>
        </a:p>
      </dgm:t>
    </dgm:pt>
    <dgm:pt modelId="{04022C50-E89C-4EC4-A8CF-550F725BCFC1}">
      <dgm:prSet phldrT="[Text]" custT="1"/>
      <dgm:spPr/>
      <dgm:t>
        <a:bodyPr/>
        <a:lstStyle/>
        <a:p>
          <a:r>
            <a:rPr lang="en-IN" sz="1200" dirty="0"/>
            <a:t>Engineering</a:t>
          </a:r>
        </a:p>
      </dgm:t>
    </dgm:pt>
    <dgm:pt modelId="{654A6E96-F29A-4C73-94DE-B8D646167D32}" type="parTrans" cxnId="{00193D64-C105-4E0F-802A-DE42D0378069}">
      <dgm:prSet/>
      <dgm:spPr/>
      <dgm:t>
        <a:bodyPr/>
        <a:lstStyle/>
        <a:p>
          <a:endParaRPr lang="en-IN"/>
        </a:p>
      </dgm:t>
    </dgm:pt>
    <dgm:pt modelId="{8CA8CB57-3103-4C2E-BD60-4A9CDE221B2A}" type="sibTrans" cxnId="{00193D64-C105-4E0F-802A-DE42D0378069}">
      <dgm:prSet/>
      <dgm:spPr/>
      <dgm:t>
        <a:bodyPr/>
        <a:lstStyle/>
        <a:p>
          <a:endParaRPr lang="en-IN"/>
        </a:p>
      </dgm:t>
    </dgm:pt>
    <dgm:pt modelId="{B5F4DF97-E7F9-4844-AAA0-5483A2EA93D0}">
      <dgm:prSet phldrT="[Text]" custT="1"/>
      <dgm:spPr/>
      <dgm:t>
        <a:bodyPr/>
        <a:lstStyle/>
        <a:p>
          <a:r>
            <a:rPr lang="en-IN" sz="1200" dirty="0"/>
            <a:t>Architecture</a:t>
          </a:r>
        </a:p>
      </dgm:t>
    </dgm:pt>
    <dgm:pt modelId="{5EB3BE77-8E68-40A7-8154-DABBF8A66187}" type="parTrans" cxnId="{1CD4CED4-CD8D-41F2-A78B-5D183D30C475}">
      <dgm:prSet/>
      <dgm:spPr/>
      <dgm:t>
        <a:bodyPr/>
        <a:lstStyle/>
        <a:p>
          <a:endParaRPr lang="en-IN"/>
        </a:p>
      </dgm:t>
    </dgm:pt>
    <dgm:pt modelId="{2F0AAC8B-F6FD-4AD7-84AE-C5350C6F12A5}" type="sibTrans" cxnId="{1CD4CED4-CD8D-41F2-A78B-5D183D30C475}">
      <dgm:prSet/>
      <dgm:spPr/>
      <dgm:t>
        <a:bodyPr/>
        <a:lstStyle/>
        <a:p>
          <a:endParaRPr lang="en-IN"/>
        </a:p>
      </dgm:t>
    </dgm:pt>
    <dgm:pt modelId="{70AC7780-AF3B-4B28-948A-90D5EB7C8A7A}">
      <dgm:prSet phldrT="[Text]" custT="1"/>
      <dgm:spPr/>
      <dgm:t>
        <a:bodyPr/>
        <a:lstStyle/>
        <a:p>
          <a:r>
            <a:rPr lang="en-IN" sz="1200" dirty="0"/>
            <a:t>Degree</a:t>
          </a:r>
        </a:p>
      </dgm:t>
    </dgm:pt>
    <dgm:pt modelId="{26CC3113-88AA-4E70-836E-7833BA9C9B09}" type="parTrans" cxnId="{6EAA81BF-7DAD-438A-8DA7-6AD39B885E15}">
      <dgm:prSet/>
      <dgm:spPr/>
      <dgm:t>
        <a:bodyPr/>
        <a:lstStyle/>
        <a:p>
          <a:endParaRPr lang="en-IN"/>
        </a:p>
      </dgm:t>
    </dgm:pt>
    <dgm:pt modelId="{375A75E2-340F-4E1E-B3BC-FD7186C8AAFD}" type="sibTrans" cxnId="{6EAA81BF-7DAD-438A-8DA7-6AD39B885E15}">
      <dgm:prSet/>
      <dgm:spPr/>
      <dgm:t>
        <a:bodyPr/>
        <a:lstStyle/>
        <a:p>
          <a:endParaRPr lang="en-IN"/>
        </a:p>
      </dgm:t>
    </dgm:pt>
    <dgm:pt modelId="{8256F21B-64AA-4B88-BFBE-0F55626CD321}">
      <dgm:prSet phldrT="[Text]" custT="1"/>
      <dgm:spPr/>
      <dgm:t>
        <a:bodyPr/>
        <a:lstStyle/>
        <a:p>
          <a:r>
            <a:rPr lang="en-IN" sz="1200" dirty="0"/>
            <a:t>Charted</a:t>
          </a:r>
          <a:r>
            <a:rPr lang="en-IN" sz="1000" dirty="0"/>
            <a:t> </a:t>
          </a:r>
          <a:r>
            <a:rPr lang="en-IN" sz="1200" dirty="0"/>
            <a:t>Accountant</a:t>
          </a:r>
        </a:p>
      </dgm:t>
    </dgm:pt>
    <dgm:pt modelId="{A6E46361-1D76-45CC-A8A9-80C7383EA75B}" type="parTrans" cxnId="{E9878DF3-A747-46CF-A175-359D8EC6FC59}">
      <dgm:prSet/>
      <dgm:spPr/>
      <dgm:t>
        <a:bodyPr/>
        <a:lstStyle/>
        <a:p>
          <a:endParaRPr lang="en-IN"/>
        </a:p>
      </dgm:t>
    </dgm:pt>
    <dgm:pt modelId="{B3ECABE1-821B-40E2-82F8-F8E543CEFDDC}" type="sibTrans" cxnId="{E9878DF3-A747-46CF-A175-359D8EC6FC59}">
      <dgm:prSet/>
      <dgm:spPr/>
      <dgm:t>
        <a:bodyPr/>
        <a:lstStyle/>
        <a:p>
          <a:endParaRPr lang="en-IN"/>
        </a:p>
      </dgm:t>
    </dgm:pt>
    <dgm:pt modelId="{CABC7684-6A20-4539-99D2-520C315EED55}">
      <dgm:prSet phldrT="[Text]" custT="1"/>
      <dgm:spPr/>
      <dgm:t>
        <a:bodyPr/>
        <a:lstStyle/>
        <a:p>
          <a:r>
            <a:rPr lang="en-IN" sz="1400" dirty="0"/>
            <a:t>Teaching</a:t>
          </a:r>
        </a:p>
      </dgm:t>
    </dgm:pt>
    <dgm:pt modelId="{F6104CA2-27CA-4BF3-A513-D180AAF9F739}" type="parTrans" cxnId="{BD6A527B-B5D2-4C7E-9B85-E62315D95D91}">
      <dgm:prSet/>
      <dgm:spPr/>
      <dgm:t>
        <a:bodyPr/>
        <a:lstStyle/>
        <a:p>
          <a:endParaRPr lang="en-IN"/>
        </a:p>
      </dgm:t>
    </dgm:pt>
    <dgm:pt modelId="{EC6C84F8-D447-4B89-A208-463B3B4F45CE}" type="sibTrans" cxnId="{BD6A527B-B5D2-4C7E-9B85-E62315D95D91}">
      <dgm:prSet/>
      <dgm:spPr/>
      <dgm:t>
        <a:bodyPr/>
        <a:lstStyle/>
        <a:p>
          <a:endParaRPr lang="en-IN"/>
        </a:p>
      </dgm:t>
    </dgm:pt>
    <dgm:pt modelId="{30C8E812-CE7A-4182-B5BB-3FD0DE075E70}">
      <dgm:prSet phldrT="[Text]" custT="1"/>
      <dgm:spPr/>
      <dgm:t>
        <a:bodyPr/>
        <a:lstStyle/>
        <a:p>
          <a:r>
            <a:rPr lang="en-IN" sz="2000" dirty="0" err="1"/>
            <a:t>B.Ed</a:t>
          </a:r>
          <a:endParaRPr lang="en-IN" sz="2000" dirty="0"/>
        </a:p>
      </dgm:t>
    </dgm:pt>
    <dgm:pt modelId="{4B3D4CDF-63E1-4A16-A032-FF717DE666C9}" type="parTrans" cxnId="{62DD79D2-453D-4D17-B7DD-33AB4C4A9A2C}">
      <dgm:prSet/>
      <dgm:spPr/>
      <dgm:t>
        <a:bodyPr/>
        <a:lstStyle/>
        <a:p>
          <a:endParaRPr lang="en-IN"/>
        </a:p>
      </dgm:t>
    </dgm:pt>
    <dgm:pt modelId="{E4F78324-C3DA-48F8-879B-06EF7D0586B5}" type="sibTrans" cxnId="{62DD79D2-453D-4D17-B7DD-33AB4C4A9A2C}">
      <dgm:prSet/>
      <dgm:spPr/>
      <dgm:t>
        <a:bodyPr/>
        <a:lstStyle/>
        <a:p>
          <a:endParaRPr lang="en-IN"/>
        </a:p>
      </dgm:t>
    </dgm:pt>
    <dgm:pt modelId="{97E0DAE6-CEDD-4699-BA04-376EFF5B9E2A}">
      <dgm:prSet phldrT="[Text]" custT="1"/>
      <dgm:spPr/>
      <dgm:t>
        <a:bodyPr/>
        <a:lstStyle/>
        <a:p>
          <a:r>
            <a:rPr lang="en-IN" sz="2400" dirty="0" err="1"/>
            <a:t>D.Ed</a:t>
          </a:r>
          <a:endParaRPr lang="en-IN" sz="2400" dirty="0"/>
        </a:p>
      </dgm:t>
    </dgm:pt>
    <dgm:pt modelId="{22CF760F-95D2-4163-9AE2-92D3A6796533}" type="parTrans" cxnId="{72EFF2DB-8952-4CE0-A5EF-5216031FBF78}">
      <dgm:prSet/>
      <dgm:spPr/>
      <dgm:t>
        <a:bodyPr/>
        <a:lstStyle/>
        <a:p>
          <a:endParaRPr lang="en-IN"/>
        </a:p>
      </dgm:t>
    </dgm:pt>
    <dgm:pt modelId="{D596842F-CDF7-4723-816D-073AE4170AD0}" type="sibTrans" cxnId="{72EFF2DB-8952-4CE0-A5EF-5216031FBF78}">
      <dgm:prSet/>
      <dgm:spPr/>
      <dgm:t>
        <a:bodyPr/>
        <a:lstStyle/>
        <a:p>
          <a:endParaRPr lang="en-IN"/>
        </a:p>
      </dgm:t>
    </dgm:pt>
    <dgm:pt modelId="{F723326B-3E68-4DAD-98CB-D9126C56B218}" type="pres">
      <dgm:prSet presAssocID="{A7BE877F-A0DE-48ED-9BA9-105511A3404B}" presName="hierChild1" presStyleCnt="0">
        <dgm:presLayoutVars>
          <dgm:orgChart val="1"/>
          <dgm:chPref val="1"/>
          <dgm:dir/>
          <dgm:animOne val="branch"/>
          <dgm:animLvl val="lvl"/>
          <dgm:resizeHandles/>
        </dgm:presLayoutVars>
      </dgm:prSet>
      <dgm:spPr/>
      <dgm:t>
        <a:bodyPr/>
        <a:lstStyle/>
        <a:p>
          <a:endParaRPr lang="en-US"/>
        </a:p>
      </dgm:t>
    </dgm:pt>
    <dgm:pt modelId="{A13FB46B-87FD-4FF6-9D19-576E34E80326}" type="pres">
      <dgm:prSet presAssocID="{4B933014-90D1-41D0-AC31-B2F9C4CAA034}" presName="hierRoot1" presStyleCnt="0">
        <dgm:presLayoutVars>
          <dgm:hierBranch val="init"/>
        </dgm:presLayoutVars>
      </dgm:prSet>
      <dgm:spPr/>
    </dgm:pt>
    <dgm:pt modelId="{56F9D79C-8A58-4F6D-8D53-E4846F728A83}" type="pres">
      <dgm:prSet presAssocID="{4B933014-90D1-41D0-AC31-B2F9C4CAA034}" presName="rootComposite1" presStyleCnt="0"/>
      <dgm:spPr/>
    </dgm:pt>
    <dgm:pt modelId="{605F5C7D-BBE5-4300-BC77-B1F8F553F9AF}" type="pres">
      <dgm:prSet presAssocID="{4B933014-90D1-41D0-AC31-B2F9C4CAA034}" presName="rootText1" presStyleLbl="node0" presStyleIdx="0" presStyleCnt="1" custLinFactNeighborY="-39190">
        <dgm:presLayoutVars>
          <dgm:chPref val="3"/>
        </dgm:presLayoutVars>
      </dgm:prSet>
      <dgm:spPr/>
      <dgm:t>
        <a:bodyPr/>
        <a:lstStyle/>
        <a:p>
          <a:endParaRPr lang="en-US"/>
        </a:p>
      </dgm:t>
    </dgm:pt>
    <dgm:pt modelId="{56C684BF-C05F-4E04-9A80-EC58D07106BA}" type="pres">
      <dgm:prSet presAssocID="{4B933014-90D1-41D0-AC31-B2F9C4CAA034}" presName="rootConnector1" presStyleLbl="node1" presStyleIdx="0" presStyleCnt="0"/>
      <dgm:spPr/>
      <dgm:t>
        <a:bodyPr/>
        <a:lstStyle/>
        <a:p>
          <a:endParaRPr lang="en-US"/>
        </a:p>
      </dgm:t>
    </dgm:pt>
    <dgm:pt modelId="{9DEACDFF-4C29-46B3-B32C-D7D9E3EDD986}" type="pres">
      <dgm:prSet presAssocID="{4B933014-90D1-41D0-AC31-B2F9C4CAA034}" presName="hierChild2" presStyleCnt="0"/>
      <dgm:spPr/>
    </dgm:pt>
    <dgm:pt modelId="{16A68C1E-A5D0-49F6-89DD-AF6E1DA91295}" type="pres">
      <dgm:prSet presAssocID="{654A6E96-F29A-4C73-94DE-B8D646167D32}" presName="Name37" presStyleLbl="parChTrans1D2" presStyleIdx="0" presStyleCnt="7"/>
      <dgm:spPr/>
      <dgm:t>
        <a:bodyPr/>
        <a:lstStyle/>
        <a:p>
          <a:endParaRPr lang="en-US"/>
        </a:p>
      </dgm:t>
    </dgm:pt>
    <dgm:pt modelId="{5F9D76C3-0813-437D-9F9A-55F0C5EF9A03}" type="pres">
      <dgm:prSet presAssocID="{04022C50-E89C-4EC4-A8CF-550F725BCFC1}" presName="hierRoot2" presStyleCnt="0">
        <dgm:presLayoutVars>
          <dgm:hierBranch val="init"/>
        </dgm:presLayoutVars>
      </dgm:prSet>
      <dgm:spPr/>
    </dgm:pt>
    <dgm:pt modelId="{CAB6F6C3-83E6-46FC-A268-789FCB7F273C}" type="pres">
      <dgm:prSet presAssocID="{04022C50-E89C-4EC4-A8CF-550F725BCFC1}" presName="rootComposite" presStyleCnt="0"/>
      <dgm:spPr/>
    </dgm:pt>
    <dgm:pt modelId="{60251FF4-4C6C-48AD-BC51-A4714731E9DE}" type="pres">
      <dgm:prSet presAssocID="{04022C50-E89C-4EC4-A8CF-550F725BCFC1}" presName="rootText" presStyleLbl="node2" presStyleIdx="0" presStyleCnt="7" custLinFactNeighborX="25822" custLinFactNeighborY="-3500">
        <dgm:presLayoutVars>
          <dgm:chPref val="3"/>
        </dgm:presLayoutVars>
      </dgm:prSet>
      <dgm:spPr/>
      <dgm:t>
        <a:bodyPr/>
        <a:lstStyle/>
        <a:p>
          <a:endParaRPr lang="en-US"/>
        </a:p>
      </dgm:t>
    </dgm:pt>
    <dgm:pt modelId="{8E73D67F-799A-4E36-921C-EFA1053B44AB}" type="pres">
      <dgm:prSet presAssocID="{04022C50-E89C-4EC4-A8CF-550F725BCFC1}" presName="rootConnector" presStyleLbl="node2" presStyleIdx="0" presStyleCnt="7"/>
      <dgm:spPr/>
      <dgm:t>
        <a:bodyPr/>
        <a:lstStyle/>
        <a:p>
          <a:endParaRPr lang="en-US"/>
        </a:p>
      </dgm:t>
    </dgm:pt>
    <dgm:pt modelId="{30F684C1-EC46-4E86-851F-074CF48D5742}" type="pres">
      <dgm:prSet presAssocID="{04022C50-E89C-4EC4-A8CF-550F725BCFC1}" presName="hierChild4" presStyleCnt="0"/>
      <dgm:spPr/>
    </dgm:pt>
    <dgm:pt modelId="{47679265-18E7-49CE-91CD-72CF953123D9}" type="pres">
      <dgm:prSet presAssocID="{04022C50-E89C-4EC4-A8CF-550F725BCFC1}" presName="hierChild5" presStyleCnt="0"/>
      <dgm:spPr/>
    </dgm:pt>
    <dgm:pt modelId="{38D6D945-54C2-46E9-9F09-37D8010835BB}" type="pres">
      <dgm:prSet presAssocID="{5EB3BE77-8E68-40A7-8154-DABBF8A66187}" presName="Name37" presStyleLbl="parChTrans1D2" presStyleIdx="1" presStyleCnt="7"/>
      <dgm:spPr/>
      <dgm:t>
        <a:bodyPr/>
        <a:lstStyle/>
        <a:p>
          <a:endParaRPr lang="en-US"/>
        </a:p>
      </dgm:t>
    </dgm:pt>
    <dgm:pt modelId="{3B26A2C8-2615-48F1-9857-1E3EE73EAE21}" type="pres">
      <dgm:prSet presAssocID="{B5F4DF97-E7F9-4844-AAA0-5483A2EA93D0}" presName="hierRoot2" presStyleCnt="0">
        <dgm:presLayoutVars>
          <dgm:hierBranch val="init"/>
        </dgm:presLayoutVars>
      </dgm:prSet>
      <dgm:spPr/>
    </dgm:pt>
    <dgm:pt modelId="{307D1C25-5FE2-4775-AAE6-3734892F290A}" type="pres">
      <dgm:prSet presAssocID="{B5F4DF97-E7F9-4844-AAA0-5483A2EA93D0}" presName="rootComposite" presStyleCnt="0"/>
      <dgm:spPr/>
    </dgm:pt>
    <dgm:pt modelId="{4A721F75-8322-4135-A4ED-595DF3FB43C2}" type="pres">
      <dgm:prSet presAssocID="{B5F4DF97-E7F9-4844-AAA0-5483A2EA93D0}" presName="rootText" presStyleLbl="node2" presStyleIdx="1" presStyleCnt="7" custLinFactNeighborX="59209" custLinFactNeighborY="-3500">
        <dgm:presLayoutVars>
          <dgm:chPref val="3"/>
        </dgm:presLayoutVars>
      </dgm:prSet>
      <dgm:spPr/>
      <dgm:t>
        <a:bodyPr/>
        <a:lstStyle/>
        <a:p>
          <a:endParaRPr lang="en-US"/>
        </a:p>
      </dgm:t>
    </dgm:pt>
    <dgm:pt modelId="{F5B77EF1-4AF2-41D3-B114-3D525EB28E11}" type="pres">
      <dgm:prSet presAssocID="{B5F4DF97-E7F9-4844-AAA0-5483A2EA93D0}" presName="rootConnector" presStyleLbl="node2" presStyleIdx="1" presStyleCnt="7"/>
      <dgm:spPr/>
      <dgm:t>
        <a:bodyPr/>
        <a:lstStyle/>
        <a:p>
          <a:endParaRPr lang="en-US"/>
        </a:p>
      </dgm:t>
    </dgm:pt>
    <dgm:pt modelId="{A53D5323-FB6C-4137-9A9F-DE6EC97B2FD6}" type="pres">
      <dgm:prSet presAssocID="{B5F4DF97-E7F9-4844-AAA0-5483A2EA93D0}" presName="hierChild4" presStyleCnt="0"/>
      <dgm:spPr/>
    </dgm:pt>
    <dgm:pt modelId="{AC0D2072-11A5-4EEF-A97E-D04E6FB727C6}" type="pres">
      <dgm:prSet presAssocID="{B5F4DF97-E7F9-4844-AAA0-5483A2EA93D0}" presName="hierChild5" presStyleCnt="0"/>
      <dgm:spPr/>
    </dgm:pt>
    <dgm:pt modelId="{EB0F3E30-68E7-40F7-939A-E0516B7DB416}" type="pres">
      <dgm:prSet presAssocID="{26CC3113-88AA-4E70-836E-7833BA9C9B09}" presName="Name37" presStyleLbl="parChTrans1D2" presStyleIdx="2" presStyleCnt="7"/>
      <dgm:spPr/>
      <dgm:t>
        <a:bodyPr/>
        <a:lstStyle/>
        <a:p>
          <a:endParaRPr lang="en-US"/>
        </a:p>
      </dgm:t>
    </dgm:pt>
    <dgm:pt modelId="{773CD363-4FD2-480C-B138-7346B14FF814}" type="pres">
      <dgm:prSet presAssocID="{70AC7780-AF3B-4B28-948A-90D5EB7C8A7A}" presName="hierRoot2" presStyleCnt="0">
        <dgm:presLayoutVars>
          <dgm:hierBranch val="init"/>
        </dgm:presLayoutVars>
      </dgm:prSet>
      <dgm:spPr/>
    </dgm:pt>
    <dgm:pt modelId="{4AD8B45C-24E6-499B-8FEA-3A3E62757851}" type="pres">
      <dgm:prSet presAssocID="{70AC7780-AF3B-4B28-948A-90D5EB7C8A7A}" presName="rootComposite" presStyleCnt="0"/>
      <dgm:spPr/>
    </dgm:pt>
    <dgm:pt modelId="{D9E89D8E-18D3-47AC-8C4B-ABE707D51D1F}" type="pres">
      <dgm:prSet presAssocID="{70AC7780-AF3B-4B28-948A-90D5EB7C8A7A}" presName="rootText" presStyleLbl="node2" presStyleIdx="2" presStyleCnt="7" custLinFactX="100000" custLinFactNeighborX="186297" custLinFactNeighborY="-3500">
        <dgm:presLayoutVars>
          <dgm:chPref val="3"/>
        </dgm:presLayoutVars>
      </dgm:prSet>
      <dgm:spPr/>
      <dgm:t>
        <a:bodyPr/>
        <a:lstStyle/>
        <a:p>
          <a:endParaRPr lang="en-US"/>
        </a:p>
      </dgm:t>
    </dgm:pt>
    <dgm:pt modelId="{67FF769E-EDF2-4FD6-9A09-705BCE18897F}" type="pres">
      <dgm:prSet presAssocID="{70AC7780-AF3B-4B28-948A-90D5EB7C8A7A}" presName="rootConnector" presStyleLbl="node2" presStyleIdx="2" presStyleCnt="7"/>
      <dgm:spPr/>
      <dgm:t>
        <a:bodyPr/>
        <a:lstStyle/>
        <a:p>
          <a:endParaRPr lang="en-US"/>
        </a:p>
      </dgm:t>
    </dgm:pt>
    <dgm:pt modelId="{3E76A184-4DFA-490C-AB16-4169BCF34F81}" type="pres">
      <dgm:prSet presAssocID="{70AC7780-AF3B-4B28-948A-90D5EB7C8A7A}" presName="hierChild4" presStyleCnt="0"/>
      <dgm:spPr/>
    </dgm:pt>
    <dgm:pt modelId="{37F50747-D0AA-468C-B4BF-5F46B211F85D}" type="pres">
      <dgm:prSet presAssocID="{70AC7780-AF3B-4B28-948A-90D5EB7C8A7A}" presName="hierChild5" presStyleCnt="0"/>
      <dgm:spPr/>
    </dgm:pt>
    <dgm:pt modelId="{A105837C-477A-4EAF-953A-C4425125FC32}" type="pres">
      <dgm:prSet presAssocID="{A6E46361-1D76-45CC-A8A9-80C7383EA75B}" presName="Name37" presStyleLbl="parChTrans1D2" presStyleIdx="3" presStyleCnt="7"/>
      <dgm:spPr/>
      <dgm:t>
        <a:bodyPr/>
        <a:lstStyle/>
        <a:p>
          <a:endParaRPr lang="en-US"/>
        </a:p>
      </dgm:t>
    </dgm:pt>
    <dgm:pt modelId="{A66EC5A9-E3EC-4002-9AAE-A54996430E2A}" type="pres">
      <dgm:prSet presAssocID="{8256F21B-64AA-4B88-BFBE-0F55626CD321}" presName="hierRoot2" presStyleCnt="0">
        <dgm:presLayoutVars>
          <dgm:hierBranch val="init"/>
        </dgm:presLayoutVars>
      </dgm:prSet>
      <dgm:spPr/>
    </dgm:pt>
    <dgm:pt modelId="{935D0149-9946-47EC-B315-4EE1992D9336}" type="pres">
      <dgm:prSet presAssocID="{8256F21B-64AA-4B88-BFBE-0F55626CD321}" presName="rootComposite" presStyleCnt="0"/>
      <dgm:spPr/>
    </dgm:pt>
    <dgm:pt modelId="{C7ECC30F-340C-48E3-B338-E7E232F46EEA}" type="pres">
      <dgm:prSet presAssocID="{8256F21B-64AA-4B88-BFBE-0F55626CD321}" presName="rootText" presStyleLbl="node2" presStyleIdx="3" presStyleCnt="7" custLinFactX="100599" custLinFactNeighborX="200000" custLinFactNeighborY="-5028">
        <dgm:presLayoutVars>
          <dgm:chPref val="3"/>
        </dgm:presLayoutVars>
      </dgm:prSet>
      <dgm:spPr/>
      <dgm:t>
        <a:bodyPr/>
        <a:lstStyle/>
        <a:p>
          <a:endParaRPr lang="en-US"/>
        </a:p>
      </dgm:t>
    </dgm:pt>
    <dgm:pt modelId="{233285AF-8825-40D5-8293-00DDB4F7EE1E}" type="pres">
      <dgm:prSet presAssocID="{8256F21B-64AA-4B88-BFBE-0F55626CD321}" presName="rootConnector" presStyleLbl="node2" presStyleIdx="3" presStyleCnt="7"/>
      <dgm:spPr/>
      <dgm:t>
        <a:bodyPr/>
        <a:lstStyle/>
        <a:p>
          <a:endParaRPr lang="en-US"/>
        </a:p>
      </dgm:t>
    </dgm:pt>
    <dgm:pt modelId="{2D1461B0-14F9-4388-AA47-94AFA31297D7}" type="pres">
      <dgm:prSet presAssocID="{8256F21B-64AA-4B88-BFBE-0F55626CD321}" presName="hierChild4" presStyleCnt="0"/>
      <dgm:spPr/>
    </dgm:pt>
    <dgm:pt modelId="{2DA819C1-880A-46F9-A4AB-98FE4B54A5EE}" type="pres">
      <dgm:prSet presAssocID="{8256F21B-64AA-4B88-BFBE-0F55626CD321}" presName="hierChild5" presStyleCnt="0"/>
      <dgm:spPr/>
    </dgm:pt>
    <dgm:pt modelId="{34547E6F-DB1F-44DB-BFDC-3F8B99BF70DA}" type="pres">
      <dgm:prSet presAssocID="{F6104CA2-27CA-4BF3-A513-D180AAF9F739}" presName="Name37" presStyleLbl="parChTrans1D2" presStyleIdx="4" presStyleCnt="7"/>
      <dgm:spPr/>
      <dgm:t>
        <a:bodyPr/>
        <a:lstStyle/>
        <a:p>
          <a:endParaRPr lang="en-US"/>
        </a:p>
      </dgm:t>
    </dgm:pt>
    <dgm:pt modelId="{1FDF54C9-E6F9-4017-8B7F-7178A09CF1CF}" type="pres">
      <dgm:prSet presAssocID="{CABC7684-6A20-4539-99D2-520C315EED55}" presName="hierRoot2" presStyleCnt="0">
        <dgm:presLayoutVars>
          <dgm:hierBranch val="init"/>
        </dgm:presLayoutVars>
      </dgm:prSet>
      <dgm:spPr/>
    </dgm:pt>
    <dgm:pt modelId="{4A8197D6-3DB6-4A9D-AA2E-31BF6464CD3C}" type="pres">
      <dgm:prSet presAssocID="{CABC7684-6A20-4539-99D2-520C315EED55}" presName="rootComposite" presStyleCnt="0"/>
      <dgm:spPr/>
    </dgm:pt>
    <dgm:pt modelId="{36DF0A38-4B37-4A65-BC4D-346A4697D1C5}" type="pres">
      <dgm:prSet presAssocID="{CABC7684-6A20-4539-99D2-520C315EED55}" presName="rootText" presStyleLbl="node2" presStyleIdx="4" presStyleCnt="7" custLinFactX="-22042" custLinFactNeighborX="-100000" custLinFactNeighborY="-444">
        <dgm:presLayoutVars>
          <dgm:chPref val="3"/>
        </dgm:presLayoutVars>
      </dgm:prSet>
      <dgm:spPr/>
      <dgm:t>
        <a:bodyPr/>
        <a:lstStyle/>
        <a:p>
          <a:endParaRPr lang="en-US"/>
        </a:p>
      </dgm:t>
    </dgm:pt>
    <dgm:pt modelId="{89ABEC13-7B5E-4722-9481-EF84798872C9}" type="pres">
      <dgm:prSet presAssocID="{CABC7684-6A20-4539-99D2-520C315EED55}" presName="rootConnector" presStyleLbl="node2" presStyleIdx="4" presStyleCnt="7"/>
      <dgm:spPr/>
      <dgm:t>
        <a:bodyPr/>
        <a:lstStyle/>
        <a:p>
          <a:endParaRPr lang="en-US"/>
        </a:p>
      </dgm:t>
    </dgm:pt>
    <dgm:pt modelId="{DB7F2709-A14A-44D0-85E6-9BCDEAAF3514}" type="pres">
      <dgm:prSet presAssocID="{CABC7684-6A20-4539-99D2-520C315EED55}" presName="hierChild4" presStyleCnt="0"/>
      <dgm:spPr/>
    </dgm:pt>
    <dgm:pt modelId="{21BF68FD-4B45-430D-929C-C3E65FA6EDE0}" type="pres">
      <dgm:prSet presAssocID="{CABC7684-6A20-4539-99D2-520C315EED55}" presName="hierChild5" presStyleCnt="0"/>
      <dgm:spPr/>
    </dgm:pt>
    <dgm:pt modelId="{BB5D530A-A8AA-4058-AEF2-D63851077A78}" type="pres">
      <dgm:prSet presAssocID="{4B3D4CDF-63E1-4A16-A032-FF717DE666C9}" presName="Name37" presStyleLbl="parChTrans1D2" presStyleIdx="5" presStyleCnt="7"/>
      <dgm:spPr/>
      <dgm:t>
        <a:bodyPr/>
        <a:lstStyle/>
        <a:p>
          <a:endParaRPr lang="en-US"/>
        </a:p>
      </dgm:t>
    </dgm:pt>
    <dgm:pt modelId="{CFDEAAF4-9C18-4FF5-8D8A-3C6456325664}" type="pres">
      <dgm:prSet presAssocID="{30C8E812-CE7A-4182-B5BB-3FD0DE075E70}" presName="hierRoot2" presStyleCnt="0">
        <dgm:presLayoutVars>
          <dgm:hierBranch val="init"/>
        </dgm:presLayoutVars>
      </dgm:prSet>
      <dgm:spPr/>
    </dgm:pt>
    <dgm:pt modelId="{FDB3771D-459A-4D34-8F9E-10B53241A3A4}" type="pres">
      <dgm:prSet presAssocID="{30C8E812-CE7A-4182-B5BB-3FD0DE075E70}" presName="rootComposite" presStyleCnt="0"/>
      <dgm:spPr/>
    </dgm:pt>
    <dgm:pt modelId="{190D1BEB-3958-4DBA-B845-ECA17B57D039}" type="pres">
      <dgm:prSet presAssocID="{30C8E812-CE7A-4182-B5BB-3FD0DE075E70}" presName="rootText" presStyleLbl="node2" presStyleIdx="5" presStyleCnt="7" custLinFactX="-200000" custLinFactY="56180" custLinFactNeighborX="-203389" custLinFactNeighborY="100000">
        <dgm:presLayoutVars>
          <dgm:chPref val="3"/>
        </dgm:presLayoutVars>
      </dgm:prSet>
      <dgm:spPr/>
      <dgm:t>
        <a:bodyPr/>
        <a:lstStyle/>
        <a:p>
          <a:endParaRPr lang="en-US"/>
        </a:p>
      </dgm:t>
    </dgm:pt>
    <dgm:pt modelId="{E2B60645-C718-4C81-BE84-4F0976166911}" type="pres">
      <dgm:prSet presAssocID="{30C8E812-CE7A-4182-B5BB-3FD0DE075E70}" presName="rootConnector" presStyleLbl="node2" presStyleIdx="5" presStyleCnt="7"/>
      <dgm:spPr/>
      <dgm:t>
        <a:bodyPr/>
        <a:lstStyle/>
        <a:p>
          <a:endParaRPr lang="en-US"/>
        </a:p>
      </dgm:t>
    </dgm:pt>
    <dgm:pt modelId="{96458C40-BFD9-49CB-B93B-17D6621B8C47}" type="pres">
      <dgm:prSet presAssocID="{30C8E812-CE7A-4182-B5BB-3FD0DE075E70}" presName="hierChild4" presStyleCnt="0"/>
      <dgm:spPr/>
    </dgm:pt>
    <dgm:pt modelId="{1D32D10C-FE07-4603-9D8B-5334E1B59821}" type="pres">
      <dgm:prSet presAssocID="{30C8E812-CE7A-4182-B5BB-3FD0DE075E70}" presName="hierChild5" presStyleCnt="0"/>
      <dgm:spPr/>
    </dgm:pt>
    <dgm:pt modelId="{617875B6-516B-4304-992D-CE9F460F5688}" type="pres">
      <dgm:prSet presAssocID="{22CF760F-95D2-4163-9AE2-92D3A6796533}" presName="Name37" presStyleLbl="parChTrans1D2" presStyleIdx="6" presStyleCnt="7"/>
      <dgm:spPr/>
      <dgm:t>
        <a:bodyPr/>
        <a:lstStyle/>
        <a:p>
          <a:endParaRPr lang="en-US"/>
        </a:p>
      </dgm:t>
    </dgm:pt>
    <dgm:pt modelId="{EEFA4E8D-9EC0-4365-AB2D-851E7060A6B4}" type="pres">
      <dgm:prSet presAssocID="{97E0DAE6-CEDD-4699-BA04-376EFF5B9E2A}" presName="hierRoot2" presStyleCnt="0">
        <dgm:presLayoutVars>
          <dgm:hierBranch val="init"/>
        </dgm:presLayoutVars>
      </dgm:prSet>
      <dgm:spPr/>
    </dgm:pt>
    <dgm:pt modelId="{70C27909-643B-47DA-A3D8-E1AA3BB2E6A4}" type="pres">
      <dgm:prSet presAssocID="{97E0DAE6-CEDD-4699-BA04-376EFF5B9E2A}" presName="rootComposite" presStyleCnt="0"/>
      <dgm:spPr/>
    </dgm:pt>
    <dgm:pt modelId="{93279704-512A-46F2-A076-A8C0984E72FC}" type="pres">
      <dgm:prSet presAssocID="{97E0DAE6-CEDD-4699-BA04-376EFF5B9E2A}" presName="rootText" presStyleLbl="node2" presStyleIdx="6" presStyleCnt="7" custLinFactX="-100000" custLinFactY="50441" custLinFactNeighborX="-127304" custLinFactNeighborY="100000">
        <dgm:presLayoutVars>
          <dgm:chPref val="3"/>
        </dgm:presLayoutVars>
      </dgm:prSet>
      <dgm:spPr/>
      <dgm:t>
        <a:bodyPr/>
        <a:lstStyle/>
        <a:p>
          <a:endParaRPr lang="en-US"/>
        </a:p>
      </dgm:t>
    </dgm:pt>
    <dgm:pt modelId="{E5BE9A50-F187-497F-B5CD-7B3FF60FB716}" type="pres">
      <dgm:prSet presAssocID="{97E0DAE6-CEDD-4699-BA04-376EFF5B9E2A}" presName="rootConnector" presStyleLbl="node2" presStyleIdx="6" presStyleCnt="7"/>
      <dgm:spPr/>
      <dgm:t>
        <a:bodyPr/>
        <a:lstStyle/>
        <a:p>
          <a:endParaRPr lang="en-US"/>
        </a:p>
      </dgm:t>
    </dgm:pt>
    <dgm:pt modelId="{37337876-6346-4C2F-8326-639B8CE2945A}" type="pres">
      <dgm:prSet presAssocID="{97E0DAE6-CEDD-4699-BA04-376EFF5B9E2A}" presName="hierChild4" presStyleCnt="0"/>
      <dgm:spPr/>
    </dgm:pt>
    <dgm:pt modelId="{455BBF76-8467-43D5-923A-675A9EBC2A7C}" type="pres">
      <dgm:prSet presAssocID="{97E0DAE6-CEDD-4699-BA04-376EFF5B9E2A}" presName="hierChild5" presStyleCnt="0"/>
      <dgm:spPr/>
    </dgm:pt>
    <dgm:pt modelId="{25BCB267-3EA9-4E54-9A3A-D6433DBC44A9}" type="pres">
      <dgm:prSet presAssocID="{4B933014-90D1-41D0-AC31-B2F9C4CAA034}" presName="hierChild3" presStyleCnt="0"/>
      <dgm:spPr/>
    </dgm:pt>
  </dgm:ptLst>
  <dgm:cxnLst>
    <dgm:cxn modelId="{BB7437E9-5582-45B8-BDDD-3623C6A0A120}" type="presOf" srcId="{B5F4DF97-E7F9-4844-AAA0-5483A2EA93D0}" destId="{4A721F75-8322-4135-A4ED-595DF3FB43C2}" srcOrd="0" destOrd="0" presId="urn:microsoft.com/office/officeart/2005/8/layout/orgChart1"/>
    <dgm:cxn modelId="{E19FC70A-5DF6-443B-9F3A-B2FDBB8D60DD}" type="presOf" srcId="{4B933014-90D1-41D0-AC31-B2F9C4CAA034}" destId="{605F5C7D-BBE5-4300-BC77-B1F8F553F9AF}" srcOrd="0" destOrd="0" presId="urn:microsoft.com/office/officeart/2005/8/layout/orgChart1"/>
    <dgm:cxn modelId="{62DD79D2-453D-4D17-B7DD-33AB4C4A9A2C}" srcId="{4B933014-90D1-41D0-AC31-B2F9C4CAA034}" destId="{30C8E812-CE7A-4182-B5BB-3FD0DE075E70}" srcOrd="5" destOrd="0" parTransId="{4B3D4CDF-63E1-4A16-A032-FF717DE666C9}" sibTransId="{E4F78324-C3DA-48F8-879B-06EF7D0586B5}"/>
    <dgm:cxn modelId="{04EAC9A6-614E-4874-9DF1-F0B0E2D5C97B}" type="presOf" srcId="{04022C50-E89C-4EC4-A8CF-550F725BCFC1}" destId="{8E73D67F-799A-4E36-921C-EFA1053B44AB}" srcOrd="1" destOrd="0" presId="urn:microsoft.com/office/officeart/2005/8/layout/orgChart1"/>
    <dgm:cxn modelId="{50646C8B-7CD7-43FC-AE1D-DC44D15FAADF}" type="presOf" srcId="{26CC3113-88AA-4E70-836E-7833BA9C9B09}" destId="{EB0F3E30-68E7-40F7-939A-E0516B7DB416}" srcOrd="0" destOrd="0" presId="urn:microsoft.com/office/officeart/2005/8/layout/orgChart1"/>
    <dgm:cxn modelId="{A0CB5308-F971-49B5-9DEA-4394A724CC9B}" srcId="{A7BE877F-A0DE-48ED-9BA9-105511A3404B}" destId="{4B933014-90D1-41D0-AC31-B2F9C4CAA034}" srcOrd="0" destOrd="0" parTransId="{DB93B0B3-B770-4C58-B0EF-E8F7031C07D5}" sibTransId="{CD4ED342-1E16-415E-86F8-F9E92D88599A}"/>
    <dgm:cxn modelId="{F03BBA9D-8DF6-4509-B27C-6077217973A6}" type="presOf" srcId="{CABC7684-6A20-4539-99D2-520C315EED55}" destId="{36DF0A38-4B37-4A65-BC4D-346A4697D1C5}" srcOrd="0" destOrd="0" presId="urn:microsoft.com/office/officeart/2005/8/layout/orgChart1"/>
    <dgm:cxn modelId="{7462322C-BD98-477D-844A-CF64718C512F}" type="presOf" srcId="{B5F4DF97-E7F9-4844-AAA0-5483A2EA93D0}" destId="{F5B77EF1-4AF2-41D3-B114-3D525EB28E11}" srcOrd="1" destOrd="0" presId="urn:microsoft.com/office/officeart/2005/8/layout/orgChart1"/>
    <dgm:cxn modelId="{1CD4CED4-CD8D-41F2-A78B-5D183D30C475}" srcId="{4B933014-90D1-41D0-AC31-B2F9C4CAA034}" destId="{B5F4DF97-E7F9-4844-AAA0-5483A2EA93D0}" srcOrd="1" destOrd="0" parTransId="{5EB3BE77-8E68-40A7-8154-DABBF8A66187}" sibTransId="{2F0AAC8B-F6FD-4AD7-84AE-C5350C6F12A5}"/>
    <dgm:cxn modelId="{6544FF4E-9C23-4416-831A-6A0C526B7343}" type="presOf" srcId="{A6E46361-1D76-45CC-A8A9-80C7383EA75B}" destId="{A105837C-477A-4EAF-953A-C4425125FC32}" srcOrd="0" destOrd="0" presId="urn:microsoft.com/office/officeart/2005/8/layout/orgChart1"/>
    <dgm:cxn modelId="{4A897E62-8033-477C-B4F2-56BFB3D604DE}" type="presOf" srcId="{30C8E812-CE7A-4182-B5BB-3FD0DE075E70}" destId="{E2B60645-C718-4C81-BE84-4F0976166911}" srcOrd="1" destOrd="0" presId="urn:microsoft.com/office/officeart/2005/8/layout/orgChart1"/>
    <dgm:cxn modelId="{00193D64-C105-4E0F-802A-DE42D0378069}" srcId="{4B933014-90D1-41D0-AC31-B2F9C4CAA034}" destId="{04022C50-E89C-4EC4-A8CF-550F725BCFC1}" srcOrd="0" destOrd="0" parTransId="{654A6E96-F29A-4C73-94DE-B8D646167D32}" sibTransId="{8CA8CB57-3103-4C2E-BD60-4A9CDE221B2A}"/>
    <dgm:cxn modelId="{1C1A1315-519A-416B-B65C-206A769BDF5A}" type="presOf" srcId="{70AC7780-AF3B-4B28-948A-90D5EB7C8A7A}" destId="{D9E89D8E-18D3-47AC-8C4B-ABE707D51D1F}" srcOrd="0" destOrd="0" presId="urn:microsoft.com/office/officeart/2005/8/layout/orgChart1"/>
    <dgm:cxn modelId="{6EAA81BF-7DAD-438A-8DA7-6AD39B885E15}" srcId="{4B933014-90D1-41D0-AC31-B2F9C4CAA034}" destId="{70AC7780-AF3B-4B28-948A-90D5EB7C8A7A}" srcOrd="2" destOrd="0" parTransId="{26CC3113-88AA-4E70-836E-7833BA9C9B09}" sibTransId="{375A75E2-340F-4E1E-B3BC-FD7186C8AAFD}"/>
    <dgm:cxn modelId="{72EFF2DB-8952-4CE0-A5EF-5216031FBF78}" srcId="{4B933014-90D1-41D0-AC31-B2F9C4CAA034}" destId="{97E0DAE6-CEDD-4699-BA04-376EFF5B9E2A}" srcOrd="6" destOrd="0" parTransId="{22CF760F-95D2-4163-9AE2-92D3A6796533}" sibTransId="{D596842F-CDF7-4723-816D-073AE4170AD0}"/>
    <dgm:cxn modelId="{7E8E4CBC-297C-472C-AA35-3A2DD4E071C6}" type="presOf" srcId="{30C8E812-CE7A-4182-B5BB-3FD0DE075E70}" destId="{190D1BEB-3958-4DBA-B845-ECA17B57D039}" srcOrd="0" destOrd="0" presId="urn:microsoft.com/office/officeart/2005/8/layout/orgChart1"/>
    <dgm:cxn modelId="{5F9E9DD9-5904-4DFF-8F5A-5ABB97A30955}" type="presOf" srcId="{CABC7684-6A20-4539-99D2-520C315EED55}" destId="{89ABEC13-7B5E-4722-9481-EF84798872C9}" srcOrd="1" destOrd="0" presId="urn:microsoft.com/office/officeart/2005/8/layout/orgChart1"/>
    <dgm:cxn modelId="{8FD789B8-E42D-4F29-B943-6D3889488A6A}" type="presOf" srcId="{4B933014-90D1-41D0-AC31-B2F9C4CAA034}" destId="{56C684BF-C05F-4E04-9A80-EC58D07106BA}" srcOrd="1" destOrd="0" presId="urn:microsoft.com/office/officeart/2005/8/layout/orgChart1"/>
    <dgm:cxn modelId="{C3030CB9-B4E8-45BC-9BED-A50D1414CF84}" type="presOf" srcId="{5EB3BE77-8E68-40A7-8154-DABBF8A66187}" destId="{38D6D945-54C2-46E9-9F09-37D8010835BB}" srcOrd="0" destOrd="0" presId="urn:microsoft.com/office/officeart/2005/8/layout/orgChart1"/>
    <dgm:cxn modelId="{2838E586-4235-40D9-AE0A-AEA548604F8C}" type="presOf" srcId="{8256F21B-64AA-4B88-BFBE-0F55626CD321}" destId="{233285AF-8825-40D5-8293-00DDB4F7EE1E}" srcOrd="1" destOrd="0" presId="urn:microsoft.com/office/officeart/2005/8/layout/orgChart1"/>
    <dgm:cxn modelId="{1580AA0A-9EEA-4A16-B294-F24B6D0E9269}" type="presOf" srcId="{4B3D4CDF-63E1-4A16-A032-FF717DE666C9}" destId="{BB5D530A-A8AA-4058-AEF2-D63851077A78}" srcOrd="0" destOrd="0" presId="urn:microsoft.com/office/officeart/2005/8/layout/orgChart1"/>
    <dgm:cxn modelId="{B1F391A3-FAAD-41EC-914D-5D907AC8EB25}" type="presOf" srcId="{70AC7780-AF3B-4B28-948A-90D5EB7C8A7A}" destId="{67FF769E-EDF2-4FD6-9A09-705BCE18897F}" srcOrd="1" destOrd="0" presId="urn:microsoft.com/office/officeart/2005/8/layout/orgChart1"/>
    <dgm:cxn modelId="{BD6A527B-B5D2-4C7E-9B85-E62315D95D91}" srcId="{4B933014-90D1-41D0-AC31-B2F9C4CAA034}" destId="{CABC7684-6A20-4539-99D2-520C315EED55}" srcOrd="4" destOrd="0" parTransId="{F6104CA2-27CA-4BF3-A513-D180AAF9F739}" sibTransId="{EC6C84F8-D447-4B89-A208-463B3B4F45CE}"/>
    <dgm:cxn modelId="{0EED08EC-5E6C-4153-9A75-4D9C61494118}" type="presOf" srcId="{97E0DAE6-CEDD-4699-BA04-376EFF5B9E2A}" destId="{93279704-512A-46F2-A076-A8C0984E72FC}" srcOrd="0" destOrd="0" presId="urn:microsoft.com/office/officeart/2005/8/layout/orgChart1"/>
    <dgm:cxn modelId="{CA8A99B6-A5DF-400F-9DC3-5ADCB47868EB}" type="presOf" srcId="{22CF760F-95D2-4163-9AE2-92D3A6796533}" destId="{617875B6-516B-4304-992D-CE9F460F5688}" srcOrd="0" destOrd="0" presId="urn:microsoft.com/office/officeart/2005/8/layout/orgChart1"/>
    <dgm:cxn modelId="{DC6828C9-95DB-4D0A-9214-098C4FC294DB}" type="presOf" srcId="{04022C50-E89C-4EC4-A8CF-550F725BCFC1}" destId="{60251FF4-4C6C-48AD-BC51-A4714731E9DE}" srcOrd="0" destOrd="0" presId="urn:microsoft.com/office/officeart/2005/8/layout/orgChart1"/>
    <dgm:cxn modelId="{43BD7C3E-070F-4510-AFAD-BE0197BC81F2}" type="presOf" srcId="{F6104CA2-27CA-4BF3-A513-D180AAF9F739}" destId="{34547E6F-DB1F-44DB-BFDC-3F8B99BF70DA}" srcOrd="0" destOrd="0" presId="urn:microsoft.com/office/officeart/2005/8/layout/orgChart1"/>
    <dgm:cxn modelId="{7CF731F0-B82B-4D31-A6A3-A159DBF59EF8}" type="presOf" srcId="{654A6E96-F29A-4C73-94DE-B8D646167D32}" destId="{16A68C1E-A5D0-49F6-89DD-AF6E1DA91295}" srcOrd="0" destOrd="0" presId="urn:microsoft.com/office/officeart/2005/8/layout/orgChart1"/>
    <dgm:cxn modelId="{E9878DF3-A747-46CF-A175-359D8EC6FC59}" srcId="{4B933014-90D1-41D0-AC31-B2F9C4CAA034}" destId="{8256F21B-64AA-4B88-BFBE-0F55626CD321}" srcOrd="3" destOrd="0" parTransId="{A6E46361-1D76-45CC-A8A9-80C7383EA75B}" sibTransId="{B3ECABE1-821B-40E2-82F8-F8E543CEFDDC}"/>
    <dgm:cxn modelId="{889827C5-6D91-4FD5-91E2-0618D5009831}" type="presOf" srcId="{A7BE877F-A0DE-48ED-9BA9-105511A3404B}" destId="{F723326B-3E68-4DAD-98CB-D9126C56B218}" srcOrd="0" destOrd="0" presId="urn:microsoft.com/office/officeart/2005/8/layout/orgChart1"/>
    <dgm:cxn modelId="{03F8F41E-C0FD-4F6A-A7A7-17C9DE503358}" type="presOf" srcId="{97E0DAE6-CEDD-4699-BA04-376EFF5B9E2A}" destId="{E5BE9A50-F187-497F-B5CD-7B3FF60FB716}" srcOrd="1" destOrd="0" presId="urn:microsoft.com/office/officeart/2005/8/layout/orgChart1"/>
    <dgm:cxn modelId="{97697D79-BC7A-4916-9838-CBCA06289E26}" type="presOf" srcId="{8256F21B-64AA-4B88-BFBE-0F55626CD321}" destId="{C7ECC30F-340C-48E3-B338-E7E232F46EEA}" srcOrd="0" destOrd="0" presId="urn:microsoft.com/office/officeart/2005/8/layout/orgChart1"/>
    <dgm:cxn modelId="{1F5FB618-1DA7-45C0-983E-8787BE8F2D2E}" type="presParOf" srcId="{F723326B-3E68-4DAD-98CB-D9126C56B218}" destId="{A13FB46B-87FD-4FF6-9D19-576E34E80326}" srcOrd="0" destOrd="0" presId="urn:microsoft.com/office/officeart/2005/8/layout/orgChart1"/>
    <dgm:cxn modelId="{4E645E67-94B6-46E1-81E0-D09942990C2A}" type="presParOf" srcId="{A13FB46B-87FD-4FF6-9D19-576E34E80326}" destId="{56F9D79C-8A58-4F6D-8D53-E4846F728A83}" srcOrd="0" destOrd="0" presId="urn:microsoft.com/office/officeart/2005/8/layout/orgChart1"/>
    <dgm:cxn modelId="{591DF3A2-00E4-4A16-9036-891839CB419C}" type="presParOf" srcId="{56F9D79C-8A58-4F6D-8D53-E4846F728A83}" destId="{605F5C7D-BBE5-4300-BC77-B1F8F553F9AF}" srcOrd="0" destOrd="0" presId="urn:microsoft.com/office/officeart/2005/8/layout/orgChart1"/>
    <dgm:cxn modelId="{23EAE546-B487-482C-BF23-AE2F7BF48D07}" type="presParOf" srcId="{56F9D79C-8A58-4F6D-8D53-E4846F728A83}" destId="{56C684BF-C05F-4E04-9A80-EC58D07106BA}" srcOrd="1" destOrd="0" presId="urn:microsoft.com/office/officeart/2005/8/layout/orgChart1"/>
    <dgm:cxn modelId="{6F04AAF9-A12B-42DC-B346-DADDB1440235}" type="presParOf" srcId="{A13FB46B-87FD-4FF6-9D19-576E34E80326}" destId="{9DEACDFF-4C29-46B3-B32C-D7D9E3EDD986}" srcOrd="1" destOrd="0" presId="urn:microsoft.com/office/officeart/2005/8/layout/orgChart1"/>
    <dgm:cxn modelId="{7E78CD88-DB64-42E9-A4E1-2B0595FACBBD}" type="presParOf" srcId="{9DEACDFF-4C29-46B3-B32C-D7D9E3EDD986}" destId="{16A68C1E-A5D0-49F6-89DD-AF6E1DA91295}" srcOrd="0" destOrd="0" presId="urn:microsoft.com/office/officeart/2005/8/layout/orgChart1"/>
    <dgm:cxn modelId="{C76A5E58-A595-4618-A2FF-F7344DCD95E5}" type="presParOf" srcId="{9DEACDFF-4C29-46B3-B32C-D7D9E3EDD986}" destId="{5F9D76C3-0813-437D-9F9A-55F0C5EF9A03}" srcOrd="1" destOrd="0" presId="urn:microsoft.com/office/officeart/2005/8/layout/orgChart1"/>
    <dgm:cxn modelId="{045437ED-6E50-419A-93EE-246FA5226CE1}" type="presParOf" srcId="{5F9D76C3-0813-437D-9F9A-55F0C5EF9A03}" destId="{CAB6F6C3-83E6-46FC-A268-789FCB7F273C}" srcOrd="0" destOrd="0" presId="urn:microsoft.com/office/officeart/2005/8/layout/orgChart1"/>
    <dgm:cxn modelId="{31F382FE-BD65-4215-9BF3-19E967D6FB42}" type="presParOf" srcId="{CAB6F6C3-83E6-46FC-A268-789FCB7F273C}" destId="{60251FF4-4C6C-48AD-BC51-A4714731E9DE}" srcOrd="0" destOrd="0" presId="urn:microsoft.com/office/officeart/2005/8/layout/orgChart1"/>
    <dgm:cxn modelId="{0BF552C5-4C3A-4537-B987-0C73EAEA2F60}" type="presParOf" srcId="{CAB6F6C3-83E6-46FC-A268-789FCB7F273C}" destId="{8E73D67F-799A-4E36-921C-EFA1053B44AB}" srcOrd="1" destOrd="0" presId="urn:microsoft.com/office/officeart/2005/8/layout/orgChart1"/>
    <dgm:cxn modelId="{5CF4F67B-808B-4CBC-B925-11E5A4C4F878}" type="presParOf" srcId="{5F9D76C3-0813-437D-9F9A-55F0C5EF9A03}" destId="{30F684C1-EC46-4E86-851F-074CF48D5742}" srcOrd="1" destOrd="0" presId="urn:microsoft.com/office/officeart/2005/8/layout/orgChart1"/>
    <dgm:cxn modelId="{93E17043-8EC2-4D14-9EC7-E3484A0302B9}" type="presParOf" srcId="{5F9D76C3-0813-437D-9F9A-55F0C5EF9A03}" destId="{47679265-18E7-49CE-91CD-72CF953123D9}" srcOrd="2" destOrd="0" presId="urn:microsoft.com/office/officeart/2005/8/layout/orgChart1"/>
    <dgm:cxn modelId="{DFA14AB8-F1CB-4334-8298-3F0DC7030412}" type="presParOf" srcId="{9DEACDFF-4C29-46B3-B32C-D7D9E3EDD986}" destId="{38D6D945-54C2-46E9-9F09-37D8010835BB}" srcOrd="2" destOrd="0" presId="urn:microsoft.com/office/officeart/2005/8/layout/orgChart1"/>
    <dgm:cxn modelId="{87D9203E-A68B-482F-81FB-589A9BBEC99E}" type="presParOf" srcId="{9DEACDFF-4C29-46B3-B32C-D7D9E3EDD986}" destId="{3B26A2C8-2615-48F1-9857-1E3EE73EAE21}" srcOrd="3" destOrd="0" presId="urn:microsoft.com/office/officeart/2005/8/layout/orgChart1"/>
    <dgm:cxn modelId="{B58407D8-87B0-4943-903A-DC809804E9BA}" type="presParOf" srcId="{3B26A2C8-2615-48F1-9857-1E3EE73EAE21}" destId="{307D1C25-5FE2-4775-AAE6-3734892F290A}" srcOrd="0" destOrd="0" presId="urn:microsoft.com/office/officeart/2005/8/layout/orgChart1"/>
    <dgm:cxn modelId="{1D74128F-0413-4336-91F1-75B029C9B391}" type="presParOf" srcId="{307D1C25-5FE2-4775-AAE6-3734892F290A}" destId="{4A721F75-8322-4135-A4ED-595DF3FB43C2}" srcOrd="0" destOrd="0" presId="urn:microsoft.com/office/officeart/2005/8/layout/orgChart1"/>
    <dgm:cxn modelId="{59FFFC46-9B67-4371-BB06-41E9EA1CE0D6}" type="presParOf" srcId="{307D1C25-5FE2-4775-AAE6-3734892F290A}" destId="{F5B77EF1-4AF2-41D3-B114-3D525EB28E11}" srcOrd="1" destOrd="0" presId="urn:microsoft.com/office/officeart/2005/8/layout/orgChart1"/>
    <dgm:cxn modelId="{9EDDC78F-6034-4CCA-AD0E-818048B47454}" type="presParOf" srcId="{3B26A2C8-2615-48F1-9857-1E3EE73EAE21}" destId="{A53D5323-FB6C-4137-9A9F-DE6EC97B2FD6}" srcOrd="1" destOrd="0" presId="urn:microsoft.com/office/officeart/2005/8/layout/orgChart1"/>
    <dgm:cxn modelId="{72DBD1AE-41D2-4FE9-BC17-95F7B68DA077}" type="presParOf" srcId="{3B26A2C8-2615-48F1-9857-1E3EE73EAE21}" destId="{AC0D2072-11A5-4EEF-A97E-D04E6FB727C6}" srcOrd="2" destOrd="0" presId="urn:microsoft.com/office/officeart/2005/8/layout/orgChart1"/>
    <dgm:cxn modelId="{99C303F5-280C-4DC2-9934-E2FB43FD8A11}" type="presParOf" srcId="{9DEACDFF-4C29-46B3-B32C-D7D9E3EDD986}" destId="{EB0F3E30-68E7-40F7-939A-E0516B7DB416}" srcOrd="4" destOrd="0" presId="urn:microsoft.com/office/officeart/2005/8/layout/orgChart1"/>
    <dgm:cxn modelId="{5E096EB9-0ED6-41EC-B643-8B56BECC33F2}" type="presParOf" srcId="{9DEACDFF-4C29-46B3-B32C-D7D9E3EDD986}" destId="{773CD363-4FD2-480C-B138-7346B14FF814}" srcOrd="5" destOrd="0" presId="urn:microsoft.com/office/officeart/2005/8/layout/orgChart1"/>
    <dgm:cxn modelId="{AA7DA9F1-D556-4E2D-88F7-6650E77427C3}" type="presParOf" srcId="{773CD363-4FD2-480C-B138-7346B14FF814}" destId="{4AD8B45C-24E6-499B-8FEA-3A3E62757851}" srcOrd="0" destOrd="0" presId="urn:microsoft.com/office/officeart/2005/8/layout/orgChart1"/>
    <dgm:cxn modelId="{C687A108-D83C-4324-A42C-6AAE66386A58}" type="presParOf" srcId="{4AD8B45C-24E6-499B-8FEA-3A3E62757851}" destId="{D9E89D8E-18D3-47AC-8C4B-ABE707D51D1F}" srcOrd="0" destOrd="0" presId="urn:microsoft.com/office/officeart/2005/8/layout/orgChart1"/>
    <dgm:cxn modelId="{35F1B812-58D7-425D-A001-2CF48D0B0AA4}" type="presParOf" srcId="{4AD8B45C-24E6-499B-8FEA-3A3E62757851}" destId="{67FF769E-EDF2-4FD6-9A09-705BCE18897F}" srcOrd="1" destOrd="0" presId="urn:microsoft.com/office/officeart/2005/8/layout/orgChart1"/>
    <dgm:cxn modelId="{5EC008A7-5975-4959-A280-4CD10EC9D1D7}" type="presParOf" srcId="{773CD363-4FD2-480C-B138-7346B14FF814}" destId="{3E76A184-4DFA-490C-AB16-4169BCF34F81}" srcOrd="1" destOrd="0" presId="urn:microsoft.com/office/officeart/2005/8/layout/orgChart1"/>
    <dgm:cxn modelId="{C88EB099-9A83-4F05-BD74-438054AFB010}" type="presParOf" srcId="{773CD363-4FD2-480C-B138-7346B14FF814}" destId="{37F50747-D0AA-468C-B4BF-5F46B211F85D}" srcOrd="2" destOrd="0" presId="urn:microsoft.com/office/officeart/2005/8/layout/orgChart1"/>
    <dgm:cxn modelId="{9157C128-C527-408E-85AC-642A270AA7CB}" type="presParOf" srcId="{9DEACDFF-4C29-46B3-B32C-D7D9E3EDD986}" destId="{A105837C-477A-4EAF-953A-C4425125FC32}" srcOrd="6" destOrd="0" presId="urn:microsoft.com/office/officeart/2005/8/layout/orgChart1"/>
    <dgm:cxn modelId="{6C23CDC0-2089-46E0-A03C-EDE44B778F2D}" type="presParOf" srcId="{9DEACDFF-4C29-46B3-B32C-D7D9E3EDD986}" destId="{A66EC5A9-E3EC-4002-9AAE-A54996430E2A}" srcOrd="7" destOrd="0" presId="urn:microsoft.com/office/officeart/2005/8/layout/orgChart1"/>
    <dgm:cxn modelId="{67E6D413-DD9C-420B-A940-FFAEE2AD6E99}" type="presParOf" srcId="{A66EC5A9-E3EC-4002-9AAE-A54996430E2A}" destId="{935D0149-9946-47EC-B315-4EE1992D9336}" srcOrd="0" destOrd="0" presId="urn:microsoft.com/office/officeart/2005/8/layout/orgChart1"/>
    <dgm:cxn modelId="{7D26619D-AB43-4FE4-81B0-D525442C9205}" type="presParOf" srcId="{935D0149-9946-47EC-B315-4EE1992D9336}" destId="{C7ECC30F-340C-48E3-B338-E7E232F46EEA}" srcOrd="0" destOrd="0" presId="urn:microsoft.com/office/officeart/2005/8/layout/orgChart1"/>
    <dgm:cxn modelId="{74B2EFDD-6113-4B66-975F-1895A312DE38}" type="presParOf" srcId="{935D0149-9946-47EC-B315-4EE1992D9336}" destId="{233285AF-8825-40D5-8293-00DDB4F7EE1E}" srcOrd="1" destOrd="0" presId="urn:microsoft.com/office/officeart/2005/8/layout/orgChart1"/>
    <dgm:cxn modelId="{EF2DFC33-DFD9-40A0-8C0F-C1C907A31111}" type="presParOf" srcId="{A66EC5A9-E3EC-4002-9AAE-A54996430E2A}" destId="{2D1461B0-14F9-4388-AA47-94AFA31297D7}" srcOrd="1" destOrd="0" presId="urn:microsoft.com/office/officeart/2005/8/layout/orgChart1"/>
    <dgm:cxn modelId="{598F439E-A686-4A6C-BF12-4B086E32D2DD}" type="presParOf" srcId="{A66EC5A9-E3EC-4002-9AAE-A54996430E2A}" destId="{2DA819C1-880A-46F9-A4AB-98FE4B54A5EE}" srcOrd="2" destOrd="0" presId="urn:microsoft.com/office/officeart/2005/8/layout/orgChart1"/>
    <dgm:cxn modelId="{88EFCE12-B443-4184-9542-1E1475881529}" type="presParOf" srcId="{9DEACDFF-4C29-46B3-B32C-D7D9E3EDD986}" destId="{34547E6F-DB1F-44DB-BFDC-3F8B99BF70DA}" srcOrd="8" destOrd="0" presId="urn:microsoft.com/office/officeart/2005/8/layout/orgChart1"/>
    <dgm:cxn modelId="{5C49C82B-ABDC-45F9-855D-D5F717B8FBFE}" type="presParOf" srcId="{9DEACDFF-4C29-46B3-B32C-D7D9E3EDD986}" destId="{1FDF54C9-E6F9-4017-8B7F-7178A09CF1CF}" srcOrd="9" destOrd="0" presId="urn:microsoft.com/office/officeart/2005/8/layout/orgChart1"/>
    <dgm:cxn modelId="{C7CF4A6F-47E1-4E2A-B97C-F96923B9D638}" type="presParOf" srcId="{1FDF54C9-E6F9-4017-8B7F-7178A09CF1CF}" destId="{4A8197D6-3DB6-4A9D-AA2E-31BF6464CD3C}" srcOrd="0" destOrd="0" presId="urn:microsoft.com/office/officeart/2005/8/layout/orgChart1"/>
    <dgm:cxn modelId="{CA794179-B1CC-4522-A843-97D794F70D77}" type="presParOf" srcId="{4A8197D6-3DB6-4A9D-AA2E-31BF6464CD3C}" destId="{36DF0A38-4B37-4A65-BC4D-346A4697D1C5}" srcOrd="0" destOrd="0" presId="urn:microsoft.com/office/officeart/2005/8/layout/orgChart1"/>
    <dgm:cxn modelId="{BEC8355B-1064-4417-9A60-63790115CF09}" type="presParOf" srcId="{4A8197D6-3DB6-4A9D-AA2E-31BF6464CD3C}" destId="{89ABEC13-7B5E-4722-9481-EF84798872C9}" srcOrd="1" destOrd="0" presId="urn:microsoft.com/office/officeart/2005/8/layout/orgChart1"/>
    <dgm:cxn modelId="{03512DB5-D1A3-4EBC-8936-5042850B1387}" type="presParOf" srcId="{1FDF54C9-E6F9-4017-8B7F-7178A09CF1CF}" destId="{DB7F2709-A14A-44D0-85E6-9BCDEAAF3514}" srcOrd="1" destOrd="0" presId="urn:microsoft.com/office/officeart/2005/8/layout/orgChart1"/>
    <dgm:cxn modelId="{72A157B2-6362-4E3B-BC61-93A263585771}" type="presParOf" srcId="{1FDF54C9-E6F9-4017-8B7F-7178A09CF1CF}" destId="{21BF68FD-4B45-430D-929C-C3E65FA6EDE0}" srcOrd="2" destOrd="0" presId="urn:microsoft.com/office/officeart/2005/8/layout/orgChart1"/>
    <dgm:cxn modelId="{AF6F916D-A2AA-4C46-9368-ACD974A68A80}" type="presParOf" srcId="{9DEACDFF-4C29-46B3-B32C-D7D9E3EDD986}" destId="{BB5D530A-A8AA-4058-AEF2-D63851077A78}" srcOrd="10" destOrd="0" presId="urn:microsoft.com/office/officeart/2005/8/layout/orgChart1"/>
    <dgm:cxn modelId="{E6D9089C-BA52-497A-9B38-CF737314358E}" type="presParOf" srcId="{9DEACDFF-4C29-46B3-B32C-D7D9E3EDD986}" destId="{CFDEAAF4-9C18-4FF5-8D8A-3C6456325664}" srcOrd="11" destOrd="0" presId="urn:microsoft.com/office/officeart/2005/8/layout/orgChart1"/>
    <dgm:cxn modelId="{D8DF9F23-28EA-4248-96B7-A5D61328F634}" type="presParOf" srcId="{CFDEAAF4-9C18-4FF5-8D8A-3C6456325664}" destId="{FDB3771D-459A-4D34-8F9E-10B53241A3A4}" srcOrd="0" destOrd="0" presId="urn:microsoft.com/office/officeart/2005/8/layout/orgChart1"/>
    <dgm:cxn modelId="{7489D64C-6E2A-4FCA-B9E8-32F7E3FC175C}" type="presParOf" srcId="{FDB3771D-459A-4D34-8F9E-10B53241A3A4}" destId="{190D1BEB-3958-4DBA-B845-ECA17B57D039}" srcOrd="0" destOrd="0" presId="urn:microsoft.com/office/officeart/2005/8/layout/orgChart1"/>
    <dgm:cxn modelId="{35B04422-8669-4B79-B124-B7FEA99760C9}" type="presParOf" srcId="{FDB3771D-459A-4D34-8F9E-10B53241A3A4}" destId="{E2B60645-C718-4C81-BE84-4F0976166911}" srcOrd="1" destOrd="0" presId="urn:microsoft.com/office/officeart/2005/8/layout/orgChart1"/>
    <dgm:cxn modelId="{C7CCCF6D-7730-497A-AAF0-216B6521F3CA}" type="presParOf" srcId="{CFDEAAF4-9C18-4FF5-8D8A-3C6456325664}" destId="{96458C40-BFD9-49CB-B93B-17D6621B8C47}" srcOrd="1" destOrd="0" presId="urn:microsoft.com/office/officeart/2005/8/layout/orgChart1"/>
    <dgm:cxn modelId="{8168C093-C585-4A19-8807-5960A7AD5618}" type="presParOf" srcId="{CFDEAAF4-9C18-4FF5-8D8A-3C6456325664}" destId="{1D32D10C-FE07-4603-9D8B-5334E1B59821}" srcOrd="2" destOrd="0" presId="urn:microsoft.com/office/officeart/2005/8/layout/orgChart1"/>
    <dgm:cxn modelId="{69DEF33B-DB61-47AD-80BA-9232BFE65C66}" type="presParOf" srcId="{9DEACDFF-4C29-46B3-B32C-D7D9E3EDD986}" destId="{617875B6-516B-4304-992D-CE9F460F5688}" srcOrd="12" destOrd="0" presId="urn:microsoft.com/office/officeart/2005/8/layout/orgChart1"/>
    <dgm:cxn modelId="{007F7494-2DB5-4C22-9F24-4DA550A2BF0B}" type="presParOf" srcId="{9DEACDFF-4C29-46B3-B32C-D7D9E3EDD986}" destId="{EEFA4E8D-9EC0-4365-AB2D-851E7060A6B4}" srcOrd="13" destOrd="0" presId="urn:microsoft.com/office/officeart/2005/8/layout/orgChart1"/>
    <dgm:cxn modelId="{0CA6D18A-4ABB-4C74-9066-86D842501F8E}" type="presParOf" srcId="{EEFA4E8D-9EC0-4365-AB2D-851E7060A6B4}" destId="{70C27909-643B-47DA-A3D8-E1AA3BB2E6A4}" srcOrd="0" destOrd="0" presId="urn:microsoft.com/office/officeart/2005/8/layout/orgChart1"/>
    <dgm:cxn modelId="{78B227DD-F824-44C2-A2DF-315852786390}" type="presParOf" srcId="{70C27909-643B-47DA-A3D8-E1AA3BB2E6A4}" destId="{93279704-512A-46F2-A076-A8C0984E72FC}" srcOrd="0" destOrd="0" presId="urn:microsoft.com/office/officeart/2005/8/layout/orgChart1"/>
    <dgm:cxn modelId="{D4BFB75D-ECD8-4044-8867-B893052BC33D}" type="presParOf" srcId="{70C27909-643B-47DA-A3D8-E1AA3BB2E6A4}" destId="{E5BE9A50-F187-497F-B5CD-7B3FF60FB716}" srcOrd="1" destOrd="0" presId="urn:microsoft.com/office/officeart/2005/8/layout/orgChart1"/>
    <dgm:cxn modelId="{AAF302E3-3248-4453-8330-ED73F1137175}" type="presParOf" srcId="{EEFA4E8D-9EC0-4365-AB2D-851E7060A6B4}" destId="{37337876-6346-4C2F-8326-639B8CE2945A}" srcOrd="1" destOrd="0" presId="urn:microsoft.com/office/officeart/2005/8/layout/orgChart1"/>
    <dgm:cxn modelId="{BF0D4AEE-B84C-40A0-B97E-F9E4D51A353C}" type="presParOf" srcId="{EEFA4E8D-9EC0-4365-AB2D-851E7060A6B4}" destId="{455BBF76-8467-43D5-923A-675A9EBC2A7C}" srcOrd="2" destOrd="0" presId="urn:microsoft.com/office/officeart/2005/8/layout/orgChart1"/>
    <dgm:cxn modelId="{BD01DA0D-266D-4CB6-9873-51BADF963C10}" type="presParOf" srcId="{A13FB46B-87FD-4FF6-9D19-576E34E80326}" destId="{25BCB267-3EA9-4E54-9A3A-D6433DBC44A9}" srcOrd="2" destOrd="0" presId="urn:microsoft.com/office/officeart/2005/8/layout/orgChart1"/>
  </dgm:cxnLst>
  <dgm:bg>
    <a:effectLst>
      <a:glow rad="165100">
        <a:schemeClr val="accent1">
          <a:alpha val="40000"/>
        </a:schemeClr>
      </a:glow>
      <a:outerShdw blurRad="50800" dist="50800" dir="5400000" sx="164000" sy="164000" algn="ctr" rotWithShape="0">
        <a:srgbClr val="000000">
          <a:alpha val="63000"/>
        </a:srgbClr>
      </a:outerShd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875B6-516B-4304-992D-CE9F460F5688}">
      <dsp:nvSpPr>
        <dsp:cNvPr id="0" name=""/>
        <dsp:cNvSpPr/>
      </dsp:nvSpPr>
      <dsp:spPr>
        <a:xfrm>
          <a:off x="5046566" y="1101264"/>
          <a:ext cx="1187151" cy="1209864"/>
        </a:xfrm>
        <a:custGeom>
          <a:avLst/>
          <a:gdLst/>
          <a:ahLst/>
          <a:cxnLst/>
          <a:rect l="0" t="0" r="0" b="0"/>
          <a:pathLst>
            <a:path>
              <a:moveTo>
                <a:pt x="0" y="0"/>
              </a:moveTo>
              <a:lnTo>
                <a:pt x="0" y="1097961"/>
              </a:lnTo>
              <a:lnTo>
                <a:pt x="1187151" y="1097961"/>
              </a:lnTo>
              <a:lnTo>
                <a:pt x="1187151" y="120986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D530A-A8AA-4058-AEF2-D63851077A78}">
      <dsp:nvSpPr>
        <dsp:cNvPr id="0" name=""/>
        <dsp:cNvSpPr/>
      </dsp:nvSpPr>
      <dsp:spPr>
        <a:xfrm>
          <a:off x="3938780" y="1101264"/>
          <a:ext cx="1107785" cy="1209864"/>
        </a:xfrm>
        <a:custGeom>
          <a:avLst/>
          <a:gdLst/>
          <a:ahLst/>
          <a:cxnLst/>
          <a:rect l="0" t="0" r="0" b="0"/>
          <a:pathLst>
            <a:path>
              <a:moveTo>
                <a:pt x="1107785" y="0"/>
              </a:moveTo>
              <a:lnTo>
                <a:pt x="1107785" y="1097961"/>
              </a:lnTo>
              <a:lnTo>
                <a:pt x="0" y="1097961"/>
              </a:lnTo>
              <a:lnTo>
                <a:pt x="0" y="1209864"/>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47E6F-DB1F-44DB-BFDC-3F8B99BF70DA}">
      <dsp:nvSpPr>
        <dsp:cNvPr id="0" name=""/>
        <dsp:cNvSpPr/>
      </dsp:nvSpPr>
      <dsp:spPr>
        <a:xfrm>
          <a:off x="5000846" y="1101264"/>
          <a:ext cx="91440" cy="462841"/>
        </a:xfrm>
        <a:custGeom>
          <a:avLst/>
          <a:gdLst/>
          <a:ahLst/>
          <a:cxnLst/>
          <a:rect l="0" t="0" r="0" b="0"/>
          <a:pathLst>
            <a:path>
              <a:moveTo>
                <a:pt x="45720" y="0"/>
              </a:moveTo>
              <a:lnTo>
                <a:pt x="45720" y="350938"/>
              </a:lnTo>
              <a:lnTo>
                <a:pt x="52434" y="350938"/>
              </a:lnTo>
              <a:lnTo>
                <a:pt x="52434"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05837C-477A-4EAF-953A-C4425125FC32}">
      <dsp:nvSpPr>
        <dsp:cNvPr id="0" name=""/>
        <dsp:cNvSpPr/>
      </dsp:nvSpPr>
      <dsp:spPr>
        <a:xfrm>
          <a:off x="5046566" y="1101264"/>
          <a:ext cx="2838753" cy="462841"/>
        </a:xfrm>
        <a:custGeom>
          <a:avLst/>
          <a:gdLst/>
          <a:ahLst/>
          <a:cxnLst/>
          <a:rect l="0" t="0" r="0" b="0"/>
          <a:pathLst>
            <a:path>
              <a:moveTo>
                <a:pt x="0" y="0"/>
              </a:moveTo>
              <a:lnTo>
                <a:pt x="0" y="350938"/>
              </a:lnTo>
              <a:lnTo>
                <a:pt x="2838753" y="350938"/>
              </a:lnTo>
              <a:lnTo>
                <a:pt x="2838753"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B2691-3F07-4789-BB8B-783B8A74EFEC}">
      <dsp:nvSpPr>
        <dsp:cNvPr id="0" name=""/>
        <dsp:cNvSpPr/>
      </dsp:nvSpPr>
      <dsp:spPr>
        <a:xfrm>
          <a:off x="5046566" y="1101264"/>
          <a:ext cx="4242559" cy="462841"/>
        </a:xfrm>
        <a:custGeom>
          <a:avLst/>
          <a:gdLst/>
          <a:ahLst/>
          <a:cxnLst/>
          <a:rect l="0" t="0" r="0" b="0"/>
          <a:pathLst>
            <a:path>
              <a:moveTo>
                <a:pt x="0" y="0"/>
              </a:moveTo>
              <a:lnTo>
                <a:pt x="0" y="350938"/>
              </a:lnTo>
              <a:lnTo>
                <a:pt x="4242559" y="350938"/>
              </a:lnTo>
              <a:lnTo>
                <a:pt x="4242559"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F3E30-68E7-40F7-939A-E0516B7DB416}">
      <dsp:nvSpPr>
        <dsp:cNvPr id="0" name=""/>
        <dsp:cNvSpPr/>
      </dsp:nvSpPr>
      <dsp:spPr>
        <a:xfrm>
          <a:off x="5046566" y="1101264"/>
          <a:ext cx="1434414" cy="462841"/>
        </a:xfrm>
        <a:custGeom>
          <a:avLst/>
          <a:gdLst/>
          <a:ahLst/>
          <a:cxnLst/>
          <a:rect l="0" t="0" r="0" b="0"/>
          <a:pathLst>
            <a:path>
              <a:moveTo>
                <a:pt x="0" y="0"/>
              </a:moveTo>
              <a:lnTo>
                <a:pt x="0" y="350938"/>
              </a:lnTo>
              <a:lnTo>
                <a:pt x="1434414" y="350938"/>
              </a:lnTo>
              <a:lnTo>
                <a:pt x="1434414"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D6D945-54C2-46E9-9F09-37D8010835BB}">
      <dsp:nvSpPr>
        <dsp:cNvPr id="0" name=""/>
        <dsp:cNvSpPr/>
      </dsp:nvSpPr>
      <dsp:spPr>
        <a:xfrm>
          <a:off x="3471484" y="1101264"/>
          <a:ext cx="1575081" cy="462841"/>
        </a:xfrm>
        <a:custGeom>
          <a:avLst/>
          <a:gdLst/>
          <a:ahLst/>
          <a:cxnLst/>
          <a:rect l="0" t="0" r="0" b="0"/>
          <a:pathLst>
            <a:path>
              <a:moveTo>
                <a:pt x="1575081" y="0"/>
              </a:moveTo>
              <a:lnTo>
                <a:pt x="1575081" y="350938"/>
              </a:lnTo>
              <a:lnTo>
                <a:pt x="0" y="350938"/>
              </a:lnTo>
              <a:lnTo>
                <a:pt x="0"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68C1E-A5D0-49F6-89DD-AF6E1DA91295}">
      <dsp:nvSpPr>
        <dsp:cNvPr id="0" name=""/>
        <dsp:cNvSpPr/>
      </dsp:nvSpPr>
      <dsp:spPr>
        <a:xfrm>
          <a:off x="1923824" y="1101264"/>
          <a:ext cx="3122741" cy="462841"/>
        </a:xfrm>
        <a:custGeom>
          <a:avLst/>
          <a:gdLst/>
          <a:ahLst/>
          <a:cxnLst/>
          <a:rect l="0" t="0" r="0" b="0"/>
          <a:pathLst>
            <a:path>
              <a:moveTo>
                <a:pt x="3122741" y="0"/>
              </a:moveTo>
              <a:lnTo>
                <a:pt x="3122741" y="350938"/>
              </a:lnTo>
              <a:lnTo>
                <a:pt x="0" y="350938"/>
              </a:lnTo>
              <a:lnTo>
                <a:pt x="0" y="462841"/>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5F5C7D-BBE5-4300-BC77-B1F8F553F9AF}">
      <dsp:nvSpPr>
        <dsp:cNvPr id="0" name=""/>
        <dsp:cNvSpPr/>
      </dsp:nvSpPr>
      <dsp:spPr>
        <a:xfrm>
          <a:off x="4513695" y="568393"/>
          <a:ext cx="1065742" cy="5328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MPC</a:t>
          </a:r>
        </a:p>
      </dsp:txBody>
      <dsp:txXfrm>
        <a:off x="4513695" y="568393"/>
        <a:ext cx="1065742" cy="532871"/>
      </dsp:txXfrm>
    </dsp:sp>
    <dsp:sp modelId="{60251FF4-4C6C-48AD-BC51-A4714731E9DE}">
      <dsp:nvSpPr>
        <dsp:cNvPr id="0" name=""/>
        <dsp:cNvSpPr/>
      </dsp:nvSpPr>
      <dsp:spPr>
        <a:xfrm>
          <a:off x="1390953"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Engineering</a:t>
          </a:r>
        </a:p>
      </dsp:txBody>
      <dsp:txXfrm>
        <a:off x="1390953" y="1564106"/>
        <a:ext cx="1065742" cy="532871"/>
      </dsp:txXfrm>
    </dsp:sp>
    <dsp:sp modelId="{4A721F75-8322-4135-A4ED-595DF3FB43C2}">
      <dsp:nvSpPr>
        <dsp:cNvPr id="0" name=""/>
        <dsp:cNvSpPr/>
      </dsp:nvSpPr>
      <dsp:spPr>
        <a:xfrm>
          <a:off x="2938613"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Architecture</a:t>
          </a:r>
        </a:p>
      </dsp:txBody>
      <dsp:txXfrm>
        <a:off x="2938613" y="1564106"/>
        <a:ext cx="1065742" cy="532871"/>
      </dsp:txXfrm>
    </dsp:sp>
    <dsp:sp modelId="{D9E89D8E-18D3-47AC-8C4B-ABE707D51D1F}">
      <dsp:nvSpPr>
        <dsp:cNvPr id="0" name=""/>
        <dsp:cNvSpPr/>
      </dsp:nvSpPr>
      <dsp:spPr>
        <a:xfrm>
          <a:off x="5948109"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Degree</a:t>
          </a:r>
        </a:p>
      </dsp:txBody>
      <dsp:txXfrm>
        <a:off x="5948109" y="1564106"/>
        <a:ext cx="1065742" cy="532871"/>
      </dsp:txXfrm>
    </dsp:sp>
    <dsp:sp modelId="{DBECBFC3-4B2D-4D58-967B-B4F0E92432B7}">
      <dsp:nvSpPr>
        <dsp:cNvPr id="0" name=""/>
        <dsp:cNvSpPr/>
      </dsp:nvSpPr>
      <dsp:spPr>
        <a:xfrm>
          <a:off x="8756255"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Business</a:t>
          </a:r>
          <a:r>
            <a:rPr lang="en-IN" sz="1000" kern="1200" dirty="0"/>
            <a:t> </a:t>
          </a:r>
          <a:r>
            <a:rPr lang="en-IN" sz="1600" kern="1200" dirty="0"/>
            <a:t>&amp;</a:t>
          </a:r>
          <a:r>
            <a:rPr lang="en-IN" sz="1000" kern="1200" dirty="0"/>
            <a:t> </a:t>
          </a:r>
          <a:r>
            <a:rPr lang="en-IN" sz="1050" kern="1200" dirty="0"/>
            <a:t>Management</a:t>
          </a:r>
        </a:p>
      </dsp:txBody>
      <dsp:txXfrm>
        <a:off x="8756255" y="1564106"/>
        <a:ext cx="1065742" cy="532871"/>
      </dsp:txXfrm>
    </dsp:sp>
    <dsp:sp modelId="{C7ECC30F-340C-48E3-B338-E7E232F46EEA}">
      <dsp:nvSpPr>
        <dsp:cNvPr id="0" name=""/>
        <dsp:cNvSpPr/>
      </dsp:nvSpPr>
      <dsp:spPr>
        <a:xfrm>
          <a:off x="7352448"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Charted</a:t>
          </a:r>
          <a:r>
            <a:rPr lang="en-IN" sz="1000" kern="1200" dirty="0"/>
            <a:t> </a:t>
          </a:r>
          <a:r>
            <a:rPr lang="en-IN" sz="1200" kern="1200" dirty="0"/>
            <a:t>Accountant</a:t>
          </a:r>
        </a:p>
      </dsp:txBody>
      <dsp:txXfrm>
        <a:off x="7352448" y="1564106"/>
        <a:ext cx="1065742" cy="532871"/>
      </dsp:txXfrm>
    </dsp:sp>
    <dsp:sp modelId="{36DF0A38-4B37-4A65-BC4D-346A4697D1C5}">
      <dsp:nvSpPr>
        <dsp:cNvPr id="0" name=""/>
        <dsp:cNvSpPr/>
      </dsp:nvSpPr>
      <dsp:spPr>
        <a:xfrm>
          <a:off x="4520409" y="1564106"/>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Teaching</a:t>
          </a:r>
        </a:p>
      </dsp:txBody>
      <dsp:txXfrm>
        <a:off x="4520409" y="1564106"/>
        <a:ext cx="1065742" cy="532871"/>
      </dsp:txXfrm>
    </dsp:sp>
    <dsp:sp modelId="{190D1BEB-3958-4DBA-B845-ECA17B57D039}">
      <dsp:nvSpPr>
        <dsp:cNvPr id="0" name=""/>
        <dsp:cNvSpPr/>
      </dsp:nvSpPr>
      <dsp:spPr>
        <a:xfrm>
          <a:off x="3405909" y="2311128"/>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err="1"/>
            <a:t>B.Ed</a:t>
          </a:r>
          <a:endParaRPr lang="en-IN" sz="2000" kern="1200" dirty="0"/>
        </a:p>
      </dsp:txBody>
      <dsp:txXfrm>
        <a:off x="3405909" y="2311128"/>
        <a:ext cx="1065742" cy="532871"/>
      </dsp:txXfrm>
    </dsp:sp>
    <dsp:sp modelId="{93279704-512A-46F2-A076-A8C0984E72FC}">
      <dsp:nvSpPr>
        <dsp:cNvPr id="0" name=""/>
        <dsp:cNvSpPr/>
      </dsp:nvSpPr>
      <dsp:spPr>
        <a:xfrm>
          <a:off x="5700846" y="2311128"/>
          <a:ext cx="1065742" cy="532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err="1"/>
            <a:t>D.Ed</a:t>
          </a:r>
          <a:endParaRPr lang="en-IN" sz="2400" kern="1200" dirty="0"/>
        </a:p>
      </dsp:txBody>
      <dsp:txXfrm>
        <a:off x="5700846" y="2311128"/>
        <a:ext cx="1065742" cy="5328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BA9E8-F1F9-417E-BD43-4BCFDB5A52B3}" type="datetimeFigureOut">
              <a:rPr lang="en-IN" smtClean="0"/>
              <a:pPr/>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DD900-A458-47CC-87B3-17E42FB0CF1C}" type="slidenum">
              <a:rPr lang="en-IN" smtClean="0"/>
              <a:pPr/>
              <a:t>‹#›</a:t>
            </a:fld>
            <a:endParaRPr lang="en-IN"/>
          </a:p>
        </p:txBody>
      </p:sp>
    </p:spTree>
    <p:extLst>
      <p:ext uri="{BB962C8B-B14F-4D97-AF65-F5344CB8AC3E}">
        <p14:creationId xmlns:p14="http://schemas.microsoft.com/office/powerpoint/2010/main" xmlns="" val="427177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ADD900-A458-47CC-87B3-17E42FB0CF1C}" type="slidenum">
              <a:rPr lang="en-IN" smtClean="0"/>
              <a:pPr/>
              <a:t>2</a:t>
            </a:fld>
            <a:endParaRPr lang="en-IN"/>
          </a:p>
        </p:txBody>
      </p:sp>
    </p:spTree>
    <p:extLst>
      <p:ext uri="{BB962C8B-B14F-4D97-AF65-F5344CB8AC3E}">
        <p14:creationId xmlns:p14="http://schemas.microsoft.com/office/powerpoint/2010/main" xmlns="" val="3957909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1E1FAD-7351-4908-963A-08EA8E4AB7A0}" type="datetimeFigureOut">
              <a:rPr lang="en-US" smtClean="0"/>
              <a:pPr/>
              <a:t>3/11/2023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164844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379118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pPr/>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374392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pPr/>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14630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1E1FAD-7351-4908-963A-08EA8E4AB7A0}" type="datetimeFigureOut">
              <a:rPr lang="en-US" smtClean="0"/>
              <a:pPr/>
              <a:t>3/11/2023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836713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pPr/>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229395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pPr/>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300418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360628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1E1FAD-7351-4908-963A-08EA8E4AB7A0}" type="datetimeFigureOut">
              <a:rPr lang="en-US" smtClean="0"/>
              <a:pPr/>
              <a:t>3/11/2023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124712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399625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pPr/>
              <a:t>3/11/2023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421973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272860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290736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pPr/>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373418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pPr/>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35958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287032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pPr/>
              <a:t>‹#›</a:t>
            </a:fld>
            <a:endParaRPr lang="en-US"/>
          </a:p>
        </p:txBody>
      </p:sp>
    </p:spTree>
    <p:extLst>
      <p:ext uri="{BB962C8B-B14F-4D97-AF65-F5344CB8AC3E}">
        <p14:creationId xmlns:p14="http://schemas.microsoft.com/office/powerpoint/2010/main" xmlns="" val="210789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1E1FAD-7351-4908-963A-08EA8E4AB7A0}" type="datetimeFigureOut">
              <a:rPr lang="en-US" smtClean="0"/>
              <a:pPr/>
              <a:t>3/11/2023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F2D47E-0AF1-4C27-801F-64E3E5BF7F72}" type="slidenum">
              <a:rPr lang="en-US" smtClean="0"/>
              <a:pPr/>
              <a:t>‹#›</a:t>
            </a:fld>
            <a:endParaRPr lang="en-US" dirty="0"/>
          </a:p>
        </p:txBody>
      </p:sp>
    </p:spTree>
    <p:extLst>
      <p:ext uri="{BB962C8B-B14F-4D97-AF65-F5344CB8AC3E}">
        <p14:creationId xmlns:p14="http://schemas.microsoft.com/office/powerpoint/2010/main" xmlns="" val="200393009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F6AF-09F5-B664-5CDC-DB8DA2E45DBF}"/>
              </a:ext>
            </a:extLst>
          </p:cNvPr>
          <p:cNvSpPr>
            <a:spLocks noGrp="1"/>
          </p:cNvSpPr>
          <p:nvPr>
            <p:ph type="ctrTitle"/>
          </p:nvPr>
        </p:nvSpPr>
        <p:spPr>
          <a:xfrm>
            <a:off x="792483" y="1469204"/>
            <a:ext cx="6098705" cy="3852810"/>
          </a:xfrm>
        </p:spPr>
        <p:txBody>
          <a:bodyPr anchor="ctr">
            <a:normAutofit/>
          </a:bodyPr>
          <a:lstStyle/>
          <a:p>
            <a:pPr algn="r"/>
            <a:r>
              <a:rPr lang="en-IN" sz="4600" dirty="0">
                <a:latin typeface="Algerian" panose="04020705040A02060702" pitchFamily="82" charset="0"/>
              </a:rPr>
              <a:t>INTERMEDIATE(MPC)</a:t>
            </a:r>
          </a:p>
        </p:txBody>
      </p:sp>
      <p:sp>
        <p:nvSpPr>
          <p:cNvPr id="3" name="Subtitle 2">
            <a:extLst>
              <a:ext uri="{FF2B5EF4-FFF2-40B4-BE49-F238E27FC236}">
                <a16:creationId xmlns:a16="http://schemas.microsoft.com/office/drawing/2014/main" xmlns="" id="{A687A188-7AFF-4C78-C27D-CA9C4A3F5C0A}"/>
              </a:ext>
            </a:extLst>
          </p:cNvPr>
          <p:cNvSpPr>
            <a:spLocks noGrp="1"/>
          </p:cNvSpPr>
          <p:nvPr>
            <p:ph type="subTitle" idx="1"/>
          </p:nvPr>
        </p:nvSpPr>
        <p:spPr>
          <a:xfrm>
            <a:off x="7862503" y="3165920"/>
            <a:ext cx="3265713" cy="526160"/>
          </a:xfrm>
        </p:spPr>
        <p:txBody>
          <a:bodyPr anchor="ctr">
            <a:normAutofit/>
          </a:bodyPr>
          <a:lstStyle/>
          <a:p>
            <a:r>
              <a:rPr lang="en-IN" dirty="0">
                <a:latin typeface="+mj-lt"/>
                <a:cs typeface="Aharoni" panose="02010803020104030203" pitchFamily="2" charset="-79"/>
              </a:rPr>
              <a:t>2 YEARS</a:t>
            </a:r>
          </a:p>
        </p:txBody>
      </p:sp>
      <p:cxnSp>
        <p:nvCxnSpPr>
          <p:cNvPr id="6" name="Straight Connector 5">
            <a:extLst>
              <a:ext uri="{FF2B5EF4-FFF2-40B4-BE49-F238E27FC236}">
                <a16:creationId xmlns:a16="http://schemas.microsoft.com/office/drawing/2014/main" xmlns="" id="{811112C5-96E6-578E-A7D6-35005FB80D6D}"/>
              </a:ext>
            </a:extLst>
          </p:cNvPr>
          <p:cNvCxnSpPr>
            <a:cxnSpLocks/>
          </p:cNvCxnSpPr>
          <p:nvPr/>
        </p:nvCxnSpPr>
        <p:spPr>
          <a:xfrm>
            <a:off x="7376845" y="2486346"/>
            <a:ext cx="0" cy="174660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0166871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040C529-3FFC-A5F3-DE99-91BB1B87C9FA}"/>
              </a:ext>
            </a:extLst>
          </p:cNvPr>
          <p:cNvSpPr>
            <a:spLocks noGrp="1"/>
          </p:cNvSpPr>
          <p:nvPr>
            <p:ph type="title"/>
          </p:nvPr>
        </p:nvSpPr>
        <p:spPr>
          <a:xfrm>
            <a:off x="3066849" y="321626"/>
            <a:ext cx="6058301" cy="1293028"/>
          </a:xfrm>
        </p:spPr>
        <p:txBody>
          <a:bodyPr/>
          <a:lstStyle/>
          <a:p>
            <a:r>
              <a:rPr lang="en-IN" dirty="0"/>
              <a:t>Next step in teaching</a:t>
            </a:r>
          </a:p>
        </p:txBody>
      </p:sp>
      <p:sp>
        <p:nvSpPr>
          <p:cNvPr id="9" name="AutoShape 10" descr="Academic Path for Teaching as a Profession">
            <a:extLst>
              <a:ext uri="{FF2B5EF4-FFF2-40B4-BE49-F238E27FC236}">
                <a16:creationId xmlns:a16="http://schemas.microsoft.com/office/drawing/2014/main" xmlns="" id="{2B7D0FB1-24F7-ADF1-5E88-8E3167D44D8B}"/>
              </a:ext>
            </a:extLst>
          </p:cNvPr>
          <p:cNvSpPr>
            <a:spLocks noChangeAspect="1" noChangeArrowheads="1"/>
          </p:cNvSpPr>
          <p:nvPr/>
        </p:nvSpPr>
        <p:spPr bwMode="auto">
          <a:xfrm>
            <a:off x="3715353" y="1962754"/>
            <a:ext cx="3927106" cy="392710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xmlns="" id="{62344525-FEA7-8D63-56D7-47473E38659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9207" y="2057365"/>
            <a:ext cx="7613583" cy="3975304"/>
          </a:xfrm>
          <a:prstGeom prst="rect">
            <a:avLst/>
          </a:prstGeom>
        </p:spPr>
      </p:pic>
    </p:spTree>
    <p:extLst>
      <p:ext uri="{BB962C8B-B14F-4D97-AF65-F5344CB8AC3E}">
        <p14:creationId xmlns:p14="http://schemas.microsoft.com/office/powerpoint/2010/main" xmlns="" val="249189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Degree courses</a:t>
            </a:r>
            <a:endParaRPr lang="en-US" dirty="0"/>
          </a:p>
        </p:txBody>
      </p:sp>
      <p:sp>
        <p:nvSpPr>
          <p:cNvPr id="3" name="Content Placeholder 2"/>
          <p:cNvSpPr>
            <a:spLocks noGrp="1"/>
          </p:cNvSpPr>
          <p:nvPr>
            <p:ph idx="1"/>
          </p:nvPr>
        </p:nvSpPr>
        <p:spPr/>
        <p:txBody>
          <a:bodyPr/>
          <a:lstStyle/>
          <a:p>
            <a:r>
              <a:rPr lang="en-US" u="sng" dirty="0" smtClean="0"/>
              <a:t>Bachelor of Science (B.Sc.): </a:t>
            </a:r>
            <a:endParaRPr lang="en-US" u="sng" dirty="0" smtClean="0"/>
          </a:p>
          <a:p>
            <a:r>
              <a:rPr lang="en-US" dirty="0" smtClean="0"/>
              <a:t>You </a:t>
            </a:r>
            <a:r>
              <a:rPr lang="en-US" dirty="0" smtClean="0"/>
              <a:t>can opt for a B.Sc. degree in Mathematics, Physics, Chemistry, or Computer Science, depending on your </a:t>
            </a:r>
            <a:r>
              <a:rPr lang="en-US" dirty="0" smtClean="0"/>
              <a:t>interest{Higher </a:t>
            </a:r>
            <a:r>
              <a:rPr lang="en-US" dirty="0" err="1" smtClean="0"/>
              <a:t>edu</a:t>
            </a:r>
            <a:r>
              <a:rPr lang="en-US" dirty="0" smtClean="0"/>
              <a:t>. M.SC}.</a:t>
            </a:r>
            <a:endParaRPr lang="en-US" dirty="0" smtClean="0"/>
          </a:p>
          <a:p>
            <a:r>
              <a:rPr lang="en-US" u="sng" dirty="0" smtClean="0"/>
              <a:t>Bachelor </a:t>
            </a:r>
            <a:r>
              <a:rPr lang="en-US" u="sng" dirty="0" smtClean="0"/>
              <a:t>of Commerce (</a:t>
            </a:r>
            <a:r>
              <a:rPr lang="en-US" u="sng" dirty="0" err="1" smtClean="0"/>
              <a:t>B.Com</a:t>
            </a:r>
            <a:r>
              <a:rPr lang="en-US" u="sng" dirty="0" smtClean="0"/>
              <a:t>): </a:t>
            </a:r>
          </a:p>
          <a:p>
            <a:r>
              <a:rPr lang="en-US" dirty="0" smtClean="0"/>
              <a:t>If </a:t>
            </a:r>
            <a:r>
              <a:rPr lang="en-US" dirty="0" smtClean="0"/>
              <a:t>you are interested in commerce and finance, you can opt for a </a:t>
            </a:r>
            <a:r>
              <a:rPr lang="en-US" dirty="0" err="1" smtClean="0"/>
              <a:t>B.Com</a:t>
            </a:r>
            <a:r>
              <a:rPr lang="en-US" dirty="0" smtClean="0"/>
              <a:t> degree{Higher </a:t>
            </a:r>
            <a:r>
              <a:rPr lang="en-US" dirty="0" err="1" smtClean="0"/>
              <a:t>edu</a:t>
            </a:r>
            <a:r>
              <a:rPr lang="en-US" dirty="0" smtClean="0"/>
              <a:t>. </a:t>
            </a:r>
            <a:r>
              <a:rPr lang="en-US" dirty="0" err="1" smtClean="0"/>
              <a:t>M.Com</a:t>
            </a:r>
            <a:r>
              <a:rPr lang="en-US" dirty="0" smtClean="0"/>
              <a:t>}</a:t>
            </a:r>
            <a:endParaRPr lang="en-US" dirty="0" smtClean="0"/>
          </a:p>
          <a:p>
            <a:r>
              <a:rPr lang="en-US" u="sng" dirty="0" smtClean="0"/>
              <a:t>Bachelor of Business Administration (BBA</a:t>
            </a:r>
            <a:r>
              <a:rPr lang="en-US" u="sng" dirty="0" smtClean="0"/>
              <a:t>):</a:t>
            </a:r>
          </a:p>
          <a:p>
            <a:r>
              <a:rPr lang="en-US" u="sng" dirty="0" smtClean="0"/>
              <a:t> </a:t>
            </a:r>
            <a:r>
              <a:rPr lang="en-US" dirty="0" smtClean="0"/>
              <a:t>You can consider a BBA degree if you are interested in management and business </a:t>
            </a:r>
            <a:r>
              <a:rPr lang="en-US" dirty="0" smtClean="0"/>
              <a:t>administration{Higher </a:t>
            </a:r>
            <a:r>
              <a:rPr lang="en-US" dirty="0" err="1" smtClean="0"/>
              <a:t>edu</a:t>
            </a:r>
            <a:r>
              <a:rPr lang="en-US" dirty="0" smtClean="0"/>
              <a:t>. MBA}</a:t>
            </a: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1" y="764373"/>
            <a:ext cx="10265229" cy="1293028"/>
          </a:xfrm>
        </p:spPr>
        <p:txBody>
          <a:bodyPr/>
          <a:lstStyle/>
          <a:p>
            <a:r>
              <a:rPr lang="en-IN" dirty="0" smtClean="0"/>
              <a:t>Major Career options after b.sc</a:t>
            </a:r>
            <a:endParaRPr lang="en-US" dirty="0"/>
          </a:p>
        </p:txBody>
      </p:sp>
      <p:sp>
        <p:nvSpPr>
          <p:cNvPr id="3" name="Content Placeholder 2"/>
          <p:cNvSpPr>
            <a:spLocks noGrp="1"/>
          </p:cNvSpPr>
          <p:nvPr>
            <p:ph idx="1"/>
          </p:nvPr>
        </p:nvSpPr>
        <p:spPr/>
        <p:txBody>
          <a:bodyPr/>
          <a:lstStyle/>
          <a:p>
            <a:r>
              <a:rPr lang="en-US" b="1" u="sng" dirty="0" smtClean="0"/>
              <a:t>Higher </a:t>
            </a:r>
            <a:r>
              <a:rPr lang="en-US" b="1" u="sng" dirty="0" smtClean="0"/>
              <a:t>Education </a:t>
            </a:r>
            <a:r>
              <a:rPr lang="en-US" dirty="0" smtClean="0"/>
              <a:t>: </a:t>
            </a:r>
            <a:r>
              <a:rPr lang="en-US" dirty="0" smtClean="0"/>
              <a:t>You can pursue higher education by opting for a Master of Science (M.Sc.) degree, which can lead to research-based or academic careers in the field of science. </a:t>
            </a:r>
          </a:p>
          <a:p>
            <a:r>
              <a:rPr lang="en-US" b="1" u="sng" dirty="0" smtClean="0"/>
              <a:t>Research</a:t>
            </a:r>
            <a:r>
              <a:rPr lang="en-US" dirty="0" smtClean="0"/>
              <a:t> : </a:t>
            </a:r>
            <a:r>
              <a:rPr lang="en-US" dirty="0" smtClean="0"/>
              <a:t>You can work in research-oriented careers in the field of science by joining research institutes, government organizations, or private companies.</a:t>
            </a:r>
          </a:p>
          <a:p>
            <a:r>
              <a:rPr lang="en-US" b="1" u="sng" dirty="0" smtClean="0"/>
              <a:t>Teaching</a:t>
            </a:r>
            <a:r>
              <a:rPr lang="en-US" dirty="0" smtClean="0"/>
              <a:t> : </a:t>
            </a:r>
            <a:r>
              <a:rPr lang="en-US" dirty="0" smtClean="0"/>
              <a:t>You can opt for a career in teaching by pursuing a B.Ed. degree or other teaching qualifications. You can work as a teacher in schools or colleges or as </a:t>
            </a:r>
            <a:r>
              <a:rPr lang="en-US" dirty="0" smtClean="0"/>
              <a:t>a </a:t>
            </a:r>
            <a:r>
              <a:rPr lang="en-US" dirty="0" smtClean="0"/>
              <a:t>lecturer in universities</a:t>
            </a:r>
            <a:r>
              <a:rPr lang="en-US" dirty="0" smtClean="0"/>
              <a:t>.</a:t>
            </a:r>
          </a:p>
          <a:p>
            <a:r>
              <a:rPr lang="en-IN" dirty="0" smtClean="0"/>
              <a:t>Can also compete for central and state govt. jobs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012" y="764373"/>
            <a:ext cx="10405188" cy="1293028"/>
          </a:xfrm>
        </p:spPr>
        <p:txBody>
          <a:bodyPr/>
          <a:lstStyle/>
          <a:p>
            <a:r>
              <a:rPr lang="en-IN" dirty="0" smtClean="0"/>
              <a:t>Major Career options after b.com</a:t>
            </a:r>
            <a:endParaRPr lang="en-US" dirty="0"/>
          </a:p>
        </p:txBody>
      </p:sp>
      <p:sp>
        <p:nvSpPr>
          <p:cNvPr id="3" name="Content Placeholder 2"/>
          <p:cNvSpPr>
            <a:spLocks noGrp="1"/>
          </p:cNvSpPr>
          <p:nvPr>
            <p:ph idx="1"/>
          </p:nvPr>
        </p:nvSpPr>
        <p:spPr/>
        <p:txBody>
          <a:bodyPr/>
          <a:lstStyle/>
          <a:p>
            <a:r>
              <a:rPr lang="en-US" dirty="0" smtClean="0"/>
              <a:t>Accountant</a:t>
            </a:r>
          </a:p>
          <a:p>
            <a:r>
              <a:rPr lang="en-US" dirty="0" smtClean="0"/>
              <a:t>Finance Analyst</a:t>
            </a:r>
          </a:p>
          <a:p>
            <a:r>
              <a:rPr lang="en-US" dirty="0" smtClean="0"/>
              <a:t>Tax Consultant</a:t>
            </a:r>
          </a:p>
          <a:p>
            <a:r>
              <a:rPr lang="en-US" dirty="0" smtClean="0"/>
              <a:t>Banking and Finance</a:t>
            </a:r>
          </a:p>
          <a:p>
            <a:r>
              <a:rPr lang="en-US" dirty="0" smtClean="0"/>
              <a:t>Stockbroker</a:t>
            </a:r>
          </a:p>
          <a:p>
            <a:r>
              <a:rPr lang="en-US" dirty="0" smtClean="0"/>
              <a:t>Chartered Accountancy (CA)</a:t>
            </a:r>
          </a:p>
          <a:p>
            <a:r>
              <a:rPr lang="en-IN" dirty="0" smtClean="0"/>
              <a:t>Can compete for govt. jobs including banking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486" y="764373"/>
            <a:ext cx="9742714" cy="1293028"/>
          </a:xfrm>
        </p:spPr>
        <p:txBody>
          <a:bodyPr/>
          <a:lstStyle/>
          <a:p>
            <a:r>
              <a:rPr lang="en-IN" dirty="0" smtClean="0"/>
              <a:t>Major Career options after </a:t>
            </a:r>
            <a:r>
              <a:rPr lang="en-IN" dirty="0" err="1" smtClean="0"/>
              <a:t>bba</a:t>
            </a:r>
            <a:endParaRPr lang="en-US" dirty="0"/>
          </a:p>
        </p:txBody>
      </p:sp>
      <p:sp>
        <p:nvSpPr>
          <p:cNvPr id="3" name="Content Placeholder 2"/>
          <p:cNvSpPr>
            <a:spLocks noGrp="1"/>
          </p:cNvSpPr>
          <p:nvPr>
            <p:ph idx="1"/>
          </p:nvPr>
        </p:nvSpPr>
        <p:spPr/>
        <p:txBody>
          <a:bodyPr/>
          <a:lstStyle/>
          <a:p>
            <a:r>
              <a:rPr lang="en-US" dirty="0" smtClean="0"/>
              <a:t>Sales and Marketing</a:t>
            </a:r>
          </a:p>
          <a:p>
            <a:r>
              <a:rPr lang="en-US" b="1" dirty="0" smtClean="0"/>
              <a:t>Human </a:t>
            </a:r>
            <a:r>
              <a:rPr lang="en-US" b="1" dirty="0" smtClean="0"/>
              <a:t>Resources </a:t>
            </a:r>
            <a:r>
              <a:rPr lang="en-US" dirty="0" smtClean="0"/>
              <a:t>: </a:t>
            </a:r>
            <a:r>
              <a:rPr lang="en-US" dirty="0" smtClean="0"/>
              <a:t>You can work in human resources roles in companies, government agencies, or consulting firms. Your job would involve recruiting, training, and managing employees.</a:t>
            </a:r>
          </a:p>
          <a:p>
            <a:r>
              <a:rPr lang="en-US" dirty="0" smtClean="0"/>
              <a:t>Banking and Finance</a:t>
            </a:r>
          </a:p>
          <a:p>
            <a:r>
              <a:rPr lang="en-US" b="1" dirty="0" smtClean="0"/>
              <a:t>Supply Chain </a:t>
            </a:r>
            <a:r>
              <a:rPr lang="en-US" b="1" dirty="0" smtClean="0"/>
              <a:t>Management </a:t>
            </a:r>
            <a:r>
              <a:rPr lang="en-US" dirty="0" smtClean="0"/>
              <a:t>: </a:t>
            </a:r>
            <a:r>
              <a:rPr lang="en-US" dirty="0" smtClean="0"/>
              <a:t>job involves managing the flow of goods and services from suppliers to customers.</a:t>
            </a:r>
          </a:p>
          <a:p>
            <a:r>
              <a:rPr lang="en-US" dirty="0" smtClean="0"/>
              <a:t>Event </a:t>
            </a:r>
            <a:r>
              <a:rPr lang="en-US" dirty="0" smtClean="0"/>
              <a:t>Management</a:t>
            </a:r>
          </a:p>
          <a:p>
            <a:r>
              <a:rPr lang="en-IN" dirty="0" smtClean="0"/>
              <a:t>Can compete for govt. jobs including banking.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975" y="279918"/>
            <a:ext cx="4778829" cy="1293028"/>
          </a:xfrm>
        </p:spPr>
        <p:txBody>
          <a:bodyPr/>
          <a:lstStyle/>
          <a:p>
            <a:r>
              <a:rPr lang="en-IN" dirty="0" smtClean="0"/>
              <a:t>Road map to ca</a:t>
            </a:r>
            <a:endParaRPr lang="en-US" dirty="0"/>
          </a:p>
        </p:txBody>
      </p:sp>
      <p:sp>
        <p:nvSpPr>
          <p:cNvPr id="3" name="Content Placeholder 2"/>
          <p:cNvSpPr>
            <a:spLocks noGrp="1"/>
          </p:cNvSpPr>
          <p:nvPr>
            <p:ph idx="1"/>
          </p:nvPr>
        </p:nvSpPr>
        <p:spPr>
          <a:xfrm>
            <a:off x="620486" y="1644054"/>
            <a:ext cx="10820400" cy="5213946"/>
          </a:xfrm>
        </p:spPr>
        <p:txBody>
          <a:bodyPr>
            <a:normAutofit/>
          </a:bodyPr>
          <a:lstStyle/>
          <a:p>
            <a:r>
              <a:rPr lang="en-US" b="1" i="1" u="sng" dirty="0" smtClean="0"/>
              <a:t>Enroll for the CA Foundation </a:t>
            </a:r>
            <a:r>
              <a:rPr lang="en-US" dirty="0" smtClean="0"/>
              <a:t>: You </a:t>
            </a:r>
            <a:r>
              <a:rPr lang="en-US" dirty="0" smtClean="0"/>
              <a:t>can register for the course online at the ICAI website</a:t>
            </a:r>
            <a:r>
              <a:rPr lang="en-US" dirty="0" smtClean="0"/>
              <a:t>.</a:t>
            </a:r>
            <a:endParaRPr lang="en-US" dirty="0" smtClean="0"/>
          </a:p>
          <a:p>
            <a:r>
              <a:rPr lang="en-US" b="1" i="1" u="sng" dirty="0" smtClean="0"/>
              <a:t>Meet the Eligibility Criteria</a:t>
            </a:r>
            <a:r>
              <a:rPr lang="en-US" dirty="0" smtClean="0"/>
              <a:t>: To be eligible for the CA Foundation Course, you must have completed your Intermediate (</a:t>
            </a:r>
            <a:r>
              <a:rPr lang="en-US" dirty="0" smtClean="0"/>
              <a:t>MPC) with minimum </a:t>
            </a:r>
            <a:r>
              <a:rPr lang="en-US" dirty="0" smtClean="0"/>
              <a:t>of 50% </a:t>
            </a:r>
            <a:r>
              <a:rPr lang="en-US" dirty="0" smtClean="0"/>
              <a:t>marks.</a:t>
            </a:r>
            <a:endParaRPr lang="en-US" dirty="0" smtClean="0"/>
          </a:p>
          <a:p>
            <a:r>
              <a:rPr lang="en-US" b="1" i="1" u="sng" dirty="0" smtClean="0"/>
              <a:t>Complete the Course</a:t>
            </a:r>
            <a:r>
              <a:rPr lang="en-US" dirty="0" smtClean="0"/>
              <a:t>: The CA Foundation Course consists of four </a:t>
            </a:r>
            <a:r>
              <a:rPr lang="en-US" dirty="0" smtClean="0"/>
              <a:t>papers(</a:t>
            </a:r>
            <a:r>
              <a:rPr lang="en-US" dirty="0" smtClean="0"/>
              <a:t>Accounting, Economics, Business Laws, </a:t>
            </a:r>
            <a:r>
              <a:rPr lang="en-US" dirty="0" smtClean="0"/>
              <a:t>Business Mathematics)and </a:t>
            </a:r>
            <a:r>
              <a:rPr lang="en-US" dirty="0" smtClean="0"/>
              <a:t>you must pass all of them to qualify for the next </a:t>
            </a:r>
            <a:r>
              <a:rPr lang="en-US" dirty="0" smtClean="0"/>
              <a:t>level</a:t>
            </a:r>
            <a:endParaRPr lang="en-US" dirty="0" smtClean="0"/>
          </a:p>
          <a:p>
            <a:r>
              <a:rPr lang="en-US" b="1" i="1" u="sng" dirty="0" smtClean="0"/>
              <a:t>Register for the CA Intermediate Course</a:t>
            </a:r>
            <a:r>
              <a:rPr lang="en-US" dirty="0" smtClean="0"/>
              <a:t>: Once you have cleared the CA Foundation Course, you can register for the CA Intermediate Course. This course consists of two groups, and you must pass both of them to qualify for the next level</a:t>
            </a:r>
            <a:r>
              <a:rPr lang="en-US" dirty="0" smtClean="0"/>
              <a:t>.</a:t>
            </a:r>
            <a:endParaRPr lang="en-US" dirty="0" smtClean="0"/>
          </a:p>
          <a:p>
            <a:r>
              <a:rPr lang="en-US" b="1" i="1" u="sng" dirty="0" smtClean="0"/>
              <a:t>Complete </a:t>
            </a:r>
            <a:r>
              <a:rPr lang="en-US" b="1" i="1" u="sng" dirty="0" err="1" smtClean="0"/>
              <a:t>Articleship</a:t>
            </a:r>
            <a:r>
              <a:rPr lang="en-US" b="1" i="1" u="sng" dirty="0" smtClean="0"/>
              <a:t> Training</a:t>
            </a:r>
            <a:r>
              <a:rPr lang="en-US" dirty="0" smtClean="0"/>
              <a:t>: After clearing the CA Intermediate Course, you must complete a three-year </a:t>
            </a:r>
            <a:r>
              <a:rPr lang="en-US" dirty="0" err="1" smtClean="0"/>
              <a:t>Articleship</a:t>
            </a:r>
            <a:r>
              <a:rPr lang="en-US" dirty="0" smtClean="0"/>
              <a:t> Training under a practicing CA. During this period, you will gain practical experience in v</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147" y="1448111"/>
            <a:ext cx="10820400" cy="5409889"/>
          </a:xfrm>
        </p:spPr>
        <p:txBody>
          <a:bodyPr>
            <a:normAutofit/>
          </a:bodyPr>
          <a:lstStyle/>
          <a:p>
            <a:r>
              <a:rPr lang="en-US" b="1" i="1" u="sng" dirty="0" smtClean="0"/>
              <a:t>Clear the CA Final </a:t>
            </a:r>
            <a:r>
              <a:rPr lang="en-US" b="1" i="1" u="sng" dirty="0" smtClean="0"/>
              <a:t>Exam </a:t>
            </a:r>
            <a:r>
              <a:rPr lang="en-US" dirty="0" smtClean="0"/>
              <a:t>: </a:t>
            </a:r>
            <a:r>
              <a:rPr lang="en-US" dirty="0" smtClean="0"/>
              <a:t>The final step towards becoming a CA is to clear the CA Final Exam, which is conducted by the ICAI. The exam consists of two groups, and you must pass both of them to become a Chartered Accountant</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351" y="764373"/>
            <a:ext cx="10423849" cy="961790"/>
          </a:xfrm>
        </p:spPr>
        <p:txBody>
          <a:bodyPr/>
          <a:lstStyle/>
          <a:p>
            <a:r>
              <a:rPr lang="en-IN" dirty="0" smtClean="0"/>
              <a:t>Major career options after ca</a:t>
            </a:r>
            <a:endParaRPr lang="en-US" dirty="0"/>
          </a:p>
        </p:txBody>
      </p:sp>
      <p:sp>
        <p:nvSpPr>
          <p:cNvPr id="3" name="Content Placeholder 2"/>
          <p:cNvSpPr>
            <a:spLocks noGrp="1"/>
          </p:cNvSpPr>
          <p:nvPr>
            <p:ph idx="1"/>
          </p:nvPr>
        </p:nvSpPr>
        <p:spPr>
          <a:xfrm>
            <a:off x="298580" y="1698172"/>
            <a:ext cx="11207620" cy="4520514"/>
          </a:xfrm>
        </p:spPr>
        <p:txBody>
          <a:bodyPr>
            <a:normAutofit lnSpcReduction="10000"/>
          </a:bodyPr>
          <a:lstStyle/>
          <a:p>
            <a:r>
              <a:rPr lang="en-US" b="1" u="sng" dirty="0" smtClean="0"/>
              <a:t>Practice as a Chartered </a:t>
            </a:r>
            <a:r>
              <a:rPr lang="en-US" b="1" u="sng" dirty="0" smtClean="0"/>
              <a:t>Accountant </a:t>
            </a:r>
            <a:r>
              <a:rPr lang="en-US" dirty="0" smtClean="0"/>
              <a:t>: </a:t>
            </a:r>
            <a:r>
              <a:rPr lang="en-US" dirty="0" smtClean="0"/>
              <a:t>you can start your own CA firm and provide accounting, taxation, and other financial services to clients</a:t>
            </a:r>
            <a:r>
              <a:rPr lang="en-US" dirty="0" smtClean="0"/>
              <a:t>.</a:t>
            </a:r>
            <a:endParaRPr lang="en-US" dirty="0" smtClean="0"/>
          </a:p>
          <a:p>
            <a:r>
              <a:rPr lang="en-US" b="1" u="sng" dirty="0" smtClean="0"/>
              <a:t>Accounting </a:t>
            </a:r>
            <a:r>
              <a:rPr lang="en-US" b="1" u="sng" dirty="0" smtClean="0"/>
              <a:t>and </a:t>
            </a:r>
            <a:r>
              <a:rPr lang="en-US" b="1" u="sng" dirty="0" smtClean="0"/>
              <a:t>Finance </a:t>
            </a:r>
            <a:r>
              <a:rPr lang="en-US" dirty="0" smtClean="0"/>
              <a:t>: </a:t>
            </a:r>
            <a:r>
              <a:rPr lang="en-US" dirty="0" smtClean="0"/>
              <a:t>You can work in various roles in accounting and finance departments of companies, such as Chief Financial Officer, Finance Manager, or Internal Auditor</a:t>
            </a:r>
            <a:r>
              <a:rPr lang="en-US" dirty="0" smtClean="0"/>
              <a:t>.</a:t>
            </a:r>
            <a:endParaRPr lang="en-US" dirty="0" smtClean="0"/>
          </a:p>
          <a:p>
            <a:r>
              <a:rPr lang="en-US" b="1" u="sng" dirty="0" smtClean="0"/>
              <a:t>Investment </a:t>
            </a:r>
            <a:r>
              <a:rPr lang="en-US" b="1" u="sng" dirty="0" smtClean="0"/>
              <a:t>Banking </a:t>
            </a:r>
            <a:r>
              <a:rPr lang="en-US" dirty="0" smtClean="0"/>
              <a:t>: </a:t>
            </a:r>
            <a:r>
              <a:rPr lang="en-US" dirty="0" smtClean="0"/>
              <a:t>Investment Banker, Equity Analyst, or Venture Capitalist. job involves advising clients on investments, and fundraising</a:t>
            </a:r>
            <a:r>
              <a:rPr lang="en-US" dirty="0" smtClean="0"/>
              <a:t>.</a:t>
            </a:r>
            <a:endParaRPr lang="en-US" dirty="0" smtClean="0"/>
          </a:p>
          <a:p>
            <a:r>
              <a:rPr lang="en-US" b="1" u="sng" dirty="0" smtClean="0"/>
              <a:t>Consulting</a:t>
            </a:r>
            <a:r>
              <a:rPr lang="en-US" dirty="0" smtClean="0"/>
              <a:t> : </a:t>
            </a:r>
            <a:r>
              <a:rPr lang="en-US" dirty="0" smtClean="0"/>
              <a:t>Financial Consultant, Tax Consultant, or Management Consultant. involves providing advice to clients on financial and business-related matters</a:t>
            </a:r>
            <a:r>
              <a:rPr lang="en-US" dirty="0" smtClean="0"/>
              <a:t>.</a:t>
            </a:r>
            <a:endParaRPr lang="en-US" dirty="0" smtClean="0"/>
          </a:p>
          <a:p>
            <a:r>
              <a:rPr lang="en-US" b="1" u="sng" dirty="0" smtClean="0"/>
              <a:t>Government </a:t>
            </a:r>
            <a:r>
              <a:rPr lang="en-US" b="1" u="sng" dirty="0" smtClean="0"/>
              <a:t>Jobs </a:t>
            </a:r>
            <a:r>
              <a:rPr lang="en-US" dirty="0" smtClean="0"/>
              <a:t>: </a:t>
            </a:r>
            <a:r>
              <a:rPr lang="en-US" dirty="0" smtClean="0"/>
              <a:t>Income Tax Officer, Sales Tax Officer, or Deputy Comptroller and Auditor General (CAG</a:t>
            </a:r>
            <a:r>
              <a:rPr lang="en-US" dirty="0" smtClean="0"/>
              <a:t>).</a:t>
            </a:r>
            <a:endParaRPr lang="en-US" dirty="0" smtClean="0"/>
          </a:p>
          <a:p>
            <a:r>
              <a:rPr lang="en-US" b="1" u="sng" dirty="0" smtClean="0"/>
              <a:t>Academia and </a:t>
            </a:r>
            <a:r>
              <a:rPr lang="en-US" b="1" u="sng" dirty="0" smtClean="0"/>
              <a:t>Research </a:t>
            </a:r>
            <a:r>
              <a:rPr lang="en-US" dirty="0" smtClean="0"/>
              <a:t>: </a:t>
            </a:r>
            <a:r>
              <a:rPr lang="en-US" dirty="0" smtClean="0"/>
              <a:t>You can pursue a career in academia and research by taking up teaching roles in universities or research institutions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817108"/>
            <a:ext cx="4526902" cy="1293028"/>
          </a:xfrm>
        </p:spPr>
        <p:txBody>
          <a:bodyPr>
            <a:noAutofit/>
          </a:bodyPr>
          <a:lstStyle/>
          <a:p>
            <a:r>
              <a:rPr lang="en-IN" sz="5400" dirty="0" smtClean="0">
                <a:latin typeface="Algerian" pitchFamily="82" charset="0"/>
              </a:rPr>
              <a:t>THANK you</a:t>
            </a:r>
            <a:endParaRPr lang="en-US" sz="54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EDB716FD-D4CC-E1F3-1F82-A10358C8C70F}"/>
              </a:ext>
            </a:extLst>
          </p:cNvPr>
          <p:cNvGraphicFramePr/>
          <p:nvPr>
            <p:extLst>
              <p:ext uri="{D42A27DB-BD31-4B8C-83A1-F6EECF244321}">
                <p14:modId xmlns:p14="http://schemas.microsoft.com/office/powerpoint/2010/main" xmlns="" val="3790280802"/>
              </p:ext>
            </p:extLst>
          </p:nvPr>
        </p:nvGraphicFramePr>
        <p:xfrm>
          <a:off x="975336" y="1864896"/>
          <a:ext cx="10093133" cy="331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957804" y="1306286"/>
            <a:ext cx="5831632" cy="707886"/>
          </a:xfrm>
          <a:prstGeom prst="rect">
            <a:avLst/>
          </a:prstGeom>
          <a:noFill/>
        </p:spPr>
        <p:txBody>
          <a:bodyPr wrap="square" rtlCol="0">
            <a:spAutoFit/>
          </a:bodyPr>
          <a:lstStyle/>
          <a:p>
            <a:r>
              <a:rPr lang="en-IN" sz="4000" dirty="0" smtClean="0">
                <a:latin typeface="Yu Gothic UI Semibold" pitchFamily="34" charset="-128"/>
                <a:ea typeface="Yu Gothic UI Semibold" pitchFamily="34" charset="-128"/>
              </a:rPr>
              <a:t>WHAT NEXT..?</a:t>
            </a:r>
            <a:endParaRPr lang="en-US" sz="4000" dirty="0">
              <a:latin typeface="Yu Gothic UI Semibold" pitchFamily="34" charset="-128"/>
              <a:ea typeface="Yu Gothic UI Semibold" pitchFamily="34" charset="-128"/>
            </a:endParaRPr>
          </a:p>
        </p:txBody>
      </p:sp>
    </p:spTree>
    <p:extLst>
      <p:ext uri="{BB962C8B-B14F-4D97-AF65-F5344CB8AC3E}">
        <p14:creationId xmlns:p14="http://schemas.microsoft.com/office/powerpoint/2010/main" xmlns="" val="400863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AA7E2-3A65-A002-AD2C-00B816E1BE2F}"/>
              </a:ext>
            </a:extLst>
          </p:cNvPr>
          <p:cNvSpPr>
            <a:spLocks noGrp="1"/>
          </p:cNvSpPr>
          <p:nvPr>
            <p:ph type="title"/>
          </p:nvPr>
        </p:nvSpPr>
        <p:spPr>
          <a:xfrm>
            <a:off x="4179176" y="291408"/>
            <a:ext cx="3833647" cy="1293028"/>
          </a:xfrm>
        </p:spPr>
        <p:txBody>
          <a:bodyPr>
            <a:normAutofit/>
          </a:bodyPr>
          <a:lstStyle/>
          <a:p>
            <a:r>
              <a:rPr lang="en-IN" sz="4400" u="sng" dirty="0">
                <a:latin typeface="Algerian" panose="04020705040A02060702" pitchFamily="82" charset="0"/>
              </a:rPr>
              <a:t>ENGINEERING</a:t>
            </a:r>
          </a:p>
        </p:txBody>
      </p:sp>
      <p:sp>
        <p:nvSpPr>
          <p:cNvPr id="3" name="Content Placeholder 2">
            <a:extLst>
              <a:ext uri="{FF2B5EF4-FFF2-40B4-BE49-F238E27FC236}">
                <a16:creationId xmlns:a16="http://schemas.microsoft.com/office/drawing/2014/main" xmlns="" id="{277689DD-3D9D-4A6C-E837-259A27142B85}"/>
              </a:ext>
            </a:extLst>
          </p:cNvPr>
          <p:cNvSpPr>
            <a:spLocks noGrp="1"/>
          </p:cNvSpPr>
          <p:nvPr>
            <p:ph idx="1"/>
          </p:nvPr>
        </p:nvSpPr>
        <p:spPr>
          <a:xfrm>
            <a:off x="685799" y="1889761"/>
            <a:ext cx="10820400" cy="4024125"/>
          </a:xfrm>
        </p:spPr>
        <p:txBody>
          <a:bodyPr>
            <a:normAutofit/>
          </a:bodyPr>
          <a:lstStyle/>
          <a:p>
            <a:pPr marL="0" indent="0">
              <a:buNone/>
            </a:pPr>
            <a:r>
              <a:rPr lang="en-US" sz="2800" i="1" u="sng" dirty="0">
                <a:latin typeface="Sitka Small Semibold" pitchFamily="2" charset="0"/>
              </a:rPr>
              <a:t>ADMISSION :-</a:t>
            </a:r>
          </a:p>
          <a:p>
            <a:pPr>
              <a:buFont typeface="Wingdings" panose="05000000000000000000" pitchFamily="2" charset="2"/>
              <a:buChar char="§"/>
            </a:pPr>
            <a:r>
              <a:rPr lang="en-US" dirty="0"/>
              <a:t> The most popular exams include JEE Main, JEE Advanced, BITSAT, VITEEE,  WBJEE and state wise CET’s and JEE’s.</a:t>
            </a:r>
          </a:p>
          <a:p>
            <a:pPr>
              <a:buFont typeface="Wingdings" panose="05000000000000000000" pitchFamily="2" charset="2"/>
              <a:buChar char="§"/>
            </a:pPr>
            <a:r>
              <a:rPr lang="en-US" dirty="0"/>
              <a:t>Majority of subjects mathematics , physics and chemistry.</a:t>
            </a:r>
          </a:p>
          <a:p>
            <a:pPr>
              <a:buFont typeface="Wingdings" panose="05000000000000000000" pitchFamily="2" charset="2"/>
              <a:buChar char="§"/>
            </a:pPr>
            <a:r>
              <a:rPr lang="en-US" dirty="0"/>
              <a:t>Fill out application form.</a:t>
            </a:r>
          </a:p>
          <a:p>
            <a:pPr>
              <a:buFont typeface="Wingdings" panose="05000000000000000000" pitchFamily="2" charset="2"/>
              <a:buChar char="§"/>
            </a:pPr>
            <a:r>
              <a:rPr lang="en-US" dirty="0"/>
              <a:t>Once results are out ,eligible students will be called for counselling sessions. During counselling , students will be able to choose the college and branch of their choice.</a:t>
            </a:r>
          </a:p>
          <a:p>
            <a:pPr>
              <a:buFont typeface="Wingdings" panose="05000000000000000000" pitchFamily="2" charset="2"/>
              <a:buChar char="§"/>
            </a:pPr>
            <a:r>
              <a:rPr lang="en-US" dirty="0"/>
              <a:t>Completion of admission process includes fee payments , undertaking form etc..,</a:t>
            </a:r>
          </a:p>
          <a:p>
            <a:pPr marL="0" indent="0">
              <a:buNone/>
            </a:pPr>
            <a:endParaRPr lang="en-US" b="0" i="0" dirty="0">
              <a:solidFill>
                <a:srgbClr val="D1D5DB"/>
              </a:solidFill>
              <a:effectLst/>
              <a:latin typeface="Söhne"/>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xmlns="" val="154450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E.png"/>
          <p:cNvPicPr>
            <a:picLocks noChangeAspect="1"/>
          </p:cNvPicPr>
          <p:nvPr/>
        </p:nvPicPr>
        <p:blipFill>
          <a:blip r:embed="rId2"/>
          <a:stretch>
            <a:fillRect/>
          </a:stretch>
        </p:blipFill>
        <p:spPr>
          <a:xfrm>
            <a:off x="2565918" y="1661518"/>
            <a:ext cx="7336972" cy="5084514"/>
          </a:xfrm>
          <a:prstGeom prst="rect">
            <a:avLst/>
          </a:prstGeom>
        </p:spPr>
      </p:pic>
      <p:sp>
        <p:nvSpPr>
          <p:cNvPr id="3" name="TextBox 2"/>
          <p:cNvSpPr txBox="1"/>
          <p:nvPr/>
        </p:nvSpPr>
        <p:spPr>
          <a:xfrm>
            <a:off x="2351315" y="895739"/>
            <a:ext cx="9554546" cy="646331"/>
          </a:xfrm>
          <a:prstGeom prst="rect">
            <a:avLst/>
          </a:prstGeom>
          <a:noFill/>
        </p:spPr>
        <p:txBody>
          <a:bodyPr wrap="square" rtlCol="0">
            <a:spAutoFit/>
          </a:bodyPr>
          <a:lstStyle/>
          <a:p>
            <a:r>
              <a:rPr lang="en-IN" dirty="0" smtClean="0"/>
              <a:t> </a:t>
            </a:r>
            <a:r>
              <a:rPr lang="en-IN" sz="3600" dirty="0" smtClean="0">
                <a:latin typeface="Arial Rounded MT Bold" pitchFamily="34" charset="0"/>
              </a:rPr>
              <a:t>MAJOR ENGINEERING STREAMS </a:t>
            </a:r>
            <a:endParaRPr lang="en-US" sz="3600" dirty="0">
              <a:latin typeface="Arial Rounded MT Bol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96648"/>
            <a:ext cx="3442996" cy="2954655"/>
          </a:xfrm>
          <a:prstGeom prst="rect">
            <a:avLst/>
          </a:prstGeom>
        </p:spPr>
        <p:txBody>
          <a:bodyPr wrap="square">
            <a:spAutoFit/>
          </a:bodyPr>
          <a:lstStyle/>
          <a:p>
            <a:r>
              <a:rPr lang="en-IN" sz="2400" b="1" dirty="0" smtClean="0"/>
              <a:t>            CSE &amp; IT</a:t>
            </a:r>
            <a:endParaRPr lang="en-US" sz="2400" b="1" dirty="0" smtClean="0"/>
          </a:p>
          <a:p>
            <a:r>
              <a:rPr lang="en-US" dirty="0" smtClean="0"/>
              <a:t>Software Developer</a:t>
            </a:r>
            <a:endParaRPr lang="en-US" dirty="0" smtClean="0"/>
          </a:p>
          <a:p>
            <a:r>
              <a:rPr lang="en-US" dirty="0" smtClean="0"/>
              <a:t>Data </a:t>
            </a:r>
            <a:r>
              <a:rPr lang="en-US" dirty="0" smtClean="0"/>
              <a:t>Scientist</a:t>
            </a:r>
            <a:endParaRPr lang="en-US" dirty="0" smtClean="0"/>
          </a:p>
          <a:p>
            <a:r>
              <a:rPr lang="en-US" dirty="0" smtClean="0"/>
              <a:t>Cyber security Specialist</a:t>
            </a:r>
            <a:endParaRPr lang="en-US" dirty="0" smtClean="0"/>
          </a:p>
          <a:p>
            <a:r>
              <a:rPr lang="en-US" dirty="0" smtClean="0"/>
              <a:t>Artificial Intelligence </a:t>
            </a:r>
            <a:r>
              <a:rPr lang="en-US" dirty="0" smtClean="0"/>
              <a:t>Engineer</a:t>
            </a:r>
            <a:endParaRPr lang="en-US" dirty="0" smtClean="0"/>
          </a:p>
          <a:p>
            <a:r>
              <a:rPr lang="en-US" dirty="0" smtClean="0"/>
              <a:t>System </a:t>
            </a:r>
            <a:r>
              <a:rPr lang="en-US" dirty="0" smtClean="0"/>
              <a:t>Administrator</a:t>
            </a:r>
            <a:endParaRPr lang="en-US" dirty="0" smtClean="0"/>
          </a:p>
          <a:p>
            <a:r>
              <a:rPr lang="en-US" dirty="0" smtClean="0"/>
              <a:t>Network </a:t>
            </a:r>
            <a:r>
              <a:rPr lang="en-US" dirty="0" smtClean="0"/>
              <a:t>Engineer</a:t>
            </a:r>
            <a:endParaRPr lang="en-US" dirty="0" smtClean="0"/>
          </a:p>
          <a:p>
            <a:r>
              <a:rPr lang="en-US" dirty="0" smtClean="0"/>
              <a:t>Web </a:t>
            </a:r>
            <a:r>
              <a:rPr lang="en-US" dirty="0" smtClean="0"/>
              <a:t>Developer</a:t>
            </a:r>
            <a:endParaRPr lang="en-US" dirty="0" smtClean="0"/>
          </a:p>
          <a:p>
            <a:r>
              <a:rPr lang="en-US" dirty="0" smtClean="0"/>
              <a:t>Database </a:t>
            </a:r>
            <a:r>
              <a:rPr lang="en-US" dirty="0" smtClean="0"/>
              <a:t>Administrator</a:t>
            </a:r>
          </a:p>
        </p:txBody>
      </p:sp>
      <p:sp>
        <p:nvSpPr>
          <p:cNvPr id="4" name="Rectangle 3"/>
          <p:cNvSpPr/>
          <p:nvPr/>
        </p:nvSpPr>
        <p:spPr>
          <a:xfrm>
            <a:off x="2852057" y="4272677"/>
            <a:ext cx="3184849" cy="2585323"/>
          </a:xfrm>
          <a:prstGeom prst="rect">
            <a:avLst/>
          </a:prstGeom>
        </p:spPr>
        <p:txBody>
          <a:bodyPr wrap="square">
            <a:spAutoFit/>
          </a:bodyPr>
          <a:lstStyle/>
          <a:p>
            <a:r>
              <a:rPr lang="en-IN" b="1" dirty="0" smtClean="0"/>
              <a:t>                 CIVIL</a:t>
            </a:r>
            <a:endParaRPr lang="en-US" b="1" dirty="0" smtClean="0"/>
          </a:p>
          <a:p>
            <a:r>
              <a:rPr lang="en-US" dirty="0" smtClean="0"/>
              <a:t>Structural </a:t>
            </a:r>
            <a:r>
              <a:rPr lang="en-US" dirty="0" smtClean="0"/>
              <a:t>Engineer</a:t>
            </a:r>
          </a:p>
          <a:p>
            <a:r>
              <a:rPr lang="en-US" dirty="0" smtClean="0"/>
              <a:t>Construction Manager</a:t>
            </a:r>
          </a:p>
          <a:p>
            <a:r>
              <a:rPr lang="en-US" dirty="0" smtClean="0"/>
              <a:t>Urban Planner</a:t>
            </a:r>
          </a:p>
          <a:p>
            <a:r>
              <a:rPr lang="en-US" dirty="0" smtClean="0"/>
              <a:t>Environmental Engineer</a:t>
            </a:r>
          </a:p>
          <a:p>
            <a:r>
              <a:rPr lang="en-US" dirty="0" smtClean="0"/>
              <a:t>Geotechnical Engineer</a:t>
            </a:r>
          </a:p>
          <a:p>
            <a:r>
              <a:rPr lang="en-US" dirty="0" smtClean="0"/>
              <a:t>Water Resource Engineer</a:t>
            </a:r>
          </a:p>
          <a:p>
            <a:r>
              <a:rPr lang="en-US" dirty="0" smtClean="0"/>
              <a:t>Transportation Engineer</a:t>
            </a:r>
          </a:p>
          <a:p>
            <a:r>
              <a:rPr lang="en-US" dirty="0" smtClean="0"/>
              <a:t>Project </a:t>
            </a:r>
            <a:r>
              <a:rPr lang="en-US" dirty="0" smtClean="0"/>
              <a:t>Manager</a:t>
            </a:r>
          </a:p>
        </p:txBody>
      </p:sp>
      <p:sp>
        <p:nvSpPr>
          <p:cNvPr id="5" name="Rectangle 4"/>
          <p:cNvSpPr/>
          <p:nvPr/>
        </p:nvSpPr>
        <p:spPr>
          <a:xfrm>
            <a:off x="7430278" y="1612364"/>
            <a:ext cx="4369836" cy="2677656"/>
          </a:xfrm>
          <a:prstGeom prst="rect">
            <a:avLst/>
          </a:prstGeom>
        </p:spPr>
        <p:txBody>
          <a:bodyPr wrap="square">
            <a:spAutoFit/>
          </a:bodyPr>
          <a:lstStyle/>
          <a:p>
            <a:pPr algn="r"/>
            <a:r>
              <a:rPr lang="en-IN" sz="2400" b="1" dirty="0" smtClean="0"/>
              <a:t>MECHANICAL </a:t>
            </a:r>
            <a:endParaRPr lang="en-US" sz="2400" b="1" dirty="0" smtClean="0"/>
          </a:p>
          <a:p>
            <a:pPr algn="r"/>
            <a:r>
              <a:rPr lang="en-US" dirty="0" smtClean="0"/>
              <a:t>Design Engineer</a:t>
            </a:r>
            <a:endParaRPr lang="en-US" dirty="0" smtClean="0"/>
          </a:p>
          <a:p>
            <a:pPr algn="r"/>
            <a:r>
              <a:rPr lang="en-US" dirty="0" smtClean="0"/>
              <a:t>Manufacturing Engineer</a:t>
            </a:r>
          </a:p>
          <a:p>
            <a:pPr algn="r"/>
            <a:r>
              <a:rPr lang="en-US" dirty="0" smtClean="0"/>
              <a:t>Research and Development Engineer</a:t>
            </a:r>
          </a:p>
          <a:p>
            <a:pPr algn="r"/>
            <a:r>
              <a:rPr lang="en-US" dirty="0" smtClean="0"/>
              <a:t>Project Engineer</a:t>
            </a:r>
          </a:p>
          <a:p>
            <a:pPr algn="r"/>
            <a:r>
              <a:rPr lang="en-US" dirty="0" smtClean="0"/>
              <a:t>Quality Control Engineer</a:t>
            </a:r>
          </a:p>
          <a:p>
            <a:pPr algn="r"/>
            <a:r>
              <a:rPr lang="en-US" dirty="0" smtClean="0"/>
              <a:t>Sales Engineer</a:t>
            </a:r>
          </a:p>
          <a:p>
            <a:pPr algn="r"/>
            <a:r>
              <a:rPr lang="en-US" dirty="0" smtClean="0"/>
              <a:t>Technical Writer</a:t>
            </a:r>
          </a:p>
          <a:p>
            <a:pPr algn="r"/>
            <a:r>
              <a:rPr lang="en-US" dirty="0" smtClean="0"/>
              <a:t>Energy </a:t>
            </a:r>
            <a:r>
              <a:rPr lang="en-US" dirty="0" smtClean="0"/>
              <a:t>Engineer</a:t>
            </a:r>
          </a:p>
        </p:txBody>
      </p:sp>
      <p:sp>
        <p:nvSpPr>
          <p:cNvPr id="6" name="Rectangle 5"/>
          <p:cNvSpPr/>
          <p:nvPr/>
        </p:nvSpPr>
        <p:spPr>
          <a:xfrm>
            <a:off x="6379029" y="4363435"/>
            <a:ext cx="3819331" cy="2308324"/>
          </a:xfrm>
          <a:prstGeom prst="rect">
            <a:avLst/>
          </a:prstGeom>
        </p:spPr>
        <p:txBody>
          <a:bodyPr wrap="square">
            <a:spAutoFit/>
          </a:bodyPr>
          <a:lstStyle/>
          <a:p>
            <a:r>
              <a:rPr lang="en-IN" dirty="0" smtClean="0"/>
              <a:t>               </a:t>
            </a:r>
            <a:r>
              <a:rPr lang="en-IN" b="1" dirty="0" smtClean="0"/>
              <a:t>AERONAUTICS</a:t>
            </a:r>
            <a:endParaRPr lang="en-US" b="1" dirty="0" smtClean="0"/>
          </a:p>
          <a:p>
            <a:r>
              <a:rPr lang="en-US" dirty="0" smtClean="0"/>
              <a:t>Aerospace </a:t>
            </a:r>
            <a:r>
              <a:rPr lang="en-US" dirty="0" smtClean="0"/>
              <a:t>Engineer</a:t>
            </a:r>
          </a:p>
          <a:p>
            <a:r>
              <a:rPr lang="en-US" dirty="0" smtClean="0"/>
              <a:t>Avionics Engineer</a:t>
            </a:r>
          </a:p>
          <a:p>
            <a:r>
              <a:rPr lang="en-US" dirty="0" smtClean="0"/>
              <a:t>Aircraft Maintenance Engineer</a:t>
            </a:r>
          </a:p>
          <a:p>
            <a:r>
              <a:rPr lang="en-US" dirty="0" smtClean="0"/>
              <a:t>Flight Test Engineer</a:t>
            </a:r>
          </a:p>
          <a:p>
            <a:r>
              <a:rPr lang="en-US" dirty="0" smtClean="0"/>
              <a:t>Manufacturing Engineer</a:t>
            </a:r>
          </a:p>
          <a:p>
            <a:r>
              <a:rPr lang="en-US" dirty="0" smtClean="0"/>
              <a:t>Project Manager</a:t>
            </a:r>
          </a:p>
          <a:p>
            <a:r>
              <a:rPr lang="en-US" dirty="0" smtClean="0"/>
              <a:t>Researcher</a:t>
            </a:r>
            <a:endParaRPr lang="en-US" dirty="0"/>
          </a:p>
        </p:txBody>
      </p:sp>
      <p:sp>
        <p:nvSpPr>
          <p:cNvPr id="7" name="TextBox 6"/>
          <p:cNvSpPr txBox="1"/>
          <p:nvPr/>
        </p:nvSpPr>
        <p:spPr>
          <a:xfrm>
            <a:off x="2743200" y="942392"/>
            <a:ext cx="7184571" cy="523220"/>
          </a:xfrm>
          <a:prstGeom prst="rect">
            <a:avLst/>
          </a:prstGeom>
          <a:noFill/>
        </p:spPr>
        <p:txBody>
          <a:bodyPr wrap="square" rtlCol="0">
            <a:spAutoFit/>
          </a:bodyPr>
          <a:lstStyle/>
          <a:p>
            <a:r>
              <a:rPr lang="en-IN" sz="2800" dirty="0" smtClean="0">
                <a:latin typeface="Britannic Bold" pitchFamily="34" charset="0"/>
              </a:rPr>
              <a:t>MAJOR JOBS IN RESPECTIVE BRANCHES</a:t>
            </a:r>
            <a:endParaRPr lang="en-US" sz="2800" dirty="0">
              <a:latin typeface="Britannic 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131" y="1285793"/>
            <a:ext cx="5237584" cy="2616101"/>
          </a:xfrm>
          <a:prstGeom prst="rect">
            <a:avLst/>
          </a:prstGeom>
        </p:spPr>
        <p:txBody>
          <a:bodyPr wrap="square">
            <a:spAutoFit/>
          </a:bodyPr>
          <a:lstStyle/>
          <a:p>
            <a:r>
              <a:rPr lang="en-IN" dirty="0" smtClean="0"/>
              <a:t>                                  </a:t>
            </a:r>
            <a:r>
              <a:rPr lang="en-IN" sz="2000" b="1" dirty="0" smtClean="0"/>
              <a:t>ECE</a:t>
            </a:r>
            <a:endParaRPr lang="en-US" sz="2000" b="1" dirty="0" smtClean="0"/>
          </a:p>
          <a:p>
            <a:r>
              <a:rPr lang="en-US" dirty="0" smtClean="0"/>
              <a:t>Telecommunications </a:t>
            </a:r>
            <a:r>
              <a:rPr lang="en-US" dirty="0" smtClean="0"/>
              <a:t>Engineer</a:t>
            </a:r>
          </a:p>
          <a:p>
            <a:r>
              <a:rPr lang="en-US" dirty="0" smtClean="0"/>
              <a:t>Embedded Systems Engineer</a:t>
            </a:r>
          </a:p>
          <a:p>
            <a:r>
              <a:rPr lang="en-US" dirty="0" smtClean="0"/>
              <a:t>Electronic Design Automation (EDA) Engineer</a:t>
            </a:r>
          </a:p>
          <a:p>
            <a:r>
              <a:rPr lang="en-US" dirty="0" smtClean="0"/>
              <a:t>Control Systems Engineer</a:t>
            </a:r>
          </a:p>
          <a:p>
            <a:r>
              <a:rPr lang="en-US" dirty="0" smtClean="0"/>
              <a:t>Power Electronics Engineer</a:t>
            </a:r>
          </a:p>
          <a:p>
            <a:r>
              <a:rPr lang="en-US" dirty="0" smtClean="0"/>
              <a:t>Signal Processing Engineer</a:t>
            </a:r>
          </a:p>
          <a:p>
            <a:r>
              <a:rPr lang="en-US" dirty="0" smtClean="0"/>
              <a:t>Robotics Engineer</a:t>
            </a:r>
          </a:p>
          <a:p>
            <a:r>
              <a:rPr lang="en-US" dirty="0" err="1" smtClean="0"/>
              <a:t>IoT</a:t>
            </a:r>
            <a:r>
              <a:rPr lang="en-US" dirty="0" smtClean="0"/>
              <a:t> </a:t>
            </a:r>
            <a:r>
              <a:rPr lang="en-US" dirty="0" smtClean="0"/>
              <a:t>Engineer</a:t>
            </a:r>
          </a:p>
        </p:txBody>
      </p:sp>
      <p:sp>
        <p:nvSpPr>
          <p:cNvPr id="3" name="Rectangle 2"/>
          <p:cNvSpPr/>
          <p:nvPr/>
        </p:nvSpPr>
        <p:spPr>
          <a:xfrm>
            <a:off x="7358742" y="1369768"/>
            <a:ext cx="4500465" cy="2616101"/>
          </a:xfrm>
          <a:prstGeom prst="rect">
            <a:avLst/>
          </a:prstGeom>
        </p:spPr>
        <p:txBody>
          <a:bodyPr wrap="square">
            <a:spAutoFit/>
          </a:bodyPr>
          <a:lstStyle/>
          <a:p>
            <a:pPr algn="r"/>
            <a:r>
              <a:rPr lang="en-IN" sz="2000" b="1" dirty="0" smtClean="0"/>
              <a:t>EEE</a:t>
            </a:r>
            <a:endParaRPr lang="en-US" sz="2000" b="1" dirty="0" smtClean="0"/>
          </a:p>
          <a:p>
            <a:pPr algn="r"/>
            <a:r>
              <a:rPr lang="en-US" dirty="0" smtClean="0"/>
              <a:t>Power </a:t>
            </a:r>
            <a:r>
              <a:rPr lang="en-US" dirty="0" smtClean="0"/>
              <a:t>Systems Engineer</a:t>
            </a:r>
          </a:p>
          <a:p>
            <a:pPr algn="r"/>
            <a:r>
              <a:rPr lang="en-US" dirty="0" smtClean="0"/>
              <a:t>Telecommunications Engineer</a:t>
            </a:r>
          </a:p>
          <a:p>
            <a:pPr algn="r"/>
            <a:r>
              <a:rPr lang="en-US" dirty="0" smtClean="0"/>
              <a:t>Automation and Control Engineer</a:t>
            </a:r>
          </a:p>
          <a:p>
            <a:pPr algn="r"/>
            <a:r>
              <a:rPr lang="en-US" dirty="0" smtClean="0"/>
              <a:t>Renewable Energy Engineer</a:t>
            </a:r>
          </a:p>
          <a:p>
            <a:pPr algn="r"/>
            <a:r>
              <a:rPr lang="en-US" dirty="0" smtClean="0"/>
              <a:t>Electrical Design Engineer</a:t>
            </a:r>
          </a:p>
          <a:p>
            <a:pPr algn="r"/>
            <a:r>
              <a:rPr lang="en-US" dirty="0" smtClean="0"/>
              <a:t>Power Electronics Engineer</a:t>
            </a:r>
          </a:p>
          <a:p>
            <a:pPr algn="r"/>
            <a:r>
              <a:rPr lang="en-US" dirty="0" smtClean="0"/>
              <a:t>Instrumentation and Control Engineer</a:t>
            </a:r>
          </a:p>
          <a:p>
            <a:pPr algn="r"/>
            <a:r>
              <a:rPr lang="en-US" dirty="0" smtClean="0"/>
              <a:t>Research and Development </a:t>
            </a:r>
            <a:r>
              <a:rPr lang="en-US" dirty="0" smtClean="0"/>
              <a:t>Engineer</a:t>
            </a:r>
          </a:p>
        </p:txBody>
      </p:sp>
      <p:sp>
        <p:nvSpPr>
          <p:cNvPr id="4" name="Rectangle 3"/>
          <p:cNvSpPr/>
          <p:nvPr/>
        </p:nvSpPr>
        <p:spPr>
          <a:xfrm>
            <a:off x="3318587" y="4112968"/>
            <a:ext cx="3315478" cy="2616101"/>
          </a:xfrm>
          <a:prstGeom prst="rect">
            <a:avLst/>
          </a:prstGeom>
        </p:spPr>
        <p:txBody>
          <a:bodyPr wrap="square">
            <a:spAutoFit/>
          </a:bodyPr>
          <a:lstStyle/>
          <a:p>
            <a:pPr algn="ctr"/>
            <a:r>
              <a:rPr lang="en-IN" sz="2000" b="1" dirty="0" smtClean="0"/>
              <a:t>CHEMICAL</a:t>
            </a:r>
            <a:endParaRPr lang="en-US" sz="2000" b="1" dirty="0" smtClean="0"/>
          </a:p>
          <a:p>
            <a:pPr algn="ctr"/>
            <a:r>
              <a:rPr lang="en-US" dirty="0" smtClean="0"/>
              <a:t>Process Engineer</a:t>
            </a:r>
            <a:endParaRPr lang="en-US" dirty="0" smtClean="0"/>
          </a:p>
          <a:p>
            <a:pPr algn="ctr"/>
            <a:r>
              <a:rPr lang="en-US" dirty="0" smtClean="0"/>
              <a:t>Plant Engineer</a:t>
            </a:r>
          </a:p>
          <a:p>
            <a:pPr algn="ctr"/>
            <a:r>
              <a:rPr lang="en-US" dirty="0" smtClean="0"/>
              <a:t>Chemical Researcher</a:t>
            </a:r>
          </a:p>
          <a:p>
            <a:pPr algn="ctr"/>
            <a:r>
              <a:rPr lang="en-US" dirty="0" smtClean="0"/>
              <a:t>Environmental Engineer</a:t>
            </a:r>
          </a:p>
          <a:p>
            <a:pPr algn="ctr"/>
            <a:r>
              <a:rPr lang="en-US" dirty="0" smtClean="0"/>
              <a:t>Energy Engineer</a:t>
            </a:r>
          </a:p>
          <a:p>
            <a:pPr algn="ctr"/>
            <a:r>
              <a:rPr lang="en-US" dirty="0" smtClean="0"/>
              <a:t>Quality Control Engineer</a:t>
            </a:r>
          </a:p>
          <a:p>
            <a:pPr algn="ctr"/>
            <a:r>
              <a:rPr lang="en-US" dirty="0" smtClean="0"/>
              <a:t>Technical Sales Engineer</a:t>
            </a:r>
          </a:p>
          <a:p>
            <a:pPr algn="ctr"/>
            <a:r>
              <a:rPr lang="en-US" dirty="0" smtClean="0"/>
              <a:t>Project </a:t>
            </a:r>
            <a:r>
              <a:rPr lang="en-US" dirty="0" smtClean="0"/>
              <a:t>Engineer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86AE64CA-B866-32D6-990B-AD7608420BF3}"/>
              </a:ext>
            </a:extLst>
          </p:cNvPr>
          <p:cNvSpPr>
            <a:spLocks noGrp="1"/>
          </p:cNvSpPr>
          <p:nvPr>
            <p:ph type="title"/>
          </p:nvPr>
        </p:nvSpPr>
        <p:spPr>
          <a:xfrm>
            <a:off x="4206238" y="167606"/>
            <a:ext cx="4181375" cy="1293028"/>
          </a:xfrm>
        </p:spPr>
        <p:txBody>
          <a:bodyPr>
            <a:normAutofit/>
          </a:bodyPr>
          <a:lstStyle/>
          <a:p>
            <a:r>
              <a:rPr lang="en-IN" sz="4400" u="sng" dirty="0">
                <a:latin typeface="Algerian" panose="04020705040A02060702" pitchFamily="82" charset="0"/>
              </a:rPr>
              <a:t>ARCHITECTURE</a:t>
            </a:r>
          </a:p>
        </p:txBody>
      </p:sp>
      <p:sp>
        <p:nvSpPr>
          <p:cNvPr id="15" name="Content Placeholder 14">
            <a:extLst>
              <a:ext uri="{FF2B5EF4-FFF2-40B4-BE49-F238E27FC236}">
                <a16:creationId xmlns:a16="http://schemas.microsoft.com/office/drawing/2014/main" xmlns="" id="{D3EAA3F4-94F3-DB4F-2FD7-6E8B6A02933B}"/>
              </a:ext>
            </a:extLst>
          </p:cNvPr>
          <p:cNvSpPr>
            <a:spLocks noGrp="1"/>
          </p:cNvSpPr>
          <p:nvPr>
            <p:ph idx="1"/>
          </p:nvPr>
        </p:nvSpPr>
        <p:spPr>
          <a:xfrm>
            <a:off x="886725" y="1568918"/>
            <a:ext cx="8305401" cy="4774130"/>
          </a:xfrm>
        </p:spPr>
        <p:txBody>
          <a:bodyPr/>
          <a:lstStyle/>
          <a:p>
            <a:pPr marL="0" indent="0">
              <a:buNone/>
            </a:pPr>
            <a:r>
              <a:rPr lang="en-US" u="sng" dirty="0"/>
              <a:t>Entrance Exam</a:t>
            </a:r>
            <a:r>
              <a:rPr lang="en-US" dirty="0"/>
              <a:t>:</a:t>
            </a:r>
          </a:p>
          <a:p>
            <a:pPr marL="0" indent="0">
              <a:buNone/>
            </a:pPr>
            <a:r>
              <a:rPr lang="en-US" dirty="0"/>
              <a:t>In India, you may required to take national-level entrance exams, such as the National Aptitude Test in Architecture (NATA) or the Joint Entrance Examination (JEE).</a:t>
            </a:r>
          </a:p>
          <a:p>
            <a:pPr marL="0" indent="0">
              <a:buNone/>
            </a:pPr>
            <a:r>
              <a:rPr lang="en-US" u="sng" dirty="0"/>
              <a:t>Application Process</a:t>
            </a:r>
            <a:r>
              <a:rPr lang="en-US" dirty="0"/>
              <a:t>:</a:t>
            </a:r>
          </a:p>
          <a:p>
            <a:pPr marL="0" indent="0">
              <a:buNone/>
            </a:pPr>
            <a:r>
              <a:rPr lang="en-US" dirty="0"/>
              <a:t>Once students have met the educational requirements and completed the necessary entrance exams, they can apply to the architecture program of their choice. The application process typically includes submitting an application form, transcripts, test scores, and other supporting documents.</a:t>
            </a:r>
            <a:endParaRPr lang="en-IN" dirty="0"/>
          </a:p>
        </p:txBody>
      </p:sp>
    </p:spTree>
    <p:extLst>
      <p:ext uri="{BB962C8B-B14F-4D97-AF65-F5344CB8AC3E}">
        <p14:creationId xmlns:p14="http://schemas.microsoft.com/office/powerpoint/2010/main" xmlns="" val="102745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AAF7A-E09F-94B3-1CAA-DBF9298AD765}"/>
              </a:ext>
            </a:extLst>
          </p:cNvPr>
          <p:cNvSpPr>
            <a:spLocks noGrp="1"/>
          </p:cNvSpPr>
          <p:nvPr>
            <p:ph type="title"/>
          </p:nvPr>
        </p:nvSpPr>
        <p:spPr>
          <a:xfrm>
            <a:off x="2180323" y="754748"/>
            <a:ext cx="7831353" cy="1293028"/>
          </a:xfrm>
        </p:spPr>
        <p:txBody>
          <a:bodyPr/>
          <a:lstStyle/>
          <a:p>
            <a:r>
              <a:rPr lang="en-IN" dirty="0"/>
              <a:t>Career out of architecture</a:t>
            </a:r>
          </a:p>
        </p:txBody>
      </p:sp>
      <p:pic>
        <p:nvPicPr>
          <p:cNvPr id="11" name="Picture 10">
            <a:extLst>
              <a:ext uri="{FF2B5EF4-FFF2-40B4-BE49-F238E27FC236}">
                <a16:creationId xmlns:a16="http://schemas.microsoft.com/office/drawing/2014/main" xmlns="" id="{78836D15-3373-1C10-73BE-1AE83F1A7F7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77441" y="1806105"/>
            <a:ext cx="7440328" cy="4585070"/>
          </a:xfrm>
          <a:prstGeom prst="rect">
            <a:avLst/>
          </a:prstGeom>
        </p:spPr>
      </p:pic>
    </p:spTree>
    <p:extLst>
      <p:ext uri="{BB962C8B-B14F-4D97-AF65-F5344CB8AC3E}">
        <p14:creationId xmlns:p14="http://schemas.microsoft.com/office/powerpoint/2010/main" xmlns="" val="66047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4F862-8283-E70C-A154-16EB8834BBE0}"/>
              </a:ext>
            </a:extLst>
          </p:cNvPr>
          <p:cNvSpPr>
            <a:spLocks noGrp="1"/>
          </p:cNvSpPr>
          <p:nvPr>
            <p:ph type="title"/>
          </p:nvPr>
        </p:nvSpPr>
        <p:spPr>
          <a:xfrm>
            <a:off x="4116003" y="341697"/>
            <a:ext cx="3959994" cy="1293028"/>
          </a:xfrm>
        </p:spPr>
        <p:txBody>
          <a:bodyPr>
            <a:normAutofit/>
          </a:bodyPr>
          <a:lstStyle/>
          <a:p>
            <a:r>
              <a:rPr lang="en-IN" dirty="0" err="1">
                <a:latin typeface="Algerian" panose="04020705040A02060702" pitchFamily="82" charset="0"/>
              </a:rPr>
              <a:t>b.Ed</a:t>
            </a:r>
            <a:r>
              <a:rPr lang="en-IN" dirty="0">
                <a:latin typeface="Algerian" panose="04020705040A02060702" pitchFamily="82" charset="0"/>
              </a:rPr>
              <a:t> and </a:t>
            </a:r>
            <a:r>
              <a:rPr lang="en-IN" dirty="0" err="1">
                <a:latin typeface="Algerian" panose="04020705040A02060702" pitchFamily="82" charset="0"/>
              </a:rPr>
              <a:t>d.ed</a:t>
            </a:r>
            <a:r>
              <a:rPr lang="en-IN" dirty="0">
                <a:latin typeface="Algerian" panose="04020705040A02060702" pitchFamily="82" charset="0"/>
              </a:rPr>
              <a:t>  admission</a:t>
            </a:r>
          </a:p>
        </p:txBody>
      </p:sp>
      <p:sp>
        <p:nvSpPr>
          <p:cNvPr id="3" name="Content Placeholder 2">
            <a:extLst>
              <a:ext uri="{FF2B5EF4-FFF2-40B4-BE49-F238E27FC236}">
                <a16:creationId xmlns:a16="http://schemas.microsoft.com/office/drawing/2014/main" xmlns="" id="{64959165-EC64-EA2F-8A5E-CE3B063990AB}"/>
              </a:ext>
            </a:extLst>
          </p:cNvPr>
          <p:cNvSpPr>
            <a:spLocks noGrp="1"/>
          </p:cNvSpPr>
          <p:nvPr>
            <p:ph idx="1"/>
          </p:nvPr>
        </p:nvSpPr>
        <p:spPr>
          <a:xfrm>
            <a:off x="548640" y="1797519"/>
            <a:ext cx="10957560" cy="4718784"/>
          </a:xfrm>
        </p:spPr>
        <p:txBody>
          <a:bodyPr>
            <a:normAutofit fontScale="25000" lnSpcReduction="20000"/>
          </a:bodyPr>
          <a:lstStyle/>
          <a:p>
            <a:r>
              <a:rPr lang="en-US" sz="8000" b="1" i="1" u="sng" dirty="0"/>
              <a:t>Eligibility</a:t>
            </a:r>
            <a:r>
              <a:rPr lang="en-US" sz="8000" dirty="0"/>
              <a:t> : Includes minimum marks required in the qualifying examination, age limit, and other criteria.</a:t>
            </a:r>
          </a:p>
          <a:p>
            <a:r>
              <a:rPr lang="en-US" sz="8000" b="1" i="1" u="sng" dirty="0"/>
              <a:t>Application Form</a:t>
            </a:r>
            <a:r>
              <a:rPr lang="en-US" sz="8000" dirty="0"/>
              <a:t>: The candidate needs to fill the application form for the desired program. This can be done online or offline, depending on the institution's policy.</a:t>
            </a:r>
          </a:p>
          <a:p>
            <a:r>
              <a:rPr lang="en-US" sz="8000" b="1" i="1" u="sng" dirty="0"/>
              <a:t>Entrance Test</a:t>
            </a:r>
            <a:r>
              <a:rPr lang="en-US" sz="8000" dirty="0"/>
              <a:t>: Some colleges may require the candidate to take an entrance test as part of the admission process. The entrance test could be conducted online or offline, and it may test the candidate's aptitude, knowledge, and skills in the relevant subjects.</a:t>
            </a:r>
          </a:p>
          <a:p>
            <a:r>
              <a:rPr lang="en-US" sz="8000" b="1" i="1" u="sng" dirty="0"/>
              <a:t>Merit List</a:t>
            </a:r>
            <a:r>
              <a:rPr lang="en-US" sz="8000" dirty="0"/>
              <a:t>: After the entrance test (if applicable), the university or college will prepare a merit list based on the candidate's performance in the qualifying examination and/or entrance test. Candidates who meet the cut-off score will be eligible for admission.</a:t>
            </a:r>
          </a:p>
          <a:p>
            <a:r>
              <a:rPr lang="en-US" sz="8000" b="1" i="1" u="sng" dirty="0"/>
              <a:t>Counseling</a:t>
            </a:r>
            <a:r>
              <a:rPr lang="en-US" sz="8000" dirty="0"/>
              <a:t>: The candidates who have qualified for admission will be called for counseling. During counseling, the candidates will be able to choose the program and college of their choice based on the availability of seats</a:t>
            </a:r>
          </a:p>
          <a:p>
            <a:r>
              <a:rPr lang="en-US" sz="8000" b="1" i="1" u="sng" dirty="0"/>
              <a:t>Admission</a:t>
            </a:r>
            <a:r>
              <a:rPr lang="en-US" sz="8000" dirty="0"/>
              <a:t>: Once the candidate has been allotted a seat, they will need to complete the admission process by submitting the required documents and paying the admission fee.</a:t>
            </a:r>
          </a:p>
          <a:p>
            <a:endParaRPr lang="en-IN" dirty="0"/>
          </a:p>
        </p:txBody>
      </p:sp>
    </p:spTree>
    <p:extLst>
      <p:ext uri="{BB962C8B-B14F-4D97-AF65-F5344CB8AC3E}">
        <p14:creationId xmlns:p14="http://schemas.microsoft.com/office/powerpoint/2010/main" xmlns="" val="21318488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404</TotalTime>
  <Words>1229</Words>
  <Application>Microsoft Office PowerPoint</Application>
  <PresentationFormat>Custom</PresentationFormat>
  <Paragraphs>139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INTERMEDIATE(MPC)</vt:lpstr>
      <vt:lpstr>Slide 2</vt:lpstr>
      <vt:lpstr>ENGINEERING</vt:lpstr>
      <vt:lpstr>Slide 4</vt:lpstr>
      <vt:lpstr>Slide 5</vt:lpstr>
      <vt:lpstr>Slide 6</vt:lpstr>
      <vt:lpstr>ARCHITECTURE</vt:lpstr>
      <vt:lpstr>Career out of architecture</vt:lpstr>
      <vt:lpstr>b.Ed and d.ed  admission</vt:lpstr>
      <vt:lpstr>Next step in teaching</vt:lpstr>
      <vt:lpstr>Degree courses</vt:lpstr>
      <vt:lpstr>Major Career options after b.sc</vt:lpstr>
      <vt:lpstr>Major Career options after b.com</vt:lpstr>
      <vt:lpstr>Major Career options after bba</vt:lpstr>
      <vt:lpstr>Road map to ca</vt:lpstr>
      <vt:lpstr>Slide 16</vt:lpstr>
      <vt:lpstr>Major career options after ca</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INTERMEDIATE(MPC)</dc:title>
  <dc:creator>sai yugandhar kotla</dc:creator>
  <cp:lastModifiedBy>jahnavi</cp:lastModifiedBy>
  <cp:revision>20</cp:revision>
  <dcterms:created xsi:type="dcterms:W3CDTF">2023-02-23T16:53:21Z</dcterms:created>
  <dcterms:modified xsi:type="dcterms:W3CDTF">2023-03-11T12:29:59Z</dcterms:modified>
</cp:coreProperties>
</file>