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15BE-4310-470D-812D-1AAFD7A4ACD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BA026-7E65-4C97-B6F6-CDEB7EEFA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15BE-4310-470D-812D-1AAFD7A4ACD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BA026-7E65-4C97-B6F6-CDEB7EEFA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15BE-4310-470D-812D-1AAFD7A4ACD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BA026-7E65-4C97-B6F6-CDEB7EEFA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15BE-4310-470D-812D-1AAFD7A4ACD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BA026-7E65-4C97-B6F6-CDEB7EEFA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15BE-4310-470D-812D-1AAFD7A4ACD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BA026-7E65-4C97-B6F6-CDEB7EEFA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15BE-4310-470D-812D-1AAFD7A4ACD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BA026-7E65-4C97-B6F6-CDEB7EEFA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15BE-4310-470D-812D-1AAFD7A4ACD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BA026-7E65-4C97-B6F6-CDEB7EEFA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15BE-4310-470D-812D-1AAFD7A4ACD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BA026-7E65-4C97-B6F6-CDEB7EEFA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15BE-4310-470D-812D-1AAFD7A4ACD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BA026-7E65-4C97-B6F6-CDEB7EEFA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15BE-4310-470D-812D-1AAFD7A4ACD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BA026-7E65-4C97-B6F6-CDEB7EEFA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15BE-4310-470D-812D-1AAFD7A4ACD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BA026-7E65-4C97-B6F6-CDEB7EEFA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15BE-4310-470D-812D-1AAFD7A4ACD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BA026-7E65-4C97-B6F6-CDEB7EEFA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57354" y="2143116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lgerian" pitchFamily="82" charset="0"/>
              </a:rPr>
              <a:t>PARAMEDICAL</a:t>
            </a:r>
            <a:endParaRPr lang="en-US" sz="54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Jobs Paramedics can participate as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ENT Specialist</a:t>
            </a:r>
          </a:p>
          <a:p>
            <a:r>
              <a:rPr lang="en-US" dirty="0" smtClean="0"/>
              <a:t>Specialization in </a:t>
            </a:r>
            <a:r>
              <a:rPr lang="en-US" dirty="0" err="1" smtClean="0"/>
              <a:t>Anasthesia</a:t>
            </a:r>
            <a:endParaRPr lang="en-US" dirty="0" smtClean="0"/>
          </a:p>
          <a:p>
            <a:r>
              <a:rPr lang="en-US" dirty="0" smtClean="0"/>
              <a:t>Technician for machines like the EMT, X-Rays etc.</a:t>
            </a:r>
          </a:p>
          <a:p>
            <a:r>
              <a:rPr lang="en-US" dirty="0" smtClean="0"/>
              <a:t>Maintaining a medical shop</a:t>
            </a:r>
          </a:p>
          <a:p>
            <a:r>
              <a:rPr lang="en-US" dirty="0" smtClean="0"/>
              <a:t>Physiotherapist</a:t>
            </a:r>
          </a:p>
          <a:p>
            <a:r>
              <a:rPr lang="en-US" dirty="0" smtClean="0"/>
              <a:t>Pathologist</a:t>
            </a:r>
          </a:p>
          <a:p>
            <a:r>
              <a:rPr lang="en-US" smtClean="0"/>
              <a:t>Emergency Services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0760043">
            <a:off x="537455" y="2253856"/>
            <a:ext cx="8229600" cy="386245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smtClean="0">
                <a:solidFill>
                  <a:schemeClr val="accent4">
                    <a:lumMod val="75000"/>
                  </a:schemeClr>
                </a:solidFill>
              </a:rPr>
              <a:t>Thank you</a:t>
            </a:r>
            <a:endParaRPr lang="en-US" sz="5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274638"/>
            <a:ext cx="8229600" cy="1143000"/>
          </a:xfrm>
        </p:spPr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804" y="160020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57596" y="1714488"/>
            <a:ext cx="257176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00472" y="1857364"/>
            <a:ext cx="2286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10</a:t>
            </a:r>
            <a:r>
              <a:rPr lang="en-US" sz="2800" baseline="30000" dirty="0" smtClean="0">
                <a:solidFill>
                  <a:srgbClr val="FF0000"/>
                </a:solidFill>
              </a:rPr>
              <a:t>th</a:t>
            </a:r>
            <a:r>
              <a:rPr lang="en-US" sz="2800" dirty="0" smtClean="0">
                <a:solidFill>
                  <a:srgbClr val="FF0000"/>
                </a:solidFill>
              </a:rPr>
              <a:t> class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672042" y="2357430"/>
            <a:ext cx="142876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57596" y="2928934"/>
            <a:ext cx="2571768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43306" y="3071810"/>
            <a:ext cx="214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Intermediate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BiPC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Striped Right Arrow 17"/>
          <p:cNvSpPr/>
          <p:nvPr/>
        </p:nvSpPr>
        <p:spPr>
          <a:xfrm rot="5400000">
            <a:off x="4536281" y="3964785"/>
            <a:ext cx="571504" cy="21431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00430" y="4357694"/>
            <a:ext cx="250033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786182" y="4429132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Paramedical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for </a:t>
            </a:r>
            <a:r>
              <a:rPr lang="en-US" dirty="0" err="1" smtClean="0"/>
              <a:t>B.Sc</a:t>
            </a:r>
            <a:r>
              <a:rPr lang="en-US" dirty="0" smtClean="0"/>
              <a:t> Exams in EAMCET</a:t>
            </a:r>
          </a:p>
          <a:p>
            <a:r>
              <a:rPr lang="en-US" dirty="0" smtClean="0"/>
              <a:t>Attempt the exam</a:t>
            </a:r>
          </a:p>
          <a:p>
            <a:r>
              <a:rPr lang="en-US" dirty="0" smtClean="0"/>
              <a:t>Rank card</a:t>
            </a:r>
          </a:p>
          <a:p>
            <a:r>
              <a:rPr lang="en-US" dirty="0" smtClean="0"/>
              <a:t>Attend </a:t>
            </a:r>
            <a:r>
              <a:rPr lang="en-US" dirty="0" err="1" smtClean="0"/>
              <a:t>counselling</a:t>
            </a:r>
            <a:endParaRPr lang="en-US" dirty="0" smtClean="0"/>
          </a:p>
          <a:p>
            <a:r>
              <a:rPr lang="en-US" dirty="0" smtClean="0"/>
              <a:t>Select collage and branch in </a:t>
            </a:r>
            <a:r>
              <a:rPr lang="en-US" dirty="0" err="1" smtClean="0"/>
              <a:t>wedoptions</a:t>
            </a:r>
            <a:endParaRPr lang="en-US" dirty="0" smtClean="0"/>
          </a:p>
          <a:p>
            <a:r>
              <a:rPr lang="en-US" dirty="0" smtClean="0"/>
              <a:t>Report to allotted collage</a:t>
            </a:r>
          </a:p>
          <a:p>
            <a:r>
              <a:rPr lang="en-US" dirty="0" smtClean="0"/>
              <a:t>Select your </a:t>
            </a:r>
            <a:r>
              <a:rPr lang="en-US" dirty="0" err="1" smtClean="0"/>
              <a:t>prefered</a:t>
            </a:r>
            <a:r>
              <a:rPr lang="en-US" dirty="0" smtClean="0"/>
              <a:t> course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u="sng" dirty="0"/>
              <a:t>C</a:t>
            </a:r>
            <a:r>
              <a:rPr lang="en-US" sz="6600" u="sng" dirty="0" smtClean="0"/>
              <a:t>ourses</a:t>
            </a:r>
            <a:endParaRPr lang="en-US" sz="6600" u="sng" dirty="0"/>
          </a:p>
        </p:txBody>
      </p:sp>
      <p:pic>
        <p:nvPicPr>
          <p:cNvPr id="4" name="Content Placeholder 3" descr="WhatsApp Image 2023-04-10 at 21.24.2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822" y="1428736"/>
            <a:ext cx="8269582" cy="4879053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FEE STRUCTURE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WhatsApp Image 2023-04-10 at 21.50.0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42918"/>
            <a:ext cx="4500562" cy="6215082"/>
          </a:xfrm>
        </p:spPr>
      </p:pic>
      <p:pic>
        <p:nvPicPr>
          <p:cNvPr id="5" name="Picture 4" descr="WhatsApp Image 2023-04-10 at 21.50.0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2" y="642918"/>
            <a:ext cx="4643438" cy="6215082"/>
          </a:xfrm>
          <a:prstGeom prst="rect">
            <a:avLst/>
          </a:prstGeom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26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4-10 at 21.50.1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721" y="0"/>
            <a:ext cx="6013675" cy="6858000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skills needed for being a paramedic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Discipline</a:t>
            </a:r>
          </a:p>
          <a:p>
            <a:r>
              <a:rPr lang="en-US" dirty="0" smtClean="0"/>
              <a:t>Leadership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Interpersonal Skills</a:t>
            </a:r>
          </a:p>
          <a:p>
            <a:r>
              <a:rPr lang="en-US" dirty="0" smtClean="0"/>
              <a:t>Patience</a:t>
            </a:r>
          </a:p>
          <a:p>
            <a:r>
              <a:rPr lang="en-US" dirty="0" smtClean="0"/>
              <a:t>Teamwork</a:t>
            </a:r>
          </a:p>
          <a:p>
            <a:r>
              <a:rPr lang="en-US" dirty="0" smtClean="0"/>
              <a:t>Mental Toughness</a:t>
            </a:r>
          </a:p>
          <a:p>
            <a:r>
              <a:rPr lang="en-US" dirty="0" smtClean="0"/>
              <a:t>Strong Stomach</a:t>
            </a:r>
          </a:p>
          <a:p>
            <a:r>
              <a:rPr lang="en-US" dirty="0" smtClean="0"/>
              <a:t>Physical Fitness</a:t>
            </a:r>
            <a:endParaRPr 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of the best colleges for studying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GITAM College, </a:t>
            </a:r>
            <a:r>
              <a:rPr lang="en-US" dirty="0" err="1" smtClean="0"/>
              <a:t>Vishakapatnam</a:t>
            </a:r>
            <a:r>
              <a:rPr lang="en-US" dirty="0" smtClean="0"/>
              <a:t>  –  INR 4.25 LPA</a:t>
            </a:r>
          </a:p>
          <a:p>
            <a:r>
              <a:rPr lang="en-US" dirty="0" smtClean="0"/>
              <a:t>Jagannath University, </a:t>
            </a:r>
            <a:r>
              <a:rPr lang="en-US" dirty="0" err="1" smtClean="0"/>
              <a:t>Jaipur</a:t>
            </a:r>
            <a:r>
              <a:rPr lang="en-US" dirty="0" smtClean="0"/>
              <a:t> – INR 43,000 to 1 LPA</a:t>
            </a:r>
          </a:p>
          <a:p>
            <a:r>
              <a:rPr lang="en-US" dirty="0" smtClean="0"/>
              <a:t>Jagannath Institute of Management Sciences – INR 22,500 to 1.5 LPA</a:t>
            </a:r>
          </a:p>
          <a:p>
            <a:r>
              <a:rPr lang="en-US" dirty="0" smtClean="0"/>
              <a:t>Centurion University – INR 50,000 to 2.5 LPA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Paramedic Courses in India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100" dirty="0" smtClean="0"/>
              <a:t>Bachelor of Occupational Therapy (UG) – INR 4 </a:t>
            </a:r>
            <a:r>
              <a:rPr lang="en-US" sz="4100" dirty="0" err="1" smtClean="0"/>
              <a:t>Lacs</a:t>
            </a:r>
            <a:endParaRPr lang="en-US" sz="4100" dirty="0" smtClean="0"/>
          </a:p>
          <a:p>
            <a:r>
              <a:rPr lang="en-US" sz="4100" dirty="0" smtClean="0"/>
              <a:t>B.SC Nursing (UG) – INR 1 Lac to 2 </a:t>
            </a:r>
            <a:r>
              <a:rPr lang="en-US" sz="4100" dirty="0" err="1" smtClean="0"/>
              <a:t>Lacs</a:t>
            </a:r>
            <a:endParaRPr lang="en-US" sz="4100" dirty="0" smtClean="0"/>
          </a:p>
          <a:p>
            <a:r>
              <a:rPr lang="en-US" sz="4100" dirty="0" smtClean="0"/>
              <a:t>Diploma in Rural Health Card (after 10</a:t>
            </a:r>
            <a:r>
              <a:rPr lang="en-US" sz="4100" baseline="30000" dirty="0" smtClean="0"/>
              <a:t>th</a:t>
            </a:r>
            <a:r>
              <a:rPr lang="en-US" sz="4100" dirty="0" smtClean="0"/>
              <a:t>) – INR 2 </a:t>
            </a:r>
            <a:r>
              <a:rPr lang="en-US" sz="4100" dirty="0" err="1" smtClean="0"/>
              <a:t>Lacs</a:t>
            </a:r>
            <a:endParaRPr lang="en-US" sz="4100" dirty="0" smtClean="0"/>
          </a:p>
          <a:p>
            <a:r>
              <a:rPr lang="en-US" sz="4100" dirty="0" smtClean="0"/>
              <a:t>Diploma in Medical Record Technology (after 10</a:t>
            </a:r>
            <a:r>
              <a:rPr lang="en-US" sz="4100" baseline="30000" dirty="0" smtClean="0"/>
              <a:t>th</a:t>
            </a:r>
            <a:r>
              <a:rPr lang="en-US" sz="4100" dirty="0" smtClean="0"/>
              <a:t>) – INR 2 </a:t>
            </a:r>
            <a:r>
              <a:rPr lang="en-US" sz="4100" dirty="0" err="1" smtClean="0"/>
              <a:t>Lacs</a:t>
            </a:r>
            <a:endParaRPr lang="en-US" sz="4100" dirty="0" smtClean="0"/>
          </a:p>
          <a:p>
            <a:r>
              <a:rPr lang="en-US" sz="4100" dirty="0" smtClean="0"/>
              <a:t>Master of Physiotherapy (PG) – INR 30,000 to 5 </a:t>
            </a:r>
            <a:r>
              <a:rPr lang="en-US" sz="4100" dirty="0" err="1" smtClean="0"/>
              <a:t>Lacs</a:t>
            </a:r>
            <a:endParaRPr lang="en-US" sz="4100" dirty="0" smtClean="0"/>
          </a:p>
          <a:p>
            <a:r>
              <a:rPr lang="en-US" sz="4100" dirty="0" smtClean="0"/>
              <a:t>Post Graduate Diploma in </a:t>
            </a:r>
            <a:r>
              <a:rPr lang="en-US" sz="4100" dirty="0" err="1" smtClean="0"/>
              <a:t>Anasthesiology</a:t>
            </a:r>
            <a:r>
              <a:rPr lang="en-US" sz="4100" dirty="0" smtClean="0"/>
              <a:t>(PG) – INR 10,000 to 10 </a:t>
            </a:r>
            <a:r>
              <a:rPr lang="en-US" sz="4100" dirty="0" err="1" smtClean="0"/>
              <a:t>Lacs</a:t>
            </a:r>
            <a:endParaRPr lang="en-US" sz="4100" dirty="0" smtClean="0"/>
          </a:p>
          <a:p>
            <a:endParaRPr lang="en-US" dirty="0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212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PARAMEDICAL</vt:lpstr>
      <vt:lpstr>Flowchart</vt:lpstr>
      <vt:lpstr>PROCESS</vt:lpstr>
      <vt:lpstr>Courses</vt:lpstr>
      <vt:lpstr>FEE STRUCTURE</vt:lpstr>
      <vt:lpstr>Slide 6</vt:lpstr>
      <vt:lpstr>Some skills needed for being a paramedic</vt:lpstr>
      <vt:lpstr>Some of the best colleges for studying </vt:lpstr>
      <vt:lpstr>Top Paramedic Courses in India</vt:lpstr>
      <vt:lpstr>Jobs Paramedics can participate as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PARAMEDICAL</dc:title>
  <dc:creator>Srujan Nethi</dc:creator>
  <cp:lastModifiedBy>Srujan Nethi</cp:lastModifiedBy>
  <cp:revision>12</cp:revision>
  <dcterms:created xsi:type="dcterms:W3CDTF">2023-04-10T15:17:39Z</dcterms:created>
  <dcterms:modified xsi:type="dcterms:W3CDTF">2023-04-10T17:19:06Z</dcterms:modified>
</cp:coreProperties>
</file>