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4"/>
  </p:sldMasterIdLst>
  <p:notesMasterIdLst>
    <p:notesMasterId r:id="rId18"/>
  </p:notesMasterIdLst>
  <p:handoutMasterIdLst>
    <p:handoutMasterId r:id="rId19"/>
  </p:handoutMasterIdLst>
  <p:sldIdLst>
    <p:sldId id="266" r:id="rId5"/>
    <p:sldId id="268" r:id="rId6"/>
    <p:sldId id="283" r:id="rId7"/>
    <p:sldId id="269" r:id="rId8"/>
    <p:sldId id="284" r:id="rId9"/>
    <p:sldId id="277" r:id="rId10"/>
    <p:sldId id="274" r:id="rId11"/>
    <p:sldId id="278" r:id="rId12"/>
    <p:sldId id="271" r:id="rId13"/>
    <p:sldId id="280" r:id="rId14"/>
    <p:sldId id="281" r:id="rId15"/>
    <p:sldId id="285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74108-9F00-4D2A-8AA9-2D2EED429074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6797B65-DBD4-47D1-8331-A661D6D6BDA5}">
      <dgm:prSet phldrT="[Text]"/>
      <dgm:spPr/>
      <dgm:t>
        <a:bodyPr/>
        <a:lstStyle/>
        <a:p>
          <a:r>
            <a:rPr lang="en-US" dirty="0"/>
            <a:t>10th</a:t>
          </a:r>
          <a:endParaRPr lang="en-IN" dirty="0"/>
        </a:p>
      </dgm:t>
    </dgm:pt>
    <dgm:pt modelId="{943035F3-6998-4399-9111-0F6289EFCBC6}" type="parTrans" cxnId="{F445B704-FF3B-4A07-8825-64DEDAD4C955}">
      <dgm:prSet/>
      <dgm:spPr/>
      <dgm:t>
        <a:bodyPr/>
        <a:lstStyle/>
        <a:p>
          <a:endParaRPr lang="en-IN"/>
        </a:p>
      </dgm:t>
    </dgm:pt>
    <dgm:pt modelId="{DDFA833B-D5AA-4957-BA85-D60710106DCF}" type="sibTrans" cxnId="{F445B704-FF3B-4A07-8825-64DEDAD4C955}">
      <dgm:prSet/>
      <dgm:spPr/>
      <dgm:t>
        <a:bodyPr/>
        <a:lstStyle/>
        <a:p>
          <a:endParaRPr lang="en-IN"/>
        </a:p>
      </dgm:t>
    </dgm:pt>
    <dgm:pt modelId="{433DECE3-30C7-4B00-A197-4C9599F521CE}">
      <dgm:prSet phldrT="[Text]"/>
      <dgm:spPr/>
      <dgm:t>
        <a:bodyPr/>
        <a:lstStyle/>
        <a:p>
          <a:r>
            <a:rPr lang="en-US" dirty="0"/>
            <a:t>Polytechnic</a:t>
          </a:r>
          <a:endParaRPr lang="en-IN" dirty="0"/>
        </a:p>
      </dgm:t>
    </dgm:pt>
    <dgm:pt modelId="{54E4C648-B47B-415F-A311-D723D4664EF5}" type="parTrans" cxnId="{8640D653-53C3-4EFA-A71B-498FE6B80BD5}">
      <dgm:prSet/>
      <dgm:spPr/>
      <dgm:t>
        <a:bodyPr/>
        <a:lstStyle/>
        <a:p>
          <a:endParaRPr lang="en-IN"/>
        </a:p>
      </dgm:t>
    </dgm:pt>
    <dgm:pt modelId="{0E658C77-6FE2-4EEE-9820-1AC37E9E85BE}" type="sibTrans" cxnId="{8640D653-53C3-4EFA-A71B-498FE6B80BD5}">
      <dgm:prSet/>
      <dgm:spPr/>
      <dgm:t>
        <a:bodyPr/>
        <a:lstStyle/>
        <a:p>
          <a:endParaRPr lang="en-IN"/>
        </a:p>
      </dgm:t>
    </dgm:pt>
    <dgm:pt modelId="{82F1D310-F286-48AE-B2F8-BEEC425D4709}">
      <dgm:prSet phldrT="[Text]"/>
      <dgm:spPr/>
      <dgm:t>
        <a:bodyPr/>
        <a:lstStyle/>
        <a:p>
          <a:r>
            <a:rPr lang="en-US" dirty="0"/>
            <a:t>JOB</a:t>
          </a:r>
          <a:endParaRPr lang="en-IN" dirty="0"/>
        </a:p>
      </dgm:t>
    </dgm:pt>
    <dgm:pt modelId="{99787CED-C663-4F1E-9ECC-0B713F42103D}" type="parTrans" cxnId="{035B1EF0-A0D8-4829-9817-548A57F3F820}">
      <dgm:prSet/>
      <dgm:spPr/>
      <dgm:t>
        <a:bodyPr/>
        <a:lstStyle/>
        <a:p>
          <a:endParaRPr lang="en-IN"/>
        </a:p>
      </dgm:t>
    </dgm:pt>
    <dgm:pt modelId="{BDEAE2F8-AF65-4183-B4B9-35EADBE0E8BD}" type="sibTrans" cxnId="{035B1EF0-A0D8-4829-9817-548A57F3F820}">
      <dgm:prSet/>
      <dgm:spPr/>
      <dgm:t>
        <a:bodyPr/>
        <a:lstStyle/>
        <a:p>
          <a:endParaRPr lang="en-IN"/>
        </a:p>
      </dgm:t>
    </dgm:pt>
    <dgm:pt modelId="{609AA293-45A8-4894-B012-FF4DEACBF8C6}">
      <dgm:prSet phldrT="[Text]"/>
      <dgm:spPr/>
      <dgm:t>
        <a:bodyPr/>
        <a:lstStyle/>
        <a:p>
          <a:r>
            <a:rPr lang="en-US" dirty="0"/>
            <a:t>B.TECH</a:t>
          </a:r>
          <a:endParaRPr lang="en-IN" dirty="0"/>
        </a:p>
      </dgm:t>
    </dgm:pt>
    <dgm:pt modelId="{4B622046-1032-46CB-B26E-6256EB6E2683}" type="parTrans" cxnId="{09D90C83-35D9-45BB-B974-2F0DDBFF19BE}">
      <dgm:prSet/>
      <dgm:spPr/>
      <dgm:t>
        <a:bodyPr/>
        <a:lstStyle/>
        <a:p>
          <a:endParaRPr lang="en-IN"/>
        </a:p>
      </dgm:t>
    </dgm:pt>
    <dgm:pt modelId="{B1974B8A-A38F-4FC9-A04B-2D831EFE13C4}" type="sibTrans" cxnId="{09D90C83-35D9-45BB-B974-2F0DDBFF19BE}">
      <dgm:prSet/>
      <dgm:spPr/>
      <dgm:t>
        <a:bodyPr/>
        <a:lstStyle/>
        <a:p>
          <a:endParaRPr lang="en-IN"/>
        </a:p>
      </dgm:t>
    </dgm:pt>
    <dgm:pt modelId="{5AAB4B8C-6BD7-41CC-B789-73099BA6071E}" type="pres">
      <dgm:prSet presAssocID="{B3974108-9F00-4D2A-8AA9-2D2EED4290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927AB2-46B1-49D8-AFF5-37FB108DF5C6}" type="pres">
      <dgm:prSet presAssocID="{76797B65-DBD4-47D1-8331-A661D6D6BDA5}" presName="hierRoot1" presStyleCnt="0">
        <dgm:presLayoutVars>
          <dgm:hierBranch val="init"/>
        </dgm:presLayoutVars>
      </dgm:prSet>
      <dgm:spPr/>
    </dgm:pt>
    <dgm:pt modelId="{2B7C2E35-EB9B-4293-909F-4576D2FC7883}" type="pres">
      <dgm:prSet presAssocID="{76797B65-DBD4-47D1-8331-A661D6D6BDA5}" presName="rootComposite1" presStyleCnt="0"/>
      <dgm:spPr/>
    </dgm:pt>
    <dgm:pt modelId="{B84293BC-7964-4591-93A8-2D4E4B218759}" type="pres">
      <dgm:prSet presAssocID="{76797B65-DBD4-47D1-8331-A661D6D6BDA5}" presName="rootText1" presStyleLbl="node0" presStyleIdx="0" presStyleCnt="1">
        <dgm:presLayoutVars>
          <dgm:chMax/>
          <dgm:chPref val="3"/>
        </dgm:presLayoutVars>
      </dgm:prSet>
      <dgm:spPr/>
    </dgm:pt>
    <dgm:pt modelId="{C1E7C3BE-E3FB-4FE6-868A-5542DB96912E}" type="pres">
      <dgm:prSet presAssocID="{76797B65-DBD4-47D1-8331-A661D6D6BDA5}" presName="titleText1" presStyleLbl="fgAcc0" presStyleIdx="0" presStyleCnt="1">
        <dgm:presLayoutVars>
          <dgm:chMax val="0"/>
          <dgm:chPref val="0"/>
        </dgm:presLayoutVars>
      </dgm:prSet>
      <dgm:spPr/>
    </dgm:pt>
    <dgm:pt modelId="{53D8CAEC-EAC3-4935-8F9D-A7390968B343}" type="pres">
      <dgm:prSet presAssocID="{76797B65-DBD4-47D1-8331-A661D6D6BDA5}" presName="rootConnector1" presStyleLbl="node1" presStyleIdx="0" presStyleCnt="3"/>
      <dgm:spPr/>
    </dgm:pt>
    <dgm:pt modelId="{9BE00A85-3C51-4F51-B45C-021C811A8DF3}" type="pres">
      <dgm:prSet presAssocID="{76797B65-DBD4-47D1-8331-A661D6D6BDA5}" presName="hierChild2" presStyleCnt="0"/>
      <dgm:spPr/>
    </dgm:pt>
    <dgm:pt modelId="{E1618467-B593-48C9-9109-420B75BE0DB1}" type="pres">
      <dgm:prSet presAssocID="{54E4C648-B47B-415F-A311-D723D4664EF5}" presName="Name37" presStyleLbl="parChTrans1D2" presStyleIdx="0" presStyleCnt="1"/>
      <dgm:spPr/>
    </dgm:pt>
    <dgm:pt modelId="{E68460FB-8110-44A0-B413-3332AF54B313}" type="pres">
      <dgm:prSet presAssocID="{433DECE3-30C7-4B00-A197-4C9599F521CE}" presName="hierRoot2" presStyleCnt="0">
        <dgm:presLayoutVars>
          <dgm:hierBranch val="init"/>
        </dgm:presLayoutVars>
      </dgm:prSet>
      <dgm:spPr/>
    </dgm:pt>
    <dgm:pt modelId="{F1530890-141E-4B2E-8C21-3EC4E980F828}" type="pres">
      <dgm:prSet presAssocID="{433DECE3-30C7-4B00-A197-4C9599F521CE}" presName="rootComposite" presStyleCnt="0"/>
      <dgm:spPr/>
    </dgm:pt>
    <dgm:pt modelId="{87B819C8-940A-4453-8CF9-4C09DB0211FA}" type="pres">
      <dgm:prSet presAssocID="{433DECE3-30C7-4B00-A197-4C9599F521CE}" presName="rootText" presStyleLbl="node1" presStyleIdx="0" presStyleCnt="3">
        <dgm:presLayoutVars>
          <dgm:chMax/>
          <dgm:chPref val="3"/>
        </dgm:presLayoutVars>
      </dgm:prSet>
      <dgm:spPr/>
    </dgm:pt>
    <dgm:pt modelId="{F5BFFABC-6872-4A3B-AC1F-FBCFCA260BB1}" type="pres">
      <dgm:prSet presAssocID="{433DECE3-30C7-4B00-A197-4C9599F521CE}" presName="titleText2" presStyleLbl="fgAcc1" presStyleIdx="0" presStyleCnt="3">
        <dgm:presLayoutVars>
          <dgm:chMax val="0"/>
          <dgm:chPref val="0"/>
        </dgm:presLayoutVars>
      </dgm:prSet>
      <dgm:spPr/>
    </dgm:pt>
    <dgm:pt modelId="{7343D514-3068-4871-9BE8-D7C0FC3C042E}" type="pres">
      <dgm:prSet presAssocID="{433DECE3-30C7-4B00-A197-4C9599F521CE}" presName="rootConnector" presStyleLbl="node2" presStyleIdx="0" presStyleCnt="0"/>
      <dgm:spPr/>
    </dgm:pt>
    <dgm:pt modelId="{F0DD6F4D-26B7-487C-8DD0-4FBAD8296DAC}" type="pres">
      <dgm:prSet presAssocID="{433DECE3-30C7-4B00-A197-4C9599F521CE}" presName="hierChild4" presStyleCnt="0"/>
      <dgm:spPr/>
    </dgm:pt>
    <dgm:pt modelId="{5FD95F12-F7F9-4386-AB9A-BED964ABCF21}" type="pres">
      <dgm:prSet presAssocID="{99787CED-C663-4F1E-9ECC-0B713F42103D}" presName="Name37" presStyleLbl="parChTrans1D3" presStyleIdx="0" presStyleCnt="2"/>
      <dgm:spPr/>
    </dgm:pt>
    <dgm:pt modelId="{DE6DB80C-ED1E-4869-8D71-F40B4DA3C29A}" type="pres">
      <dgm:prSet presAssocID="{82F1D310-F286-48AE-B2F8-BEEC425D4709}" presName="hierRoot2" presStyleCnt="0">
        <dgm:presLayoutVars>
          <dgm:hierBranch val="init"/>
        </dgm:presLayoutVars>
      </dgm:prSet>
      <dgm:spPr/>
    </dgm:pt>
    <dgm:pt modelId="{131A84C7-39A5-406B-8EA3-AFB761F3DBC8}" type="pres">
      <dgm:prSet presAssocID="{82F1D310-F286-48AE-B2F8-BEEC425D4709}" presName="rootComposite" presStyleCnt="0"/>
      <dgm:spPr/>
    </dgm:pt>
    <dgm:pt modelId="{70EAE8D9-E81C-4228-B391-CA81862A4C5C}" type="pres">
      <dgm:prSet presAssocID="{82F1D310-F286-48AE-B2F8-BEEC425D4709}" presName="rootText" presStyleLbl="node1" presStyleIdx="1" presStyleCnt="3">
        <dgm:presLayoutVars>
          <dgm:chMax/>
          <dgm:chPref val="3"/>
        </dgm:presLayoutVars>
      </dgm:prSet>
      <dgm:spPr/>
    </dgm:pt>
    <dgm:pt modelId="{56F4B537-ACD2-4082-A02F-0B3E93611F36}" type="pres">
      <dgm:prSet presAssocID="{82F1D310-F286-48AE-B2F8-BEEC425D4709}" presName="titleText2" presStyleLbl="fgAcc1" presStyleIdx="1" presStyleCnt="3">
        <dgm:presLayoutVars>
          <dgm:chMax val="0"/>
          <dgm:chPref val="0"/>
        </dgm:presLayoutVars>
      </dgm:prSet>
      <dgm:spPr/>
    </dgm:pt>
    <dgm:pt modelId="{82056BEE-26F1-4177-B13B-A7F4375DEC7F}" type="pres">
      <dgm:prSet presAssocID="{82F1D310-F286-48AE-B2F8-BEEC425D4709}" presName="rootConnector" presStyleLbl="node3" presStyleIdx="0" presStyleCnt="0"/>
      <dgm:spPr/>
    </dgm:pt>
    <dgm:pt modelId="{881D839D-B361-48B1-86A4-46AF4B33669D}" type="pres">
      <dgm:prSet presAssocID="{82F1D310-F286-48AE-B2F8-BEEC425D4709}" presName="hierChild4" presStyleCnt="0"/>
      <dgm:spPr/>
    </dgm:pt>
    <dgm:pt modelId="{DE622378-2499-410E-A2FB-106780808BC6}" type="pres">
      <dgm:prSet presAssocID="{82F1D310-F286-48AE-B2F8-BEEC425D4709}" presName="hierChild5" presStyleCnt="0"/>
      <dgm:spPr/>
    </dgm:pt>
    <dgm:pt modelId="{6BA687FF-51BB-4652-9B91-7165843A507F}" type="pres">
      <dgm:prSet presAssocID="{4B622046-1032-46CB-B26E-6256EB6E2683}" presName="Name37" presStyleLbl="parChTrans1D3" presStyleIdx="1" presStyleCnt="2"/>
      <dgm:spPr/>
    </dgm:pt>
    <dgm:pt modelId="{4E484442-E3D0-4465-988C-0BD0142024BB}" type="pres">
      <dgm:prSet presAssocID="{609AA293-45A8-4894-B012-FF4DEACBF8C6}" presName="hierRoot2" presStyleCnt="0">
        <dgm:presLayoutVars>
          <dgm:hierBranch val="init"/>
        </dgm:presLayoutVars>
      </dgm:prSet>
      <dgm:spPr/>
    </dgm:pt>
    <dgm:pt modelId="{31F5BBA8-3B90-4960-8398-45EF6989CC84}" type="pres">
      <dgm:prSet presAssocID="{609AA293-45A8-4894-B012-FF4DEACBF8C6}" presName="rootComposite" presStyleCnt="0"/>
      <dgm:spPr/>
    </dgm:pt>
    <dgm:pt modelId="{D3C977B6-8BAD-4097-A581-F5E3E10C7DAE}" type="pres">
      <dgm:prSet presAssocID="{609AA293-45A8-4894-B012-FF4DEACBF8C6}" presName="rootText" presStyleLbl="node1" presStyleIdx="2" presStyleCnt="3">
        <dgm:presLayoutVars>
          <dgm:chMax/>
          <dgm:chPref val="3"/>
        </dgm:presLayoutVars>
      </dgm:prSet>
      <dgm:spPr/>
    </dgm:pt>
    <dgm:pt modelId="{0D2213D3-AF5A-4340-A7C1-8FFDF59C2EB6}" type="pres">
      <dgm:prSet presAssocID="{609AA293-45A8-4894-B012-FF4DEACBF8C6}" presName="titleText2" presStyleLbl="fgAcc1" presStyleIdx="2" presStyleCnt="3">
        <dgm:presLayoutVars>
          <dgm:chMax val="0"/>
          <dgm:chPref val="0"/>
        </dgm:presLayoutVars>
      </dgm:prSet>
      <dgm:spPr/>
    </dgm:pt>
    <dgm:pt modelId="{8F77F476-BAEE-4022-B842-4CE23746D160}" type="pres">
      <dgm:prSet presAssocID="{609AA293-45A8-4894-B012-FF4DEACBF8C6}" presName="rootConnector" presStyleLbl="node3" presStyleIdx="0" presStyleCnt="0"/>
      <dgm:spPr/>
    </dgm:pt>
    <dgm:pt modelId="{27741C77-39D7-4DA0-82BD-ED598CF832AE}" type="pres">
      <dgm:prSet presAssocID="{609AA293-45A8-4894-B012-FF4DEACBF8C6}" presName="hierChild4" presStyleCnt="0"/>
      <dgm:spPr/>
    </dgm:pt>
    <dgm:pt modelId="{BCCDD960-5727-4690-B811-E31094633A89}" type="pres">
      <dgm:prSet presAssocID="{609AA293-45A8-4894-B012-FF4DEACBF8C6}" presName="hierChild5" presStyleCnt="0"/>
      <dgm:spPr/>
    </dgm:pt>
    <dgm:pt modelId="{7B446E7F-C9A5-4B2F-9AE9-4A91BC77EB45}" type="pres">
      <dgm:prSet presAssocID="{433DECE3-30C7-4B00-A197-4C9599F521CE}" presName="hierChild5" presStyleCnt="0"/>
      <dgm:spPr/>
    </dgm:pt>
    <dgm:pt modelId="{0044834F-9147-44A1-B0B1-D8CF4F8AE847}" type="pres">
      <dgm:prSet presAssocID="{76797B65-DBD4-47D1-8331-A661D6D6BDA5}" presName="hierChild3" presStyleCnt="0"/>
      <dgm:spPr/>
    </dgm:pt>
  </dgm:ptLst>
  <dgm:cxnLst>
    <dgm:cxn modelId="{F445B704-FF3B-4A07-8825-64DEDAD4C955}" srcId="{B3974108-9F00-4D2A-8AA9-2D2EED429074}" destId="{76797B65-DBD4-47D1-8331-A661D6D6BDA5}" srcOrd="0" destOrd="0" parTransId="{943035F3-6998-4399-9111-0F6289EFCBC6}" sibTransId="{DDFA833B-D5AA-4957-BA85-D60710106DCF}"/>
    <dgm:cxn modelId="{8E9E210A-3526-405F-B16C-90E6D9720D09}" type="presOf" srcId="{BDEAE2F8-AF65-4183-B4B9-35EADBE0E8BD}" destId="{56F4B537-ACD2-4082-A02F-0B3E93611F36}" srcOrd="0" destOrd="0" presId="urn:microsoft.com/office/officeart/2008/layout/NameandTitleOrganizationalChart"/>
    <dgm:cxn modelId="{BD73580C-76FB-429B-96D8-9CBD745675A1}" type="presOf" srcId="{B3974108-9F00-4D2A-8AA9-2D2EED429074}" destId="{5AAB4B8C-6BD7-41CC-B789-73099BA6071E}" srcOrd="0" destOrd="0" presId="urn:microsoft.com/office/officeart/2008/layout/NameandTitleOrganizationalChart"/>
    <dgm:cxn modelId="{4A9A131A-8D65-4B99-94E4-32861FD45CFF}" type="presOf" srcId="{B1974B8A-A38F-4FC9-A04B-2D831EFE13C4}" destId="{0D2213D3-AF5A-4340-A7C1-8FFDF59C2EB6}" srcOrd="0" destOrd="0" presId="urn:microsoft.com/office/officeart/2008/layout/NameandTitleOrganizationalChart"/>
    <dgm:cxn modelId="{1D8E3C1D-EA71-463B-A702-51E1B349DB2A}" type="presOf" srcId="{76797B65-DBD4-47D1-8331-A661D6D6BDA5}" destId="{B84293BC-7964-4591-93A8-2D4E4B218759}" srcOrd="0" destOrd="0" presId="urn:microsoft.com/office/officeart/2008/layout/NameandTitleOrganizationalChart"/>
    <dgm:cxn modelId="{8ED36D24-4F06-4868-9F84-C62597D0B3FF}" type="presOf" srcId="{609AA293-45A8-4894-B012-FF4DEACBF8C6}" destId="{8F77F476-BAEE-4022-B842-4CE23746D160}" srcOrd="1" destOrd="0" presId="urn:microsoft.com/office/officeart/2008/layout/NameandTitleOrganizationalChart"/>
    <dgm:cxn modelId="{EAEDF025-F652-4676-8E8D-FF3CB32D5A78}" type="presOf" srcId="{4B622046-1032-46CB-B26E-6256EB6E2683}" destId="{6BA687FF-51BB-4652-9B91-7165843A507F}" srcOrd="0" destOrd="0" presId="urn:microsoft.com/office/officeart/2008/layout/NameandTitleOrganizationalChart"/>
    <dgm:cxn modelId="{1076D338-ED79-46F7-898B-BE178250278A}" type="presOf" srcId="{609AA293-45A8-4894-B012-FF4DEACBF8C6}" destId="{D3C977B6-8BAD-4097-A581-F5E3E10C7DAE}" srcOrd="0" destOrd="0" presId="urn:microsoft.com/office/officeart/2008/layout/NameandTitleOrganizationalChart"/>
    <dgm:cxn modelId="{DABEE25D-A82C-4DEE-B595-BE9EF9D9D8C8}" type="presOf" srcId="{76797B65-DBD4-47D1-8331-A661D6D6BDA5}" destId="{53D8CAEC-EAC3-4935-8F9D-A7390968B343}" srcOrd="1" destOrd="0" presId="urn:microsoft.com/office/officeart/2008/layout/NameandTitleOrganizationalChart"/>
    <dgm:cxn modelId="{1A6DB960-E7C3-4A60-935E-4F06D020BBF1}" type="presOf" srcId="{82F1D310-F286-48AE-B2F8-BEEC425D4709}" destId="{70EAE8D9-E81C-4228-B391-CA81862A4C5C}" srcOrd="0" destOrd="0" presId="urn:microsoft.com/office/officeart/2008/layout/NameandTitleOrganizationalChart"/>
    <dgm:cxn modelId="{7D0FE66B-80E9-4D76-B00B-574D2ACABCC0}" type="presOf" srcId="{DDFA833B-D5AA-4957-BA85-D60710106DCF}" destId="{C1E7C3BE-E3FB-4FE6-868A-5542DB96912E}" srcOrd="0" destOrd="0" presId="urn:microsoft.com/office/officeart/2008/layout/NameandTitleOrganizationalChart"/>
    <dgm:cxn modelId="{8640D653-53C3-4EFA-A71B-498FE6B80BD5}" srcId="{76797B65-DBD4-47D1-8331-A661D6D6BDA5}" destId="{433DECE3-30C7-4B00-A197-4C9599F521CE}" srcOrd="0" destOrd="0" parTransId="{54E4C648-B47B-415F-A311-D723D4664EF5}" sibTransId="{0E658C77-6FE2-4EEE-9820-1AC37E9E85BE}"/>
    <dgm:cxn modelId="{6F5ACB74-AD22-4543-BB8F-4732E009EBE4}" type="presOf" srcId="{433DECE3-30C7-4B00-A197-4C9599F521CE}" destId="{87B819C8-940A-4453-8CF9-4C09DB0211FA}" srcOrd="0" destOrd="0" presId="urn:microsoft.com/office/officeart/2008/layout/NameandTitleOrganizationalChart"/>
    <dgm:cxn modelId="{F1E4EA76-11B1-4946-82DA-E8D990C8190C}" type="presOf" srcId="{99787CED-C663-4F1E-9ECC-0B713F42103D}" destId="{5FD95F12-F7F9-4386-AB9A-BED964ABCF21}" srcOrd="0" destOrd="0" presId="urn:microsoft.com/office/officeart/2008/layout/NameandTitleOrganizationalChart"/>
    <dgm:cxn modelId="{09D90C83-35D9-45BB-B974-2F0DDBFF19BE}" srcId="{433DECE3-30C7-4B00-A197-4C9599F521CE}" destId="{609AA293-45A8-4894-B012-FF4DEACBF8C6}" srcOrd="1" destOrd="0" parTransId="{4B622046-1032-46CB-B26E-6256EB6E2683}" sibTransId="{B1974B8A-A38F-4FC9-A04B-2D831EFE13C4}"/>
    <dgm:cxn modelId="{26036AA1-90CE-4451-8D68-D782B28AEFA2}" type="presOf" srcId="{433DECE3-30C7-4B00-A197-4C9599F521CE}" destId="{7343D514-3068-4871-9BE8-D7C0FC3C042E}" srcOrd="1" destOrd="0" presId="urn:microsoft.com/office/officeart/2008/layout/NameandTitleOrganizationalChart"/>
    <dgm:cxn modelId="{017204AB-3162-42A9-A8E8-613331846007}" type="presOf" srcId="{0E658C77-6FE2-4EEE-9820-1AC37E9E85BE}" destId="{F5BFFABC-6872-4A3B-AC1F-FBCFCA260BB1}" srcOrd="0" destOrd="0" presId="urn:microsoft.com/office/officeart/2008/layout/NameandTitleOrganizationalChart"/>
    <dgm:cxn modelId="{C8E10AAC-4EE5-40CB-883D-A6DD27C565E6}" type="presOf" srcId="{54E4C648-B47B-415F-A311-D723D4664EF5}" destId="{E1618467-B593-48C9-9109-420B75BE0DB1}" srcOrd="0" destOrd="0" presId="urn:microsoft.com/office/officeart/2008/layout/NameandTitleOrganizationalChart"/>
    <dgm:cxn modelId="{035B1EF0-A0D8-4829-9817-548A57F3F820}" srcId="{433DECE3-30C7-4B00-A197-4C9599F521CE}" destId="{82F1D310-F286-48AE-B2F8-BEEC425D4709}" srcOrd="0" destOrd="0" parTransId="{99787CED-C663-4F1E-9ECC-0B713F42103D}" sibTransId="{BDEAE2F8-AF65-4183-B4B9-35EADBE0E8BD}"/>
    <dgm:cxn modelId="{57C2EBF4-E76D-4935-A630-8A3716A778EE}" type="presOf" srcId="{82F1D310-F286-48AE-B2F8-BEEC425D4709}" destId="{82056BEE-26F1-4177-B13B-A7F4375DEC7F}" srcOrd="1" destOrd="0" presId="urn:microsoft.com/office/officeart/2008/layout/NameandTitleOrganizationalChart"/>
    <dgm:cxn modelId="{99C268AA-EBE8-4764-B65C-ED092624A8ED}" type="presParOf" srcId="{5AAB4B8C-6BD7-41CC-B789-73099BA6071E}" destId="{A1927AB2-46B1-49D8-AFF5-37FB108DF5C6}" srcOrd="0" destOrd="0" presId="urn:microsoft.com/office/officeart/2008/layout/NameandTitleOrganizationalChart"/>
    <dgm:cxn modelId="{43301A88-71AE-43C1-86F0-2A8E46DC2DE2}" type="presParOf" srcId="{A1927AB2-46B1-49D8-AFF5-37FB108DF5C6}" destId="{2B7C2E35-EB9B-4293-909F-4576D2FC7883}" srcOrd="0" destOrd="0" presId="urn:microsoft.com/office/officeart/2008/layout/NameandTitleOrganizationalChart"/>
    <dgm:cxn modelId="{F4CF925C-2A24-479C-B385-0AC21C1E70A0}" type="presParOf" srcId="{2B7C2E35-EB9B-4293-909F-4576D2FC7883}" destId="{B84293BC-7964-4591-93A8-2D4E4B218759}" srcOrd="0" destOrd="0" presId="urn:microsoft.com/office/officeart/2008/layout/NameandTitleOrganizationalChart"/>
    <dgm:cxn modelId="{30865B92-706E-4BAB-8D6D-C3D838A19810}" type="presParOf" srcId="{2B7C2E35-EB9B-4293-909F-4576D2FC7883}" destId="{C1E7C3BE-E3FB-4FE6-868A-5542DB96912E}" srcOrd="1" destOrd="0" presId="urn:microsoft.com/office/officeart/2008/layout/NameandTitleOrganizationalChart"/>
    <dgm:cxn modelId="{0E6A532F-1772-4DA8-97C5-287E68699BB8}" type="presParOf" srcId="{2B7C2E35-EB9B-4293-909F-4576D2FC7883}" destId="{53D8CAEC-EAC3-4935-8F9D-A7390968B343}" srcOrd="2" destOrd="0" presId="urn:microsoft.com/office/officeart/2008/layout/NameandTitleOrganizationalChart"/>
    <dgm:cxn modelId="{ACC669E7-492A-4B1C-927C-C66136D13ED4}" type="presParOf" srcId="{A1927AB2-46B1-49D8-AFF5-37FB108DF5C6}" destId="{9BE00A85-3C51-4F51-B45C-021C811A8DF3}" srcOrd="1" destOrd="0" presId="urn:microsoft.com/office/officeart/2008/layout/NameandTitleOrganizationalChart"/>
    <dgm:cxn modelId="{A7EE8357-6DE0-4C98-9465-55ED25022937}" type="presParOf" srcId="{9BE00A85-3C51-4F51-B45C-021C811A8DF3}" destId="{E1618467-B593-48C9-9109-420B75BE0DB1}" srcOrd="0" destOrd="0" presId="urn:microsoft.com/office/officeart/2008/layout/NameandTitleOrganizationalChart"/>
    <dgm:cxn modelId="{C55FA254-7B3E-4429-869A-C8763FE0D2C3}" type="presParOf" srcId="{9BE00A85-3C51-4F51-B45C-021C811A8DF3}" destId="{E68460FB-8110-44A0-B413-3332AF54B313}" srcOrd="1" destOrd="0" presId="urn:microsoft.com/office/officeart/2008/layout/NameandTitleOrganizationalChart"/>
    <dgm:cxn modelId="{7A608AF7-D057-4A7B-A078-0496B9CF32AC}" type="presParOf" srcId="{E68460FB-8110-44A0-B413-3332AF54B313}" destId="{F1530890-141E-4B2E-8C21-3EC4E980F828}" srcOrd="0" destOrd="0" presId="urn:microsoft.com/office/officeart/2008/layout/NameandTitleOrganizationalChart"/>
    <dgm:cxn modelId="{DCE7E2B5-B2FF-4C2A-9E6F-CA3DCDBB9759}" type="presParOf" srcId="{F1530890-141E-4B2E-8C21-3EC4E980F828}" destId="{87B819C8-940A-4453-8CF9-4C09DB0211FA}" srcOrd="0" destOrd="0" presId="urn:microsoft.com/office/officeart/2008/layout/NameandTitleOrganizationalChart"/>
    <dgm:cxn modelId="{B0C8B1A8-4693-4E0F-BE5F-60D655E0D75A}" type="presParOf" srcId="{F1530890-141E-4B2E-8C21-3EC4E980F828}" destId="{F5BFFABC-6872-4A3B-AC1F-FBCFCA260BB1}" srcOrd="1" destOrd="0" presId="urn:microsoft.com/office/officeart/2008/layout/NameandTitleOrganizationalChart"/>
    <dgm:cxn modelId="{8D840AE4-25B8-42A3-BAC3-67C52A368456}" type="presParOf" srcId="{F1530890-141E-4B2E-8C21-3EC4E980F828}" destId="{7343D514-3068-4871-9BE8-D7C0FC3C042E}" srcOrd="2" destOrd="0" presId="urn:microsoft.com/office/officeart/2008/layout/NameandTitleOrganizationalChart"/>
    <dgm:cxn modelId="{734D4BF8-1D0E-4D71-AA4E-1CE22DBFDF5D}" type="presParOf" srcId="{E68460FB-8110-44A0-B413-3332AF54B313}" destId="{F0DD6F4D-26B7-487C-8DD0-4FBAD8296DAC}" srcOrd="1" destOrd="0" presId="urn:microsoft.com/office/officeart/2008/layout/NameandTitleOrganizationalChart"/>
    <dgm:cxn modelId="{F3CFCB3C-6CBD-43E9-ABB3-6E772C2D59E1}" type="presParOf" srcId="{F0DD6F4D-26B7-487C-8DD0-4FBAD8296DAC}" destId="{5FD95F12-F7F9-4386-AB9A-BED964ABCF21}" srcOrd="0" destOrd="0" presId="urn:microsoft.com/office/officeart/2008/layout/NameandTitleOrganizationalChart"/>
    <dgm:cxn modelId="{58F06F8F-5EB0-4EB3-B0F9-84B96D53E7D4}" type="presParOf" srcId="{F0DD6F4D-26B7-487C-8DD0-4FBAD8296DAC}" destId="{DE6DB80C-ED1E-4869-8D71-F40B4DA3C29A}" srcOrd="1" destOrd="0" presId="urn:microsoft.com/office/officeart/2008/layout/NameandTitleOrganizationalChart"/>
    <dgm:cxn modelId="{FC596038-8C4C-4E98-81E6-06DF093F1FBE}" type="presParOf" srcId="{DE6DB80C-ED1E-4869-8D71-F40B4DA3C29A}" destId="{131A84C7-39A5-406B-8EA3-AFB761F3DBC8}" srcOrd="0" destOrd="0" presId="urn:microsoft.com/office/officeart/2008/layout/NameandTitleOrganizationalChart"/>
    <dgm:cxn modelId="{7D3847D3-19D4-48BA-B7D9-4131F972D75F}" type="presParOf" srcId="{131A84C7-39A5-406B-8EA3-AFB761F3DBC8}" destId="{70EAE8D9-E81C-4228-B391-CA81862A4C5C}" srcOrd="0" destOrd="0" presId="urn:microsoft.com/office/officeart/2008/layout/NameandTitleOrganizationalChart"/>
    <dgm:cxn modelId="{31F1AE24-7194-4D97-B219-E213ABD24E24}" type="presParOf" srcId="{131A84C7-39A5-406B-8EA3-AFB761F3DBC8}" destId="{56F4B537-ACD2-4082-A02F-0B3E93611F36}" srcOrd="1" destOrd="0" presId="urn:microsoft.com/office/officeart/2008/layout/NameandTitleOrganizationalChart"/>
    <dgm:cxn modelId="{F2B11B84-E41E-4DA0-9AE4-4364BB4B4C91}" type="presParOf" srcId="{131A84C7-39A5-406B-8EA3-AFB761F3DBC8}" destId="{82056BEE-26F1-4177-B13B-A7F4375DEC7F}" srcOrd="2" destOrd="0" presId="urn:microsoft.com/office/officeart/2008/layout/NameandTitleOrganizationalChart"/>
    <dgm:cxn modelId="{FB03A36F-79D4-46A8-B0A7-85603DB47F63}" type="presParOf" srcId="{DE6DB80C-ED1E-4869-8D71-F40B4DA3C29A}" destId="{881D839D-B361-48B1-86A4-46AF4B33669D}" srcOrd="1" destOrd="0" presId="urn:microsoft.com/office/officeart/2008/layout/NameandTitleOrganizationalChart"/>
    <dgm:cxn modelId="{8717F1A7-6A5D-431C-8118-FC30CD810755}" type="presParOf" srcId="{DE6DB80C-ED1E-4869-8D71-F40B4DA3C29A}" destId="{DE622378-2499-410E-A2FB-106780808BC6}" srcOrd="2" destOrd="0" presId="urn:microsoft.com/office/officeart/2008/layout/NameandTitleOrganizationalChart"/>
    <dgm:cxn modelId="{34F1CD4A-A0A5-4E44-83F0-28C8740A72AD}" type="presParOf" srcId="{F0DD6F4D-26B7-487C-8DD0-4FBAD8296DAC}" destId="{6BA687FF-51BB-4652-9B91-7165843A507F}" srcOrd="2" destOrd="0" presId="urn:microsoft.com/office/officeart/2008/layout/NameandTitleOrganizationalChart"/>
    <dgm:cxn modelId="{FF4AFDDC-F720-41BB-9EFD-A4E5F8DF3716}" type="presParOf" srcId="{F0DD6F4D-26B7-487C-8DD0-4FBAD8296DAC}" destId="{4E484442-E3D0-4465-988C-0BD0142024BB}" srcOrd="3" destOrd="0" presId="urn:microsoft.com/office/officeart/2008/layout/NameandTitleOrganizationalChart"/>
    <dgm:cxn modelId="{1D79BEEC-FD28-4BC4-B643-A81627D8BD1F}" type="presParOf" srcId="{4E484442-E3D0-4465-988C-0BD0142024BB}" destId="{31F5BBA8-3B90-4960-8398-45EF6989CC84}" srcOrd="0" destOrd="0" presId="urn:microsoft.com/office/officeart/2008/layout/NameandTitleOrganizationalChart"/>
    <dgm:cxn modelId="{783D3180-599C-46D3-9D84-0D956596A0CD}" type="presParOf" srcId="{31F5BBA8-3B90-4960-8398-45EF6989CC84}" destId="{D3C977B6-8BAD-4097-A581-F5E3E10C7DAE}" srcOrd="0" destOrd="0" presId="urn:microsoft.com/office/officeart/2008/layout/NameandTitleOrganizationalChart"/>
    <dgm:cxn modelId="{ECDD19EA-CC4D-4A3B-A180-5949CE5BCA7B}" type="presParOf" srcId="{31F5BBA8-3B90-4960-8398-45EF6989CC84}" destId="{0D2213D3-AF5A-4340-A7C1-8FFDF59C2EB6}" srcOrd="1" destOrd="0" presId="urn:microsoft.com/office/officeart/2008/layout/NameandTitleOrganizationalChart"/>
    <dgm:cxn modelId="{09CC5350-52D5-478C-AE15-8F09983CD692}" type="presParOf" srcId="{31F5BBA8-3B90-4960-8398-45EF6989CC84}" destId="{8F77F476-BAEE-4022-B842-4CE23746D160}" srcOrd="2" destOrd="0" presId="urn:microsoft.com/office/officeart/2008/layout/NameandTitleOrganizationalChart"/>
    <dgm:cxn modelId="{5AAD67AD-9B7D-400F-8CB5-25009816E4BB}" type="presParOf" srcId="{4E484442-E3D0-4465-988C-0BD0142024BB}" destId="{27741C77-39D7-4DA0-82BD-ED598CF832AE}" srcOrd="1" destOrd="0" presId="urn:microsoft.com/office/officeart/2008/layout/NameandTitleOrganizationalChart"/>
    <dgm:cxn modelId="{D8CCA2B4-24CC-4797-8599-4BC9AD3683FD}" type="presParOf" srcId="{4E484442-E3D0-4465-988C-0BD0142024BB}" destId="{BCCDD960-5727-4690-B811-E31094633A89}" srcOrd="2" destOrd="0" presId="urn:microsoft.com/office/officeart/2008/layout/NameandTitleOrganizationalChart"/>
    <dgm:cxn modelId="{372699B9-34BB-4307-84FC-F3618891072A}" type="presParOf" srcId="{E68460FB-8110-44A0-B413-3332AF54B313}" destId="{7B446E7F-C9A5-4B2F-9AE9-4A91BC77EB45}" srcOrd="2" destOrd="0" presId="urn:microsoft.com/office/officeart/2008/layout/NameandTitleOrganizationalChart"/>
    <dgm:cxn modelId="{E97F1D6C-5C8D-448E-9C38-B2519FAA40D6}" type="presParOf" srcId="{A1927AB2-46B1-49D8-AFF5-37FB108DF5C6}" destId="{0044834F-9147-44A1-B0B1-D8CF4F8AE84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1510F-0843-4763-9AA2-8819C09EA6F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D9D1B42-D326-4305-B57B-8D7046B219B9}">
      <dgm:prSet phldrT="[Text]"/>
      <dgm:spPr/>
      <dgm:t>
        <a:bodyPr/>
        <a:lstStyle/>
        <a:p>
          <a:r>
            <a:rPr lang="en-US" dirty="0"/>
            <a:t>Register for </a:t>
          </a:r>
          <a:r>
            <a:rPr lang="en-US" dirty="0" err="1"/>
            <a:t>polycet</a:t>
          </a:r>
          <a:endParaRPr lang="en-IN" dirty="0"/>
        </a:p>
      </dgm:t>
    </dgm:pt>
    <dgm:pt modelId="{6CD35E14-C217-4DE5-B586-98187E7102D1}" type="parTrans" cxnId="{0F75FC9E-C044-4897-A748-043C23ACAB87}">
      <dgm:prSet/>
      <dgm:spPr/>
      <dgm:t>
        <a:bodyPr/>
        <a:lstStyle/>
        <a:p>
          <a:endParaRPr lang="en-IN"/>
        </a:p>
      </dgm:t>
    </dgm:pt>
    <dgm:pt modelId="{57E531A8-D373-4EB4-8DA3-B6DC66438E6F}" type="sibTrans" cxnId="{0F75FC9E-C044-4897-A748-043C23ACAB87}">
      <dgm:prSet/>
      <dgm:spPr/>
      <dgm:t>
        <a:bodyPr/>
        <a:lstStyle/>
        <a:p>
          <a:endParaRPr lang="en-IN"/>
        </a:p>
      </dgm:t>
    </dgm:pt>
    <dgm:pt modelId="{DDB40C15-C58A-4BAC-9238-DE3633BA206B}">
      <dgm:prSet phldrT="[Text]"/>
      <dgm:spPr/>
      <dgm:t>
        <a:bodyPr/>
        <a:lstStyle/>
        <a:p>
          <a:r>
            <a:rPr lang="en-US" dirty="0"/>
            <a:t>Attempt exam</a:t>
          </a:r>
          <a:endParaRPr lang="en-IN" dirty="0"/>
        </a:p>
      </dgm:t>
    </dgm:pt>
    <dgm:pt modelId="{C99D91ED-D41F-41CF-954E-417E1A059CC7}" type="parTrans" cxnId="{1E3C3036-0CF4-4F01-B210-5B227CD0D592}">
      <dgm:prSet/>
      <dgm:spPr/>
      <dgm:t>
        <a:bodyPr/>
        <a:lstStyle/>
        <a:p>
          <a:endParaRPr lang="en-IN"/>
        </a:p>
      </dgm:t>
    </dgm:pt>
    <dgm:pt modelId="{4E0D282A-387A-40E3-AFF3-0D0800AB6AC5}" type="sibTrans" cxnId="{1E3C3036-0CF4-4F01-B210-5B227CD0D592}">
      <dgm:prSet/>
      <dgm:spPr/>
      <dgm:t>
        <a:bodyPr/>
        <a:lstStyle/>
        <a:p>
          <a:endParaRPr lang="en-IN"/>
        </a:p>
      </dgm:t>
    </dgm:pt>
    <dgm:pt modelId="{C5C80C74-813D-4683-9A46-1E0FD337CA94}">
      <dgm:prSet phldrT="[Text]"/>
      <dgm:spPr/>
      <dgm:t>
        <a:bodyPr/>
        <a:lstStyle/>
        <a:p>
          <a:r>
            <a:rPr lang="en-US" dirty="0"/>
            <a:t>Download rank card</a:t>
          </a:r>
          <a:endParaRPr lang="en-IN" dirty="0"/>
        </a:p>
      </dgm:t>
    </dgm:pt>
    <dgm:pt modelId="{264673C8-3CE0-4090-AC85-4E7701F588D0}" type="parTrans" cxnId="{B49537D4-2C82-4668-875E-AF56F91F6DA1}">
      <dgm:prSet/>
      <dgm:spPr/>
      <dgm:t>
        <a:bodyPr/>
        <a:lstStyle/>
        <a:p>
          <a:endParaRPr lang="en-IN"/>
        </a:p>
      </dgm:t>
    </dgm:pt>
    <dgm:pt modelId="{ABC5D9B4-B3C3-4C0D-93BE-7958B5A6F471}" type="sibTrans" cxnId="{B49537D4-2C82-4668-875E-AF56F91F6DA1}">
      <dgm:prSet/>
      <dgm:spPr/>
      <dgm:t>
        <a:bodyPr/>
        <a:lstStyle/>
        <a:p>
          <a:endParaRPr lang="en-IN"/>
        </a:p>
      </dgm:t>
    </dgm:pt>
    <dgm:pt modelId="{33DFAA6E-E4DF-4032-8DB1-E82DF373050C}">
      <dgm:prSet phldrT="[Text]"/>
      <dgm:spPr/>
      <dgm:t>
        <a:bodyPr/>
        <a:lstStyle/>
        <a:p>
          <a:r>
            <a:rPr lang="en-US" dirty="0"/>
            <a:t>Report to allotted college</a:t>
          </a:r>
          <a:endParaRPr lang="en-IN" dirty="0"/>
        </a:p>
      </dgm:t>
    </dgm:pt>
    <dgm:pt modelId="{5A2E98A7-2DD3-47C6-831D-E713DCAAE149}" type="parTrans" cxnId="{10CA5809-16F5-4E44-9D0D-2795B95D77ED}">
      <dgm:prSet/>
      <dgm:spPr/>
      <dgm:t>
        <a:bodyPr/>
        <a:lstStyle/>
        <a:p>
          <a:endParaRPr lang="en-IN"/>
        </a:p>
      </dgm:t>
    </dgm:pt>
    <dgm:pt modelId="{99984419-BB37-4384-963B-EA6F2340E261}" type="sibTrans" cxnId="{10CA5809-16F5-4E44-9D0D-2795B95D77ED}">
      <dgm:prSet/>
      <dgm:spPr/>
      <dgm:t>
        <a:bodyPr/>
        <a:lstStyle/>
        <a:p>
          <a:endParaRPr lang="en-IN"/>
        </a:p>
      </dgm:t>
    </dgm:pt>
    <dgm:pt modelId="{4E3DE235-214D-4783-AC77-DBFF6C154B2A}">
      <dgm:prSet phldrT="[Text]"/>
      <dgm:spPr/>
      <dgm:t>
        <a:bodyPr/>
        <a:lstStyle/>
        <a:p>
          <a:r>
            <a:rPr lang="en-US" dirty="0"/>
            <a:t>Attend </a:t>
          </a:r>
          <a:r>
            <a:rPr lang="en-US" dirty="0" err="1"/>
            <a:t>councelling</a:t>
          </a:r>
          <a:r>
            <a:rPr lang="en-US" dirty="0"/>
            <a:t> </a:t>
          </a:r>
          <a:endParaRPr lang="en-IN" dirty="0"/>
        </a:p>
      </dgm:t>
    </dgm:pt>
    <dgm:pt modelId="{863DB21B-E52B-4442-928D-D3A4388FDBBB}" type="parTrans" cxnId="{C82B4B50-FAD5-4810-B827-1BBD1C90A8E1}">
      <dgm:prSet/>
      <dgm:spPr/>
      <dgm:t>
        <a:bodyPr/>
        <a:lstStyle/>
        <a:p>
          <a:endParaRPr lang="en-IN"/>
        </a:p>
      </dgm:t>
    </dgm:pt>
    <dgm:pt modelId="{013177FA-4394-4C99-8627-71838550CE67}" type="sibTrans" cxnId="{C82B4B50-FAD5-4810-B827-1BBD1C90A8E1}">
      <dgm:prSet/>
      <dgm:spPr/>
      <dgm:t>
        <a:bodyPr/>
        <a:lstStyle/>
        <a:p>
          <a:endParaRPr lang="en-IN"/>
        </a:p>
      </dgm:t>
    </dgm:pt>
    <dgm:pt modelId="{115C22EB-EF71-45FF-B555-4818825A10BA}">
      <dgm:prSet phldrT="[Text]"/>
      <dgm:spPr/>
      <dgm:t>
        <a:bodyPr/>
        <a:lstStyle/>
        <a:p>
          <a:r>
            <a:rPr lang="en-US" dirty="0"/>
            <a:t>Select college and branch in web options</a:t>
          </a:r>
          <a:endParaRPr lang="en-IN" dirty="0"/>
        </a:p>
      </dgm:t>
    </dgm:pt>
    <dgm:pt modelId="{2EDAC715-DBD2-41D7-8D46-FE4590EBF441}" type="parTrans" cxnId="{8CEF5735-E9E4-4FD7-9064-335DAC6BF681}">
      <dgm:prSet/>
      <dgm:spPr/>
      <dgm:t>
        <a:bodyPr/>
        <a:lstStyle/>
        <a:p>
          <a:endParaRPr lang="en-IN"/>
        </a:p>
      </dgm:t>
    </dgm:pt>
    <dgm:pt modelId="{DEE3B9DC-AFF0-4E2C-8419-C7FD760D2AF1}" type="sibTrans" cxnId="{8CEF5735-E9E4-4FD7-9064-335DAC6BF681}">
      <dgm:prSet/>
      <dgm:spPr/>
      <dgm:t>
        <a:bodyPr/>
        <a:lstStyle/>
        <a:p>
          <a:endParaRPr lang="en-IN"/>
        </a:p>
      </dgm:t>
    </dgm:pt>
    <dgm:pt modelId="{65042BE5-F76E-41D9-8F4E-C739A02D804C}">
      <dgm:prSet phldrT="[Text]"/>
      <dgm:spPr/>
      <dgm:t>
        <a:bodyPr/>
        <a:lstStyle/>
        <a:p>
          <a:r>
            <a:rPr lang="en-US" dirty="0"/>
            <a:t>Download allotment order</a:t>
          </a:r>
          <a:endParaRPr lang="en-IN" dirty="0"/>
        </a:p>
      </dgm:t>
    </dgm:pt>
    <dgm:pt modelId="{F497F018-E46E-4963-874D-B15DF4CB4425}" type="parTrans" cxnId="{3F181ECC-5CB2-4413-8EE1-84B114A19E92}">
      <dgm:prSet/>
      <dgm:spPr/>
      <dgm:t>
        <a:bodyPr/>
        <a:lstStyle/>
        <a:p>
          <a:endParaRPr lang="en-IN"/>
        </a:p>
      </dgm:t>
    </dgm:pt>
    <dgm:pt modelId="{8BB38F3D-79ED-41DE-88F9-5B88D968214F}" type="sibTrans" cxnId="{3F181ECC-5CB2-4413-8EE1-84B114A19E92}">
      <dgm:prSet/>
      <dgm:spPr/>
      <dgm:t>
        <a:bodyPr/>
        <a:lstStyle/>
        <a:p>
          <a:endParaRPr lang="en-IN"/>
        </a:p>
      </dgm:t>
    </dgm:pt>
    <dgm:pt modelId="{5B99A854-CACD-4E58-ACF5-A021D9BCA398}" type="pres">
      <dgm:prSet presAssocID="{1C01510F-0843-4763-9AA2-8819C09EA6F0}" presName="Name0" presStyleCnt="0">
        <dgm:presLayoutVars>
          <dgm:chMax val="7"/>
          <dgm:chPref val="7"/>
          <dgm:dir/>
        </dgm:presLayoutVars>
      </dgm:prSet>
      <dgm:spPr/>
    </dgm:pt>
    <dgm:pt modelId="{FC35E91B-5A94-47B6-9B77-5F5841273898}" type="pres">
      <dgm:prSet presAssocID="{1C01510F-0843-4763-9AA2-8819C09EA6F0}" presName="Name1" presStyleCnt="0"/>
      <dgm:spPr/>
    </dgm:pt>
    <dgm:pt modelId="{C8139160-6BDB-4990-9023-1733596E2E0E}" type="pres">
      <dgm:prSet presAssocID="{1C01510F-0843-4763-9AA2-8819C09EA6F0}" presName="cycle" presStyleCnt="0"/>
      <dgm:spPr/>
    </dgm:pt>
    <dgm:pt modelId="{3A16E5A7-60A3-4F89-B824-1FB4BAE09668}" type="pres">
      <dgm:prSet presAssocID="{1C01510F-0843-4763-9AA2-8819C09EA6F0}" presName="srcNode" presStyleLbl="node1" presStyleIdx="0" presStyleCnt="7"/>
      <dgm:spPr/>
    </dgm:pt>
    <dgm:pt modelId="{6D59CCA2-8482-4B47-93DF-783B81BCAE4A}" type="pres">
      <dgm:prSet presAssocID="{1C01510F-0843-4763-9AA2-8819C09EA6F0}" presName="conn" presStyleLbl="parChTrans1D2" presStyleIdx="0" presStyleCnt="1"/>
      <dgm:spPr/>
    </dgm:pt>
    <dgm:pt modelId="{F239940D-2459-4993-A4FE-AC3D7ABBE51C}" type="pres">
      <dgm:prSet presAssocID="{1C01510F-0843-4763-9AA2-8819C09EA6F0}" presName="extraNode" presStyleLbl="node1" presStyleIdx="0" presStyleCnt="7"/>
      <dgm:spPr/>
    </dgm:pt>
    <dgm:pt modelId="{30B5FD50-9545-4084-8C21-8E5510DB77EB}" type="pres">
      <dgm:prSet presAssocID="{1C01510F-0843-4763-9AA2-8819C09EA6F0}" presName="dstNode" presStyleLbl="node1" presStyleIdx="0" presStyleCnt="7"/>
      <dgm:spPr/>
    </dgm:pt>
    <dgm:pt modelId="{017F712D-0532-4E38-9C14-10C37CCE8CD7}" type="pres">
      <dgm:prSet presAssocID="{8D9D1B42-D326-4305-B57B-8D7046B219B9}" presName="text_1" presStyleLbl="node1" presStyleIdx="0" presStyleCnt="7">
        <dgm:presLayoutVars>
          <dgm:bulletEnabled val="1"/>
        </dgm:presLayoutVars>
      </dgm:prSet>
      <dgm:spPr/>
    </dgm:pt>
    <dgm:pt modelId="{61F235C7-DE4B-425C-8F09-97EAB5FA6F82}" type="pres">
      <dgm:prSet presAssocID="{8D9D1B42-D326-4305-B57B-8D7046B219B9}" presName="accent_1" presStyleCnt="0"/>
      <dgm:spPr/>
    </dgm:pt>
    <dgm:pt modelId="{922D86EC-A080-4F12-8BE2-228BE94C040F}" type="pres">
      <dgm:prSet presAssocID="{8D9D1B42-D326-4305-B57B-8D7046B219B9}" presName="accentRepeatNode" presStyleLbl="solidFgAcc1" presStyleIdx="0" presStyleCnt="7"/>
      <dgm:spPr/>
    </dgm:pt>
    <dgm:pt modelId="{CFA92AD0-3C6B-4DC4-A2C4-E184510AF083}" type="pres">
      <dgm:prSet presAssocID="{DDB40C15-C58A-4BAC-9238-DE3633BA206B}" presName="text_2" presStyleLbl="node1" presStyleIdx="1" presStyleCnt="7">
        <dgm:presLayoutVars>
          <dgm:bulletEnabled val="1"/>
        </dgm:presLayoutVars>
      </dgm:prSet>
      <dgm:spPr/>
    </dgm:pt>
    <dgm:pt modelId="{105D4A31-533E-483C-A023-9B25E56F4CE6}" type="pres">
      <dgm:prSet presAssocID="{DDB40C15-C58A-4BAC-9238-DE3633BA206B}" presName="accent_2" presStyleCnt="0"/>
      <dgm:spPr/>
    </dgm:pt>
    <dgm:pt modelId="{ABA5A0C3-C01C-4C7B-B4F1-81DDDD0D4A32}" type="pres">
      <dgm:prSet presAssocID="{DDB40C15-C58A-4BAC-9238-DE3633BA206B}" presName="accentRepeatNode" presStyleLbl="solidFgAcc1" presStyleIdx="1" presStyleCnt="7"/>
      <dgm:spPr/>
    </dgm:pt>
    <dgm:pt modelId="{3D664E84-9732-42FF-81B7-B866C4AEAD98}" type="pres">
      <dgm:prSet presAssocID="{C5C80C74-813D-4683-9A46-1E0FD337CA94}" presName="text_3" presStyleLbl="node1" presStyleIdx="2" presStyleCnt="7">
        <dgm:presLayoutVars>
          <dgm:bulletEnabled val="1"/>
        </dgm:presLayoutVars>
      </dgm:prSet>
      <dgm:spPr/>
    </dgm:pt>
    <dgm:pt modelId="{7B883536-C8AA-407D-9F43-4DCBF0D3AE20}" type="pres">
      <dgm:prSet presAssocID="{C5C80C74-813D-4683-9A46-1E0FD337CA94}" presName="accent_3" presStyleCnt="0"/>
      <dgm:spPr/>
    </dgm:pt>
    <dgm:pt modelId="{234FE7CD-305D-40DD-9447-6CEC32359749}" type="pres">
      <dgm:prSet presAssocID="{C5C80C74-813D-4683-9A46-1E0FD337CA94}" presName="accentRepeatNode" presStyleLbl="solidFgAcc1" presStyleIdx="2" presStyleCnt="7"/>
      <dgm:spPr/>
    </dgm:pt>
    <dgm:pt modelId="{755A44CD-015F-424A-B7EF-394AAEEF5A28}" type="pres">
      <dgm:prSet presAssocID="{4E3DE235-214D-4783-AC77-DBFF6C154B2A}" presName="text_4" presStyleLbl="node1" presStyleIdx="3" presStyleCnt="7">
        <dgm:presLayoutVars>
          <dgm:bulletEnabled val="1"/>
        </dgm:presLayoutVars>
      </dgm:prSet>
      <dgm:spPr/>
    </dgm:pt>
    <dgm:pt modelId="{6AA1AE62-922E-439F-9F29-2658586C9BA3}" type="pres">
      <dgm:prSet presAssocID="{4E3DE235-214D-4783-AC77-DBFF6C154B2A}" presName="accent_4" presStyleCnt="0"/>
      <dgm:spPr/>
    </dgm:pt>
    <dgm:pt modelId="{01363CD5-3797-4527-8595-7947511E0FA2}" type="pres">
      <dgm:prSet presAssocID="{4E3DE235-214D-4783-AC77-DBFF6C154B2A}" presName="accentRepeatNode" presStyleLbl="solidFgAcc1" presStyleIdx="3" presStyleCnt="7"/>
      <dgm:spPr/>
    </dgm:pt>
    <dgm:pt modelId="{DDE629F9-1088-49A2-8CF4-E5B20149B4B9}" type="pres">
      <dgm:prSet presAssocID="{115C22EB-EF71-45FF-B555-4818825A10BA}" presName="text_5" presStyleLbl="node1" presStyleIdx="4" presStyleCnt="7">
        <dgm:presLayoutVars>
          <dgm:bulletEnabled val="1"/>
        </dgm:presLayoutVars>
      </dgm:prSet>
      <dgm:spPr/>
    </dgm:pt>
    <dgm:pt modelId="{576C6BC2-97FF-4DEA-A3FE-849FF0F24791}" type="pres">
      <dgm:prSet presAssocID="{115C22EB-EF71-45FF-B555-4818825A10BA}" presName="accent_5" presStyleCnt="0"/>
      <dgm:spPr/>
    </dgm:pt>
    <dgm:pt modelId="{B9E23791-0CCE-465A-B0B0-2D8299366685}" type="pres">
      <dgm:prSet presAssocID="{115C22EB-EF71-45FF-B555-4818825A10BA}" presName="accentRepeatNode" presStyleLbl="solidFgAcc1" presStyleIdx="4" presStyleCnt="7"/>
      <dgm:spPr/>
    </dgm:pt>
    <dgm:pt modelId="{3969F097-D086-4211-B353-D68762D63D1D}" type="pres">
      <dgm:prSet presAssocID="{65042BE5-F76E-41D9-8F4E-C739A02D804C}" presName="text_6" presStyleLbl="node1" presStyleIdx="5" presStyleCnt="7">
        <dgm:presLayoutVars>
          <dgm:bulletEnabled val="1"/>
        </dgm:presLayoutVars>
      </dgm:prSet>
      <dgm:spPr/>
    </dgm:pt>
    <dgm:pt modelId="{C4385D4A-8405-49BD-916E-0528E716D044}" type="pres">
      <dgm:prSet presAssocID="{65042BE5-F76E-41D9-8F4E-C739A02D804C}" presName="accent_6" presStyleCnt="0"/>
      <dgm:spPr/>
    </dgm:pt>
    <dgm:pt modelId="{F0757297-DB78-4017-B8BE-3D2175C0A9A9}" type="pres">
      <dgm:prSet presAssocID="{65042BE5-F76E-41D9-8F4E-C739A02D804C}" presName="accentRepeatNode" presStyleLbl="solidFgAcc1" presStyleIdx="5" presStyleCnt="7"/>
      <dgm:spPr/>
    </dgm:pt>
    <dgm:pt modelId="{9D85D9D2-C9E1-4749-8715-D858DC98DEB3}" type="pres">
      <dgm:prSet presAssocID="{33DFAA6E-E4DF-4032-8DB1-E82DF373050C}" presName="text_7" presStyleLbl="node1" presStyleIdx="6" presStyleCnt="7">
        <dgm:presLayoutVars>
          <dgm:bulletEnabled val="1"/>
        </dgm:presLayoutVars>
      </dgm:prSet>
      <dgm:spPr/>
    </dgm:pt>
    <dgm:pt modelId="{E982E3EB-B665-4163-B4A9-E648CFEC5E69}" type="pres">
      <dgm:prSet presAssocID="{33DFAA6E-E4DF-4032-8DB1-E82DF373050C}" presName="accent_7" presStyleCnt="0"/>
      <dgm:spPr/>
    </dgm:pt>
    <dgm:pt modelId="{22393D39-130F-446C-B243-0446A1954B34}" type="pres">
      <dgm:prSet presAssocID="{33DFAA6E-E4DF-4032-8DB1-E82DF373050C}" presName="accentRepeatNode" presStyleLbl="solidFgAcc1" presStyleIdx="6" presStyleCnt="7"/>
      <dgm:spPr/>
    </dgm:pt>
  </dgm:ptLst>
  <dgm:cxnLst>
    <dgm:cxn modelId="{10CA5809-16F5-4E44-9D0D-2795B95D77ED}" srcId="{1C01510F-0843-4763-9AA2-8819C09EA6F0}" destId="{33DFAA6E-E4DF-4032-8DB1-E82DF373050C}" srcOrd="6" destOrd="0" parTransId="{5A2E98A7-2DD3-47C6-831D-E713DCAAE149}" sibTransId="{99984419-BB37-4384-963B-EA6F2340E261}"/>
    <dgm:cxn modelId="{D61B4914-271B-4556-B3C5-F688910F7B4F}" type="presOf" srcId="{4E3DE235-214D-4783-AC77-DBFF6C154B2A}" destId="{755A44CD-015F-424A-B7EF-394AAEEF5A28}" srcOrd="0" destOrd="0" presId="urn:microsoft.com/office/officeart/2008/layout/VerticalCurvedList"/>
    <dgm:cxn modelId="{8CEF5735-E9E4-4FD7-9064-335DAC6BF681}" srcId="{1C01510F-0843-4763-9AA2-8819C09EA6F0}" destId="{115C22EB-EF71-45FF-B555-4818825A10BA}" srcOrd="4" destOrd="0" parTransId="{2EDAC715-DBD2-41D7-8D46-FE4590EBF441}" sibTransId="{DEE3B9DC-AFF0-4E2C-8419-C7FD760D2AF1}"/>
    <dgm:cxn modelId="{1E3C3036-0CF4-4F01-B210-5B227CD0D592}" srcId="{1C01510F-0843-4763-9AA2-8819C09EA6F0}" destId="{DDB40C15-C58A-4BAC-9238-DE3633BA206B}" srcOrd="1" destOrd="0" parTransId="{C99D91ED-D41F-41CF-954E-417E1A059CC7}" sibTransId="{4E0D282A-387A-40E3-AFF3-0D0800AB6AC5}"/>
    <dgm:cxn modelId="{6F4BDE41-3C6F-498B-92B0-269A8F16590F}" type="presOf" srcId="{115C22EB-EF71-45FF-B555-4818825A10BA}" destId="{DDE629F9-1088-49A2-8CF4-E5B20149B4B9}" srcOrd="0" destOrd="0" presId="urn:microsoft.com/office/officeart/2008/layout/VerticalCurvedList"/>
    <dgm:cxn modelId="{0F86C848-E715-46A8-907F-27640C7B3853}" type="presOf" srcId="{C5C80C74-813D-4683-9A46-1E0FD337CA94}" destId="{3D664E84-9732-42FF-81B7-B866C4AEAD98}" srcOrd="0" destOrd="0" presId="urn:microsoft.com/office/officeart/2008/layout/VerticalCurvedList"/>
    <dgm:cxn modelId="{C82B4B50-FAD5-4810-B827-1BBD1C90A8E1}" srcId="{1C01510F-0843-4763-9AA2-8819C09EA6F0}" destId="{4E3DE235-214D-4783-AC77-DBFF6C154B2A}" srcOrd="3" destOrd="0" parTransId="{863DB21B-E52B-4442-928D-D3A4388FDBBB}" sibTransId="{013177FA-4394-4C99-8627-71838550CE67}"/>
    <dgm:cxn modelId="{7E883777-18B8-4435-9634-C6D1FB9F1755}" type="presOf" srcId="{8D9D1B42-D326-4305-B57B-8D7046B219B9}" destId="{017F712D-0532-4E38-9C14-10C37CCE8CD7}" srcOrd="0" destOrd="0" presId="urn:microsoft.com/office/officeart/2008/layout/VerticalCurvedList"/>
    <dgm:cxn modelId="{EBA63A97-1E58-4C57-9549-71759A5BBC37}" type="presOf" srcId="{57E531A8-D373-4EB4-8DA3-B6DC66438E6F}" destId="{6D59CCA2-8482-4B47-93DF-783B81BCAE4A}" srcOrd="0" destOrd="0" presId="urn:microsoft.com/office/officeart/2008/layout/VerticalCurvedList"/>
    <dgm:cxn modelId="{0F75FC9E-C044-4897-A748-043C23ACAB87}" srcId="{1C01510F-0843-4763-9AA2-8819C09EA6F0}" destId="{8D9D1B42-D326-4305-B57B-8D7046B219B9}" srcOrd="0" destOrd="0" parTransId="{6CD35E14-C217-4DE5-B586-98187E7102D1}" sibTransId="{57E531A8-D373-4EB4-8DA3-B6DC66438E6F}"/>
    <dgm:cxn modelId="{92AE23A4-11FF-4065-BE6C-9CF9CBC0410E}" type="presOf" srcId="{33DFAA6E-E4DF-4032-8DB1-E82DF373050C}" destId="{9D85D9D2-C9E1-4749-8715-D858DC98DEB3}" srcOrd="0" destOrd="0" presId="urn:microsoft.com/office/officeart/2008/layout/VerticalCurvedList"/>
    <dgm:cxn modelId="{A82D2AAF-EA04-46CF-A93D-6547FC1BA6A7}" type="presOf" srcId="{65042BE5-F76E-41D9-8F4E-C739A02D804C}" destId="{3969F097-D086-4211-B353-D68762D63D1D}" srcOrd="0" destOrd="0" presId="urn:microsoft.com/office/officeart/2008/layout/VerticalCurvedList"/>
    <dgm:cxn modelId="{B29DBFBD-92FC-4831-9E3F-760DA4558BBF}" type="presOf" srcId="{1C01510F-0843-4763-9AA2-8819C09EA6F0}" destId="{5B99A854-CACD-4E58-ACF5-A021D9BCA398}" srcOrd="0" destOrd="0" presId="urn:microsoft.com/office/officeart/2008/layout/VerticalCurvedList"/>
    <dgm:cxn modelId="{3F181ECC-5CB2-4413-8EE1-84B114A19E92}" srcId="{1C01510F-0843-4763-9AA2-8819C09EA6F0}" destId="{65042BE5-F76E-41D9-8F4E-C739A02D804C}" srcOrd="5" destOrd="0" parTransId="{F497F018-E46E-4963-874D-B15DF4CB4425}" sibTransId="{8BB38F3D-79ED-41DE-88F9-5B88D968214F}"/>
    <dgm:cxn modelId="{B49537D4-2C82-4668-875E-AF56F91F6DA1}" srcId="{1C01510F-0843-4763-9AA2-8819C09EA6F0}" destId="{C5C80C74-813D-4683-9A46-1E0FD337CA94}" srcOrd="2" destOrd="0" parTransId="{264673C8-3CE0-4090-AC85-4E7701F588D0}" sibTransId="{ABC5D9B4-B3C3-4C0D-93BE-7958B5A6F471}"/>
    <dgm:cxn modelId="{D5282EF4-328B-4794-828D-79BE452ED532}" type="presOf" srcId="{DDB40C15-C58A-4BAC-9238-DE3633BA206B}" destId="{CFA92AD0-3C6B-4DC4-A2C4-E184510AF083}" srcOrd="0" destOrd="0" presId="urn:microsoft.com/office/officeart/2008/layout/VerticalCurvedList"/>
    <dgm:cxn modelId="{6CF2F723-2596-4F07-B45A-30A15EDFEC45}" type="presParOf" srcId="{5B99A854-CACD-4E58-ACF5-A021D9BCA398}" destId="{FC35E91B-5A94-47B6-9B77-5F5841273898}" srcOrd="0" destOrd="0" presId="urn:microsoft.com/office/officeart/2008/layout/VerticalCurvedList"/>
    <dgm:cxn modelId="{FDD6D47B-4198-4F93-91D0-43D6CBBCB31E}" type="presParOf" srcId="{FC35E91B-5A94-47B6-9B77-5F5841273898}" destId="{C8139160-6BDB-4990-9023-1733596E2E0E}" srcOrd="0" destOrd="0" presId="urn:microsoft.com/office/officeart/2008/layout/VerticalCurvedList"/>
    <dgm:cxn modelId="{79A5DED3-4372-4793-BA68-864BD859214A}" type="presParOf" srcId="{C8139160-6BDB-4990-9023-1733596E2E0E}" destId="{3A16E5A7-60A3-4F89-B824-1FB4BAE09668}" srcOrd="0" destOrd="0" presId="urn:microsoft.com/office/officeart/2008/layout/VerticalCurvedList"/>
    <dgm:cxn modelId="{1F8EDF84-C455-49E7-97B2-87C9F4F263E5}" type="presParOf" srcId="{C8139160-6BDB-4990-9023-1733596E2E0E}" destId="{6D59CCA2-8482-4B47-93DF-783B81BCAE4A}" srcOrd="1" destOrd="0" presId="urn:microsoft.com/office/officeart/2008/layout/VerticalCurvedList"/>
    <dgm:cxn modelId="{5B38B69B-48D8-4BB9-8DD5-796FE7C94BE3}" type="presParOf" srcId="{C8139160-6BDB-4990-9023-1733596E2E0E}" destId="{F239940D-2459-4993-A4FE-AC3D7ABBE51C}" srcOrd="2" destOrd="0" presId="urn:microsoft.com/office/officeart/2008/layout/VerticalCurvedList"/>
    <dgm:cxn modelId="{17816CF1-9863-4ECE-AE82-D6D25F32722C}" type="presParOf" srcId="{C8139160-6BDB-4990-9023-1733596E2E0E}" destId="{30B5FD50-9545-4084-8C21-8E5510DB77EB}" srcOrd="3" destOrd="0" presId="urn:microsoft.com/office/officeart/2008/layout/VerticalCurvedList"/>
    <dgm:cxn modelId="{C1B65660-7D75-4062-A9B0-110BB22EB5B6}" type="presParOf" srcId="{FC35E91B-5A94-47B6-9B77-5F5841273898}" destId="{017F712D-0532-4E38-9C14-10C37CCE8CD7}" srcOrd="1" destOrd="0" presId="urn:microsoft.com/office/officeart/2008/layout/VerticalCurvedList"/>
    <dgm:cxn modelId="{E95ADC1C-F665-45CF-B2E1-3991EBC7024C}" type="presParOf" srcId="{FC35E91B-5A94-47B6-9B77-5F5841273898}" destId="{61F235C7-DE4B-425C-8F09-97EAB5FA6F82}" srcOrd="2" destOrd="0" presId="urn:microsoft.com/office/officeart/2008/layout/VerticalCurvedList"/>
    <dgm:cxn modelId="{C53B133F-013F-41FB-8A5F-376E54F2C479}" type="presParOf" srcId="{61F235C7-DE4B-425C-8F09-97EAB5FA6F82}" destId="{922D86EC-A080-4F12-8BE2-228BE94C040F}" srcOrd="0" destOrd="0" presId="urn:microsoft.com/office/officeart/2008/layout/VerticalCurvedList"/>
    <dgm:cxn modelId="{3FBC91B2-1525-4FFF-A911-79E7409F6EDB}" type="presParOf" srcId="{FC35E91B-5A94-47B6-9B77-5F5841273898}" destId="{CFA92AD0-3C6B-4DC4-A2C4-E184510AF083}" srcOrd="3" destOrd="0" presId="urn:microsoft.com/office/officeart/2008/layout/VerticalCurvedList"/>
    <dgm:cxn modelId="{BEEF4B3F-B148-4E27-8101-A8AA2F649976}" type="presParOf" srcId="{FC35E91B-5A94-47B6-9B77-5F5841273898}" destId="{105D4A31-533E-483C-A023-9B25E56F4CE6}" srcOrd="4" destOrd="0" presId="urn:microsoft.com/office/officeart/2008/layout/VerticalCurvedList"/>
    <dgm:cxn modelId="{69A158F0-032A-468D-AAF1-DAF5A93D51F2}" type="presParOf" srcId="{105D4A31-533E-483C-A023-9B25E56F4CE6}" destId="{ABA5A0C3-C01C-4C7B-B4F1-81DDDD0D4A32}" srcOrd="0" destOrd="0" presId="urn:microsoft.com/office/officeart/2008/layout/VerticalCurvedList"/>
    <dgm:cxn modelId="{61FA20B9-8A4E-4C09-8466-2A018D6724F4}" type="presParOf" srcId="{FC35E91B-5A94-47B6-9B77-5F5841273898}" destId="{3D664E84-9732-42FF-81B7-B866C4AEAD98}" srcOrd="5" destOrd="0" presId="urn:microsoft.com/office/officeart/2008/layout/VerticalCurvedList"/>
    <dgm:cxn modelId="{CDBF0F50-00B7-460A-92B5-745B8B9B5179}" type="presParOf" srcId="{FC35E91B-5A94-47B6-9B77-5F5841273898}" destId="{7B883536-C8AA-407D-9F43-4DCBF0D3AE20}" srcOrd="6" destOrd="0" presId="urn:microsoft.com/office/officeart/2008/layout/VerticalCurvedList"/>
    <dgm:cxn modelId="{942B21E4-92C2-45FE-A21D-3B8C4F407F2D}" type="presParOf" srcId="{7B883536-C8AA-407D-9F43-4DCBF0D3AE20}" destId="{234FE7CD-305D-40DD-9447-6CEC32359749}" srcOrd="0" destOrd="0" presId="urn:microsoft.com/office/officeart/2008/layout/VerticalCurvedList"/>
    <dgm:cxn modelId="{9B1003FC-0847-4309-B911-810B2F492C92}" type="presParOf" srcId="{FC35E91B-5A94-47B6-9B77-5F5841273898}" destId="{755A44CD-015F-424A-B7EF-394AAEEF5A28}" srcOrd="7" destOrd="0" presId="urn:microsoft.com/office/officeart/2008/layout/VerticalCurvedList"/>
    <dgm:cxn modelId="{67D33B05-BD13-4BBC-8495-456E81DD0C2B}" type="presParOf" srcId="{FC35E91B-5A94-47B6-9B77-5F5841273898}" destId="{6AA1AE62-922E-439F-9F29-2658586C9BA3}" srcOrd="8" destOrd="0" presId="urn:microsoft.com/office/officeart/2008/layout/VerticalCurvedList"/>
    <dgm:cxn modelId="{18D945EE-B228-481C-9F29-E62A00B29DB1}" type="presParOf" srcId="{6AA1AE62-922E-439F-9F29-2658586C9BA3}" destId="{01363CD5-3797-4527-8595-7947511E0FA2}" srcOrd="0" destOrd="0" presId="urn:microsoft.com/office/officeart/2008/layout/VerticalCurvedList"/>
    <dgm:cxn modelId="{4EC61727-4801-42F5-8A45-6D0BB32D3881}" type="presParOf" srcId="{FC35E91B-5A94-47B6-9B77-5F5841273898}" destId="{DDE629F9-1088-49A2-8CF4-E5B20149B4B9}" srcOrd="9" destOrd="0" presId="urn:microsoft.com/office/officeart/2008/layout/VerticalCurvedList"/>
    <dgm:cxn modelId="{1D9BEC00-8A62-4106-8E2E-266F46CD31EF}" type="presParOf" srcId="{FC35E91B-5A94-47B6-9B77-5F5841273898}" destId="{576C6BC2-97FF-4DEA-A3FE-849FF0F24791}" srcOrd="10" destOrd="0" presId="urn:microsoft.com/office/officeart/2008/layout/VerticalCurvedList"/>
    <dgm:cxn modelId="{8F387BD3-B3D7-473F-8745-17E1AC896CF2}" type="presParOf" srcId="{576C6BC2-97FF-4DEA-A3FE-849FF0F24791}" destId="{B9E23791-0CCE-465A-B0B0-2D8299366685}" srcOrd="0" destOrd="0" presId="urn:microsoft.com/office/officeart/2008/layout/VerticalCurvedList"/>
    <dgm:cxn modelId="{04D0F071-16C4-41F4-9F34-7268D929B7E4}" type="presParOf" srcId="{FC35E91B-5A94-47B6-9B77-5F5841273898}" destId="{3969F097-D086-4211-B353-D68762D63D1D}" srcOrd="11" destOrd="0" presId="urn:microsoft.com/office/officeart/2008/layout/VerticalCurvedList"/>
    <dgm:cxn modelId="{DCC8B0EF-1FFE-4AC3-878E-C289B7110FAE}" type="presParOf" srcId="{FC35E91B-5A94-47B6-9B77-5F5841273898}" destId="{C4385D4A-8405-49BD-916E-0528E716D044}" srcOrd="12" destOrd="0" presId="urn:microsoft.com/office/officeart/2008/layout/VerticalCurvedList"/>
    <dgm:cxn modelId="{1289216E-D015-4675-95ED-5163F8500266}" type="presParOf" srcId="{C4385D4A-8405-49BD-916E-0528E716D044}" destId="{F0757297-DB78-4017-B8BE-3D2175C0A9A9}" srcOrd="0" destOrd="0" presId="urn:microsoft.com/office/officeart/2008/layout/VerticalCurvedList"/>
    <dgm:cxn modelId="{B3EFC54D-0D76-48BB-A2B2-F1CF4858B59F}" type="presParOf" srcId="{FC35E91B-5A94-47B6-9B77-5F5841273898}" destId="{9D85D9D2-C9E1-4749-8715-D858DC98DEB3}" srcOrd="13" destOrd="0" presId="urn:microsoft.com/office/officeart/2008/layout/VerticalCurvedList"/>
    <dgm:cxn modelId="{247B9582-67BD-4D54-A8D0-CED72C359689}" type="presParOf" srcId="{FC35E91B-5A94-47B6-9B77-5F5841273898}" destId="{E982E3EB-B665-4163-B4A9-E648CFEC5E69}" srcOrd="14" destOrd="0" presId="urn:microsoft.com/office/officeart/2008/layout/VerticalCurvedList"/>
    <dgm:cxn modelId="{BF34EAE5-C53B-4AAC-B4B6-0A757F32D283}" type="presParOf" srcId="{E982E3EB-B665-4163-B4A9-E648CFEC5E69}" destId="{22393D39-130F-446C-B243-0446A1954B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687FF-51BB-4652-9B91-7165843A507F}">
      <dsp:nvSpPr>
        <dsp:cNvPr id="0" name=""/>
        <dsp:cNvSpPr/>
      </dsp:nvSpPr>
      <dsp:spPr>
        <a:xfrm>
          <a:off x="3548202" y="3073686"/>
          <a:ext cx="1543421" cy="68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326"/>
              </a:lnTo>
              <a:lnTo>
                <a:pt x="1543421" y="410326"/>
              </a:lnTo>
              <a:lnTo>
                <a:pt x="1543421" y="68828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95F12-F7F9-4386-AB9A-BED964ABCF21}">
      <dsp:nvSpPr>
        <dsp:cNvPr id="0" name=""/>
        <dsp:cNvSpPr/>
      </dsp:nvSpPr>
      <dsp:spPr>
        <a:xfrm>
          <a:off x="2004781" y="3073686"/>
          <a:ext cx="1543421" cy="688289"/>
        </a:xfrm>
        <a:custGeom>
          <a:avLst/>
          <a:gdLst/>
          <a:ahLst/>
          <a:cxnLst/>
          <a:rect l="0" t="0" r="0" b="0"/>
          <a:pathLst>
            <a:path>
              <a:moveTo>
                <a:pt x="1543421" y="0"/>
              </a:moveTo>
              <a:lnTo>
                <a:pt x="1543421" y="410326"/>
              </a:lnTo>
              <a:lnTo>
                <a:pt x="0" y="410326"/>
              </a:lnTo>
              <a:lnTo>
                <a:pt x="0" y="68828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8467-B593-48C9-9109-420B75BE0DB1}">
      <dsp:nvSpPr>
        <dsp:cNvPr id="0" name=""/>
        <dsp:cNvSpPr/>
      </dsp:nvSpPr>
      <dsp:spPr>
        <a:xfrm>
          <a:off x="3502482" y="1194127"/>
          <a:ext cx="91440" cy="688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28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293BC-7964-4591-93A8-2D4E4B218759}">
      <dsp:nvSpPr>
        <dsp:cNvPr id="0" name=""/>
        <dsp:cNvSpPr/>
      </dsp:nvSpPr>
      <dsp:spPr>
        <a:xfrm>
          <a:off x="2397785" y="2857"/>
          <a:ext cx="2300834" cy="11912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168101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10th</a:t>
          </a:r>
          <a:endParaRPr lang="en-IN" sz="3800" kern="1200" dirty="0"/>
        </a:p>
      </dsp:txBody>
      <dsp:txXfrm>
        <a:off x="2397785" y="2857"/>
        <a:ext cx="2300834" cy="1191269"/>
      </dsp:txXfrm>
    </dsp:sp>
    <dsp:sp modelId="{C1E7C3BE-E3FB-4FE6-868A-5542DB96912E}">
      <dsp:nvSpPr>
        <dsp:cNvPr id="0" name=""/>
        <dsp:cNvSpPr/>
      </dsp:nvSpPr>
      <dsp:spPr>
        <a:xfrm>
          <a:off x="2857952" y="929400"/>
          <a:ext cx="2070750" cy="3970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2857952" y="929400"/>
        <a:ext cx="2070750" cy="397089"/>
      </dsp:txXfrm>
    </dsp:sp>
    <dsp:sp modelId="{87B819C8-940A-4453-8CF9-4C09DB0211FA}">
      <dsp:nvSpPr>
        <dsp:cNvPr id="0" name=""/>
        <dsp:cNvSpPr/>
      </dsp:nvSpPr>
      <dsp:spPr>
        <a:xfrm>
          <a:off x="2397785" y="1882416"/>
          <a:ext cx="2300834" cy="11912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168101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Polytechnic</a:t>
          </a:r>
          <a:endParaRPr lang="en-IN" sz="3800" kern="1200" dirty="0"/>
        </a:p>
      </dsp:txBody>
      <dsp:txXfrm>
        <a:off x="2397785" y="1882416"/>
        <a:ext cx="2300834" cy="1191269"/>
      </dsp:txXfrm>
    </dsp:sp>
    <dsp:sp modelId="{F5BFFABC-6872-4A3B-AC1F-FBCFCA260BB1}">
      <dsp:nvSpPr>
        <dsp:cNvPr id="0" name=""/>
        <dsp:cNvSpPr/>
      </dsp:nvSpPr>
      <dsp:spPr>
        <a:xfrm>
          <a:off x="2857952" y="2808959"/>
          <a:ext cx="2070750" cy="3970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2857952" y="2808959"/>
        <a:ext cx="2070750" cy="397089"/>
      </dsp:txXfrm>
    </dsp:sp>
    <dsp:sp modelId="{70EAE8D9-E81C-4228-B391-CA81862A4C5C}">
      <dsp:nvSpPr>
        <dsp:cNvPr id="0" name=""/>
        <dsp:cNvSpPr/>
      </dsp:nvSpPr>
      <dsp:spPr>
        <a:xfrm>
          <a:off x="854363" y="3761975"/>
          <a:ext cx="2300834" cy="1191269"/>
        </a:xfrm>
        <a:prstGeom prst="rect">
          <a:avLst/>
        </a:prstGeom>
        <a:gradFill rotWithShape="0">
          <a:gsLst>
            <a:gs pos="0">
              <a:schemeClr val="accent3">
                <a:hueOff val="1449010"/>
                <a:satOff val="3615"/>
                <a:lumOff val="-107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1449010"/>
                <a:satOff val="3615"/>
                <a:lumOff val="-1078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1449010"/>
                <a:satOff val="3615"/>
                <a:lumOff val="-1078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168101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JOB</a:t>
          </a:r>
          <a:endParaRPr lang="en-IN" sz="3800" kern="1200" dirty="0"/>
        </a:p>
      </dsp:txBody>
      <dsp:txXfrm>
        <a:off x="854363" y="3761975"/>
        <a:ext cx="2300834" cy="1191269"/>
      </dsp:txXfrm>
    </dsp:sp>
    <dsp:sp modelId="{56F4B537-ACD2-4082-A02F-0B3E93611F36}">
      <dsp:nvSpPr>
        <dsp:cNvPr id="0" name=""/>
        <dsp:cNvSpPr/>
      </dsp:nvSpPr>
      <dsp:spPr>
        <a:xfrm>
          <a:off x="1314530" y="4688518"/>
          <a:ext cx="2070750" cy="3970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449010"/>
              <a:satOff val="3615"/>
              <a:lumOff val="-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1314530" y="4688518"/>
        <a:ext cx="2070750" cy="397089"/>
      </dsp:txXfrm>
    </dsp:sp>
    <dsp:sp modelId="{D3C977B6-8BAD-4097-A581-F5E3E10C7DAE}">
      <dsp:nvSpPr>
        <dsp:cNvPr id="0" name=""/>
        <dsp:cNvSpPr/>
      </dsp:nvSpPr>
      <dsp:spPr>
        <a:xfrm>
          <a:off x="3941207" y="3761975"/>
          <a:ext cx="2300834" cy="1191269"/>
        </a:xfrm>
        <a:prstGeom prst="rect">
          <a:avLst/>
        </a:prstGeom>
        <a:gradFill rotWithShape="0">
          <a:gsLst>
            <a:gs pos="0">
              <a:schemeClr val="accent3">
                <a:hueOff val="2898019"/>
                <a:satOff val="7229"/>
                <a:lumOff val="-215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2898019"/>
                <a:satOff val="7229"/>
                <a:lumOff val="-2157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2898019"/>
                <a:satOff val="7229"/>
                <a:lumOff val="-2157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168101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B.TECH</a:t>
          </a:r>
          <a:endParaRPr lang="en-IN" sz="3800" kern="1200" dirty="0"/>
        </a:p>
      </dsp:txBody>
      <dsp:txXfrm>
        <a:off x="3941207" y="3761975"/>
        <a:ext cx="2300834" cy="1191269"/>
      </dsp:txXfrm>
    </dsp:sp>
    <dsp:sp modelId="{0D2213D3-AF5A-4340-A7C1-8FFDF59C2EB6}">
      <dsp:nvSpPr>
        <dsp:cNvPr id="0" name=""/>
        <dsp:cNvSpPr/>
      </dsp:nvSpPr>
      <dsp:spPr>
        <a:xfrm>
          <a:off x="4401374" y="4688518"/>
          <a:ext cx="2070750" cy="3970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898019"/>
              <a:satOff val="7229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4401374" y="4688518"/>
        <a:ext cx="2070750" cy="397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9CCA2-8482-4B47-93DF-783B81BCAE4A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712D-0532-4E38-9C14-10C37CCE8CD7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Register for </a:t>
          </a:r>
          <a:r>
            <a:rPr lang="en-US" sz="2500" kern="1200" dirty="0" err="1"/>
            <a:t>polycet</a:t>
          </a:r>
          <a:endParaRPr lang="en-IN" sz="2500" kern="1200" dirty="0"/>
        </a:p>
      </dsp:txBody>
      <dsp:txXfrm>
        <a:off x="380119" y="246332"/>
        <a:ext cx="7675541" cy="492448"/>
      </dsp:txXfrm>
    </dsp:sp>
    <dsp:sp modelId="{922D86EC-A080-4F12-8BE2-228BE94C040F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92AD0-3C6B-4DC4-A2C4-E184510AF083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Attempt exam</a:t>
          </a:r>
          <a:endParaRPr lang="en-IN" sz="2500" kern="1200" dirty="0"/>
        </a:p>
      </dsp:txBody>
      <dsp:txXfrm>
        <a:off x="826075" y="985438"/>
        <a:ext cx="7229585" cy="492448"/>
      </dsp:txXfrm>
    </dsp:sp>
    <dsp:sp modelId="{ABA5A0C3-C01C-4C7B-B4F1-81DDDD0D4A32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64E84-9732-42FF-81B7-B866C4AEAD98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Download rank card</a:t>
          </a:r>
          <a:endParaRPr lang="en-IN" sz="2500" kern="1200" dirty="0"/>
        </a:p>
      </dsp:txBody>
      <dsp:txXfrm>
        <a:off x="1070457" y="1724003"/>
        <a:ext cx="6985203" cy="492448"/>
      </dsp:txXfrm>
    </dsp:sp>
    <dsp:sp modelId="{234FE7CD-305D-40DD-9447-6CEC32359749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A44CD-015F-424A-B7EF-394AAEEF5A28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Attend </a:t>
          </a:r>
          <a:r>
            <a:rPr lang="en-US" sz="2500" kern="1200" dirty="0" err="1"/>
            <a:t>councelling</a:t>
          </a:r>
          <a:r>
            <a:rPr lang="en-US" sz="2500" kern="1200" dirty="0"/>
            <a:t> </a:t>
          </a:r>
          <a:endParaRPr lang="en-IN" sz="2500" kern="1200" dirty="0"/>
        </a:p>
      </dsp:txBody>
      <dsp:txXfrm>
        <a:off x="1148486" y="2463109"/>
        <a:ext cx="6907174" cy="492448"/>
      </dsp:txXfrm>
    </dsp:sp>
    <dsp:sp modelId="{01363CD5-3797-4527-8595-7947511E0FA2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629F9-1088-49A2-8CF4-E5B20149B4B9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Select college and branch in web options</a:t>
          </a:r>
          <a:endParaRPr lang="en-IN" sz="2500" kern="1200" dirty="0"/>
        </a:p>
      </dsp:txBody>
      <dsp:txXfrm>
        <a:off x="1070457" y="3202215"/>
        <a:ext cx="6985203" cy="492448"/>
      </dsp:txXfrm>
    </dsp:sp>
    <dsp:sp modelId="{B9E23791-0CCE-465A-B0B0-2D8299366685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9F097-D086-4211-B353-D68762D63D1D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Download allotment order</a:t>
          </a:r>
          <a:endParaRPr lang="en-IN" sz="2500" kern="1200" dirty="0"/>
        </a:p>
      </dsp:txBody>
      <dsp:txXfrm>
        <a:off x="826075" y="3940779"/>
        <a:ext cx="7229585" cy="492448"/>
      </dsp:txXfrm>
    </dsp:sp>
    <dsp:sp modelId="{F0757297-DB78-4017-B8BE-3D2175C0A9A9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5D9D2-C9E1-4749-8715-D858DC98DEB3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Report to allotted college</a:t>
          </a:r>
          <a:endParaRPr lang="en-IN" sz="2500" kern="1200" dirty="0"/>
        </a:p>
      </dsp:txBody>
      <dsp:txXfrm>
        <a:off x="380119" y="4679885"/>
        <a:ext cx="7675541" cy="492448"/>
      </dsp:txXfrm>
    </dsp:sp>
    <dsp:sp modelId="{22393D39-130F-446C-B243-0446A1954B34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economy and trade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rules and laws of your colony? Think about what helps the colonists stay safe and maintain a healthy, happy colony.</a:t>
            </a:r>
          </a:p>
          <a:p>
            <a:endParaRPr lang="en-US"/>
          </a:p>
          <a:p>
            <a:r>
              <a:rPr lang="en-US"/>
              <a:t>In each shape…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Name the rule/law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why it’s important for the colony/colonists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Explain the consequences for not following this rule/law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add more shapes, click on the last shape, then on SmartArt Tools -&gt; Design -&gt; Add Shape After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3/2/2023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S0eMh-wTI&amp;list=PLG2EoW0WG20xxyobhqSePe4vhX5PU2KFf" TargetMode="External"/><Relationship Id="rId2" Type="http://schemas.openxmlformats.org/officeDocument/2006/relationships/hyperlink" Target="https://polycetap.nic.in/Booklet_Polycet.pdf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youtube.com/watch?v=iIKoWRDmVcg&amp;list=PLG2EoW0WG20zv1mlkxX_dDqkICRoqmNyF" TargetMode="External"/><Relationship Id="rId4" Type="http://schemas.openxmlformats.org/officeDocument/2006/relationships/hyperlink" Target="https://www.youtube.com/watch?v=h5NAwjVYaG0&amp;list=PLG2EoW0WG20wqa-e-Fd2DFzpTooE_F6F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POLYTECHNIC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898428"/>
            <a:ext cx="3198812" cy="1322587"/>
          </a:xfrm>
        </p:spPr>
        <p:txBody>
          <a:bodyPr/>
          <a:lstStyle/>
          <a:p>
            <a:r>
              <a:rPr lang="en-US" sz="2800" i="1" noProof="0" dirty="0"/>
              <a:t>(3 YEARS)</a:t>
            </a:r>
            <a:endParaRPr lang="en-US" sz="3200" noProof="0" dirty="0"/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601EE-2D83-4478-A3F5-97419120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5F9C7-9A6B-B399-50BD-96DE5FDB00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learn 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8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D778-3AB4-A0DC-7EC7-1BB51A7F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ECET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err="1"/>
              <a:t>B.tech</a:t>
            </a:r>
            <a:r>
              <a:rPr lang="en-US" sz="2400" dirty="0"/>
              <a:t>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396E2-FAA7-E297-925F-2A4E32BF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49" y="2321003"/>
            <a:ext cx="8042700" cy="3609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19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38D2-85A3-B758-6641-8CC5C18C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</a:t>
            </a:r>
            <a:br>
              <a:rPr lang="en-IN" dirty="0"/>
            </a:br>
            <a:r>
              <a:rPr lang="en-IN" dirty="0"/>
              <a:t>gov jobs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E5A6DD-4EE0-6300-E508-C99607A55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60713"/>
              </p:ext>
            </p:extLst>
          </p:nvPr>
        </p:nvGraphicFramePr>
        <p:xfrm>
          <a:off x="1586938" y="2800393"/>
          <a:ext cx="8128000" cy="3307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1740">
                  <a:extLst>
                    <a:ext uri="{9D8B030D-6E8A-4147-A177-3AD203B41FA5}">
                      <a16:colId xmlns:a16="http://schemas.microsoft.com/office/drawing/2014/main" val="25440578"/>
                    </a:ext>
                  </a:extLst>
                </a:gridCol>
                <a:gridCol w="3402260">
                  <a:extLst>
                    <a:ext uri="{9D8B030D-6E8A-4147-A177-3AD203B41FA5}">
                      <a16:colId xmlns:a16="http://schemas.microsoft.com/office/drawing/2014/main" val="3797291171"/>
                    </a:ext>
                  </a:extLst>
                </a:gridCol>
                <a:gridCol w="1496311">
                  <a:extLst>
                    <a:ext uri="{9D8B030D-6E8A-4147-A177-3AD203B41FA5}">
                      <a16:colId xmlns:a16="http://schemas.microsoft.com/office/drawing/2014/main" val="3872709267"/>
                    </a:ext>
                  </a:extLst>
                </a:gridCol>
                <a:gridCol w="2567689">
                  <a:extLst>
                    <a:ext uri="{9D8B030D-6E8A-4147-A177-3AD203B41FA5}">
                      <a16:colId xmlns:a16="http://schemas.microsoft.com/office/drawing/2014/main" val="203202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 (Rs.)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Branches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9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RRB Assistant Loco Pilot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Mech, Electrical , Electronics ,Automobile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78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PSU jobs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16,400-50,500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15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Indian railway junior engineer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Mech ,Electrical, Civil,</a:t>
                      </a:r>
                    </a:p>
                    <a:p>
                      <a:r>
                        <a:rPr lang="en-IN" dirty="0"/>
                        <a:t>CSE, Instrumentation,</a:t>
                      </a:r>
                    </a:p>
                    <a:p>
                      <a:r>
                        <a:rPr lang="en-IN" dirty="0"/>
                        <a:t>Automobiles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20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Mechanical , Electronics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7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SSC junior Engineer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Mech ,Civil ,Electrical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05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72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470E-48E0-FEF4-7702-0976D362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06" y="3150254"/>
            <a:ext cx="5566700" cy="1675949"/>
          </a:xfrm>
        </p:spPr>
        <p:txBody>
          <a:bodyPr/>
          <a:lstStyle/>
          <a:p>
            <a:r>
              <a:rPr lang="en-US" sz="5400" dirty="0"/>
              <a:t>Thank you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301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3C465E-99C1-43E9-8FAC-86113F58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 polytechnic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D566379-C98F-98EC-C611-3E7FDB4DA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036161"/>
              </p:ext>
            </p:extLst>
          </p:nvPr>
        </p:nvGraphicFramePr>
        <p:xfrm>
          <a:off x="4651022" y="811125"/>
          <a:ext cx="7326489" cy="5088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820974-0E3B-1E2C-8BE9-F8B51A70B25F}"/>
              </a:ext>
            </a:extLst>
          </p:cNvPr>
          <p:cNvSpPr txBox="1"/>
          <p:nvPr/>
        </p:nvSpPr>
        <p:spPr>
          <a:xfrm>
            <a:off x="7574844" y="3487825"/>
            <a:ext cx="257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POLYCET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97BBC-FCB0-62F3-A230-7757EAE62B36}"/>
              </a:ext>
            </a:extLst>
          </p:cNvPr>
          <p:cNvSpPr txBox="1"/>
          <p:nvPr/>
        </p:nvSpPr>
        <p:spPr>
          <a:xfrm>
            <a:off x="9206087" y="5389255"/>
            <a:ext cx="257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ECET</a:t>
            </a:r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FC426-5B4C-6207-97B3-08AAE85694A4}"/>
              </a:ext>
            </a:extLst>
          </p:cNvPr>
          <p:cNvSpPr txBox="1"/>
          <p:nvPr/>
        </p:nvSpPr>
        <p:spPr>
          <a:xfrm>
            <a:off x="5902207" y="5393246"/>
            <a:ext cx="2573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INTERVIEWS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281B-B5B6-DED2-C467-D50CB7C6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Polycet</a:t>
            </a:r>
            <a:r>
              <a:rPr lang="en-US" dirty="0"/>
              <a:t> process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1DBDFAE-9B8D-F71A-DB32-30A87E2EE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992028"/>
              </p:ext>
            </p:extLst>
          </p:nvPr>
        </p:nvGraphicFramePr>
        <p:xfrm>
          <a:off x="-37322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D73B8DFC-236F-9280-57F1-5679E552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/>
          <a:p>
            <a:r>
              <a:rPr lang="en-US" noProof="0" dirty="0"/>
              <a:t>POLYCET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FCA534B-FFC5-E35B-593A-F25C11E6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97" y="2460841"/>
            <a:ext cx="10326676" cy="36809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46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1AA31DC-225F-2E44-AA8D-A16096AA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Imp Dates:</a:t>
            </a:r>
            <a:endParaRPr lang="en-IN" u="sn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4CAD3D-7058-6433-931F-8E7739F81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date to apply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30</a:t>
            </a: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POLYCET exam date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May 10</a:t>
            </a: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polycetap.nic.in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5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C806-784B-6727-0A45-9EF63343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  <a:br>
              <a:rPr lang="en-US" dirty="0"/>
            </a:br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BD29-D200-0226-455B-0EE70364F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6938" y="2547234"/>
            <a:ext cx="9814840" cy="422609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 is similar to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syllabus</a:t>
            </a:r>
            <a:endParaRPr lang="en-IN" sz="2400" b="1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24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APPOLYCET-2022 Booklet</a:t>
            </a:r>
            <a:r>
              <a:rPr lang="en-IN" sz="24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Mathematics for </a:t>
            </a:r>
            <a:r>
              <a:rPr lang="en-I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polycet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Physics for </a:t>
            </a:r>
            <a:r>
              <a:rPr lang="en-I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polycet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Chemistry for </a:t>
            </a:r>
            <a:r>
              <a:rPr lang="en-I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polycet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 marL="0" indent="0"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on the names to watch Maths , physics, chemistry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playlists</a:t>
            </a:r>
          </a:p>
        </p:txBody>
      </p:sp>
    </p:spTree>
    <p:extLst>
      <p:ext uri="{BB962C8B-B14F-4D97-AF65-F5344CB8AC3E}">
        <p14:creationId xmlns:p14="http://schemas.microsoft.com/office/powerpoint/2010/main" val="358535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C858BB-6E7E-5BC9-5C05-D1D606C0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403" y="252859"/>
            <a:ext cx="2849853" cy="6352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1E8A32-5DFA-C984-CA17-2BC30B37F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752" y="1587504"/>
            <a:ext cx="4817247" cy="35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E34E-68ED-BE33-8BCF-C6E67499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1A00-00A3-9518-89C4-3C8F86146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3526919"/>
            <a:ext cx="9195593" cy="3404302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25,000/- per year (</a:t>
            </a:r>
            <a:r>
              <a:rPr lang="en-IN" sz="2000" b="1" i="0" dirty="0" err="1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Jagananna</a:t>
            </a:r>
            <a:r>
              <a:rPr lang="en-IN" sz="20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Vidya </a:t>
            </a:r>
            <a:r>
              <a:rPr lang="en-IN" sz="2000" b="1" i="0" dirty="0" err="1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Deevena</a:t>
            </a:r>
            <a:r>
              <a:rPr lang="en-IN" sz="20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Available)</a:t>
            </a:r>
          </a:p>
          <a:p>
            <a:r>
              <a:rPr lang="en-IN" sz="2000" b="1" i="0" dirty="0" err="1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Jagananna</a:t>
            </a:r>
            <a:r>
              <a:rPr lang="en-IN" sz="20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 err="1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Vasathi</a:t>
            </a:r>
            <a:r>
              <a:rPr lang="en-IN" sz="20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 err="1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Deevena</a:t>
            </a:r>
            <a:r>
              <a:rPr lang="en-IN" sz="2000" b="1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(scholarship)</a:t>
            </a:r>
            <a:r>
              <a:rPr lang="en-US" sz="20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Rs.15,000/- per year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3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E1A7-382A-49F0-ADB4-BF190BB8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C-20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9B34AE-511E-4AFC-87B5-E52A25A4727C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870768" y="469900"/>
            <a:ext cx="691971" cy="691971"/>
          </a:xfrm>
        </p:spPr>
        <p:txBody>
          <a:bodyPr/>
          <a:lstStyle/>
          <a:p>
            <a:r>
              <a:rPr lang="en-US" sz="2400" dirty="0"/>
              <a:t>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E7952-3B10-47E2-8E7C-F1652C0E0D9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62739" y="702727"/>
            <a:ext cx="3420000" cy="460945"/>
          </a:xfrm>
        </p:spPr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827-04F8-4181-935E-18C599098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878" y="1220178"/>
            <a:ext cx="3227971" cy="16157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English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Maths</a:t>
            </a:r>
            <a:r>
              <a:rPr lang="en-US" dirty="0"/>
              <a:t> - I</a:t>
            </a:r>
          </a:p>
          <a:p>
            <a:pPr>
              <a:lnSpc>
                <a:spcPct val="100000"/>
              </a:lnSpc>
            </a:pPr>
            <a:r>
              <a:rPr lang="en-US" dirty="0"/>
              <a:t>Physics</a:t>
            </a:r>
          </a:p>
          <a:p>
            <a:pPr>
              <a:lnSpc>
                <a:spcPct val="100000"/>
              </a:lnSpc>
            </a:pPr>
            <a:r>
              <a:rPr lang="en-US" dirty="0"/>
              <a:t>Chemistry</a:t>
            </a:r>
          </a:p>
          <a:p>
            <a:pPr>
              <a:lnSpc>
                <a:spcPct val="100000"/>
              </a:lnSpc>
            </a:pPr>
            <a:r>
              <a:rPr lang="en-US" dirty="0"/>
              <a:t>Engineering Drawing 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subjects-2</a:t>
            </a:r>
          </a:p>
          <a:p>
            <a:pPr>
              <a:lnSpc>
                <a:spcPct val="100000"/>
              </a:lnSpc>
            </a:pPr>
            <a:r>
              <a:rPr lang="en-US" dirty="0"/>
              <a:t>Labs -4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0E55E6-7F4E-4D34-A101-AED886857C79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475112" y="469900"/>
            <a:ext cx="691971" cy="691971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sz="2400" dirty="0"/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1C1FD6-AE9B-4DC9-8418-8E649F146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1191436"/>
            <a:ext cx="3420000" cy="460945"/>
          </a:xfrm>
        </p:spPr>
        <p:txBody>
          <a:bodyPr/>
          <a:lstStyle/>
          <a:p>
            <a:r>
              <a:rPr lang="en-US" dirty="0"/>
              <a:t>SEM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8EBD9-6460-4BD4-A725-E0003EEB681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8" y="1813293"/>
            <a:ext cx="3227971" cy="1615707"/>
          </a:xfrm>
        </p:spPr>
        <p:txBody>
          <a:bodyPr/>
          <a:lstStyle/>
          <a:p>
            <a:r>
              <a:rPr lang="en-US" dirty="0" err="1"/>
              <a:t>Maths</a:t>
            </a:r>
            <a:r>
              <a:rPr lang="en-US" dirty="0"/>
              <a:t> - II</a:t>
            </a:r>
          </a:p>
          <a:p>
            <a:r>
              <a:rPr lang="en-US" dirty="0"/>
              <a:t>Branch Subjects – 4</a:t>
            </a:r>
          </a:p>
          <a:p>
            <a:r>
              <a:rPr lang="en-US" dirty="0"/>
              <a:t>Labs - 4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55BBC3-2645-4B68-A025-3CCB03ACA930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8055639" y="469900"/>
            <a:ext cx="691971" cy="69197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F3F135-97CF-4F51-9AA5-BFE76E2D0B9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1191436"/>
            <a:ext cx="3420000" cy="460945"/>
          </a:xfrm>
        </p:spPr>
        <p:txBody>
          <a:bodyPr/>
          <a:lstStyle/>
          <a:p>
            <a:r>
              <a:rPr lang="en-US" dirty="0"/>
              <a:t>SEM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0A153C-DAE9-4119-B6CB-F753E40958C5}"/>
              </a:ext>
            </a:extLst>
          </p:cNvPr>
          <p:cNvSpPr txBox="1">
            <a:spLocks noChangeAspect="1"/>
          </p:cNvSpPr>
          <p:nvPr/>
        </p:nvSpPr>
        <p:spPr>
          <a:xfrm>
            <a:off x="4475112" y="3618273"/>
            <a:ext cx="691971" cy="69197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5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22C6227-33AC-4B8E-9805-E4A5B3398ECE}"/>
              </a:ext>
            </a:extLst>
          </p:cNvPr>
          <p:cNvSpPr txBox="1">
            <a:spLocks/>
          </p:cNvSpPr>
          <p:nvPr/>
        </p:nvSpPr>
        <p:spPr>
          <a:xfrm>
            <a:off x="4387159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B48AFC4-8B42-4072-AAA2-4702519F0D8E}"/>
              </a:ext>
            </a:extLst>
          </p:cNvPr>
          <p:cNvSpPr txBox="1">
            <a:spLocks noChangeAspect="1"/>
          </p:cNvSpPr>
          <p:nvPr/>
        </p:nvSpPr>
        <p:spPr>
          <a:xfrm>
            <a:off x="8055639" y="3618273"/>
            <a:ext cx="691971" cy="69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6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961517EE-A586-412B-85CB-6F57B715CE11}"/>
              </a:ext>
            </a:extLst>
          </p:cNvPr>
          <p:cNvSpPr txBox="1">
            <a:spLocks/>
          </p:cNvSpPr>
          <p:nvPr/>
        </p:nvSpPr>
        <p:spPr>
          <a:xfrm>
            <a:off x="7973424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81D6B8E-F53C-4E35-A828-B1E51783F396}"/>
              </a:ext>
            </a:extLst>
          </p:cNvPr>
          <p:cNvSpPr txBox="1">
            <a:spLocks/>
          </p:cNvSpPr>
          <p:nvPr/>
        </p:nvSpPr>
        <p:spPr>
          <a:xfrm>
            <a:off x="7973424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Industrial Training.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87AE6361-5C68-583C-FBA7-418320595AA9}"/>
              </a:ext>
            </a:extLst>
          </p:cNvPr>
          <p:cNvSpPr txBox="1">
            <a:spLocks/>
          </p:cNvSpPr>
          <p:nvPr/>
        </p:nvSpPr>
        <p:spPr>
          <a:xfrm>
            <a:off x="8069438" y="1679228"/>
            <a:ext cx="3227971" cy="161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Maths</a:t>
            </a:r>
            <a:r>
              <a:rPr lang="en-US" dirty="0"/>
              <a:t> - III</a:t>
            </a:r>
          </a:p>
          <a:p>
            <a:r>
              <a:rPr lang="en-US" dirty="0"/>
              <a:t>Branch Subjects – 4</a:t>
            </a:r>
          </a:p>
          <a:p>
            <a:r>
              <a:rPr lang="en-US" dirty="0"/>
              <a:t>Labs - 4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1EDDD85-1675-530A-422C-C921AD33DA89}"/>
              </a:ext>
            </a:extLst>
          </p:cNvPr>
          <p:cNvSpPr txBox="1">
            <a:spLocks/>
          </p:cNvSpPr>
          <p:nvPr/>
        </p:nvSpPr>
        <p:spPr>
          <a:xfrm>
            <a:off x="4387157" y="4800754"/>
            <a:ext cx="3227971" cy="161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Branch Subjects – 5</a:t>
            </a:r>
          </a:p>
          <a:p>
            <a:r>
              <a:rPr lang="en-US" dirty="0"/>
              <a:t>Labs - 4</a:t>
            </a:r>
          </a:p>
        </p:txBody>
      </p:sp>
    </p:spTree>
    <p:extLst>
      <p:ext uri="{BB962C8B-B14F-4D97-AF65-F5344CB8AC3E}">
        <p14:creationId xmlns:p14="http://schemas.microsoft.com/office/powerpoint/2010/main" val="5022311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your own colony</Template>
  <TotalTime>157</TotalTime>
  <Words>524</Words>
  <Application>Microsoft Office PowerPoint</Application>
  <PresentationFormat>Widescreen</PresentationFormat>
  <Paragraphs>122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Times New Roman</vt:lpstr>
      <vt:lpstr>Wingdings</vt:lpstr>
      <vt:lpstr>Atlas</vt:lpstr>
      <vt:lpstr>POLYTECHNIC</vt:lpstr>
      <vt:lpstr>Map of  polytechnic</vt:lpstr>
      <vt:lpstr>Polycet process</vt:lpstr>
      <vt:lpstr>POLYCET</vt:lpstr>
      <vt:lpstr>Imp Dates:</vt:lpstr>
      <vt:lpstr>Some References </vt:lpstr>
      <vt:lpstr>Branches</vt:lpstr>
      <vt:lpstr>Fee structure</vt:lpstr>
      <vt:lpstr>C-20 structure.</vt:lpstr>
      <vt:lpstr>JOB</vt:lpstr>
      <vt:lpstr>ECET (B.tech)</vt:lpstr>
      <vt:lpstr>Top 5  gov jobs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POLYTECHNIC</dc:title>
  <dc:creator>19030-cm-166 TUMPUDI B V N S S KARTHIKEYA</dc:creator>
  <cp:lastModifiedBy>19030-cm-166 TUMPUDI B V N S S KARTHIKEYA</cp:lastModifiedBy>
  <cp:revision>6</cp:revision>
  <dcterms:created xsi:type="dcterms:W3CDTF">2023-01-19T09:46:58Z</dcterms:created>
  <dcterms:modified xsi:type="dcterms:W3CDTF">2023-03-02T17:05:57Z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