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BVIogOeovdzCPsxUbHXujJ1Xj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65BB96-EA1E-4749-BB57-D3098A86761B}">
  <a:tblStyle styleId="{F165BB96-EA1E-4749-BB57-D3098A86761B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F3F2"/>
          </a:solidFill>
        </a:fill>
      </a:tcStyle>
    </a:wholeTbl>
    <a:band1H>
      <a:tcTxStyle/>
      <a:tcStyle>
        <a:fill>
          <a:solidFill>
            <a:srgbClr val="D1E6E4"/>
          </a:solidFill>
        </a:fill>
      </a:tcStyle>
    </a:band1H>
    <a:band2H>
      <a:tcTxStyle/>
    </a:band2H>
    <a:band1V>
      <a:tcTxStyle/>
      <a:tcStyle>
        <a:fill>
          <a:solidFill>
            <a:srgbClr val="D1E6E4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862" b="0" i="1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i="1" noProof="0" dirty="0"/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62" b="0" i="1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62E-4EA4-B76E-50D876C5C11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pattFill prst="dkUp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"£"#,##0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862" b="0" i="1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0" dirty="0"/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862" b="0" i="1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pattFill prst="dkUpDiag">
                <a:fgClr>
                  <a:schemeClr val="bg1">
                    <a:lumMod val="75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layout>
                <c:manualLayout>
                  <c:x val="-9.4339622641509496E-2"/>
                  <c:y val="0.1114486547519586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2.8301886792452831E-2"/>
                  <c:y val="0.1114486547519586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522012578616341"/>
                  <c:y val="-6.858378753966687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6037735849056603E-2"/>
                  <c:y val="-0.1485982063359449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6.6037735849056603E-2"/>
                  <c:y val="0.1200216281944170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solidFill>
                <a:srgbClr val="FFFFFF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GB" sz="1197" b="0" i="1" u="none" strike="noStrike" kern="1200" baseline="0" noProof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"£"#,##0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i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Small Image" showMasterSp="0">
  <p:cSld name="Title Slide with Small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>
            <p:ph idx="2" type="pic"/>
          </p:nvPr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13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7311904" y="4650539"/>
            <a:ext cx="3401478" cy="1192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3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31801" y="1008000"/>
            <a:ext cx="9198116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431800" y="1008000"/>
            <a:ext cx="919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32000" y="1512000"/>
            <a:ext cx="2916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3" type="body"/>
          </p:nvPr>
        </p:nvSpPr>
        <p:spPr>
          <a:xfrm>
            <a:off x="3572900" y="1511476"/>
            <a:ext cx="2916000" cy="4679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4" type="body"/>
          </p:nvPr>
        </p:nvSpPr>
        <p:spPr>
          <a:xfrm>
            <a:off x="6713800" y="1511475"/>
            <a:ext cx="2916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>
  <p:cSld name="5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431800" y="1008000"/>
            <a:ext cx="919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43200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229045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414890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5" type="body"/>
          </p:nvPr>
        </p:nvSpPr>
        <p:spPr>
          <a:xfrm>
            <a:off x="6007350" y="1507535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6" type="body"/>
          </p:nvPr>
        </p:nvSpPr>
        <p:spPr>
          <a:xfrm>
            <a:off x="7865800" y="1507535"/>
            <a:ext cx="1764000" cy="468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/>
          <p:nvPr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6532775" y="3639199"/>
            <a:ext cx="5053936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6532775" y="993303"/>
            <a:ext cx="5053936" cy="2513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32000" y="1046375"/>
            <a:ext cx="9198000" cy="5130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432000" y="1046376"/>
            <a:ext cx="4435831" cy="5130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2" type="body"/>
          </p:nvPr>
        </p:nvSpPr>
        <p:spPr>
          <a:xfrm>
            <a:off x="5194169" y="1046376"/>
            <a:ext cx="4435831" cy="5130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432000" y="1068420"/>
            <a:ext cx="4434840" cy="823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29"/>
          <p:cNvSpPr txBox="1"/>
          <p:nvPr>
            <p:ph idx="2" type="body"/>
          </p:nvPr>
        </p:nvSpPr>
        <p:spPr>
          <a:xfrm>
            <a:off x="5195160" y="1068420"/>
            <a:ext cx="4434840" cy="823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29"/>
          <p:cNvSpPr txBox="1"/>
          <p:nvPr>
            <p:ph idx="3" type="body"/>
          </p:nvPr>
        </p:nvSpPr>
        <p:spPr>
          <a:xfrm>
            <a:off x="432001" y="2096752"/>
            <a:ext cx="4434840" cy="4092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4" type="body"/>
          </p:nvPr>
        </p:nvSpPr>
        <p:spPr>
          <a:xfrm>
            <a:off x="5195160" y="2096752"/>
            <a:ext cx="4434840" cy="4092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432001" y="457200"/>
            <a:ext cx="315961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432001" y="2057400"/>
            <a:ext cx="3159612" cy="4126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0"/>
          <p:cNvSpPr txBox="1"/>
          <p:nvPr>
            <p:ph idx="2" type="body"/>
          </p:nvPr>
        </p:nvSpPr>
        <p:spPr>
          <a:xfrm>
            <a:off x="3770722" y="457201"/>
            <a:ext cx="6023727" cy="5726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31"/>
          <p:cNvSpPr txBox="1"/>
          <p:nvPr>
            <p:ph type="title"/>
          </p:nvPr>
        </p:nvSpPr>
        <p:spPr>
          <a:xfrm>
            <a:off x="432001" y="457200"/>
            <a:ext cx="315961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432001" y="2057400"/>
            <a:ext cx="3159612" cy="4126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31"/>
          <p:cNvSpPr/>
          <p:nvPr>
            <p:ph idx="2" type="pic"/>
          </p:nvPr>
        </p:nvSpPr>
        <p:spPr>
          <a:xfrm>
            <a:off x="3788021" y="457201"/>
            <a:ext cx="5949868" cy="572678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14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subTitle"/>
          </p:nvPr>
        </p:nvSpPr>
        <p:spPr>
          <a:xfrm>
            <a:off x="7326418" y="4650539"/>
            <a:ext cx="2456210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4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14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14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Large Image">
  <p:cSld name="Title Slide with Large Image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>
            <p:ph idx="2" type="pic"/>
          </p:nvPr>
        </p:nvSpPr>
        <p:spPr>
          <a:xfrm>
            <a:off x="69273" y="63691"/>
            <a:ext cx="9911201" cy="6727346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37" name="Google Shape;37;p15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7326418" y="4650539"/>
            <a:ext cx="2456210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15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15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1">
  <p:cSld name="Content Photo 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/>
          <p:nvPr>
            <p:ph idx="2" type="pic"/>
          </p:nvPr>
        </p:nvSpPr>
        <p:spPr>
          <a:xfrm>
            <a:off x="9980476" y="0"/>
            <a:ext cx="2211524" cy="61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5" name="Google Shape;45;p16"/>
          <p:cNvSpPr txBox="1"/>
          <p:nvPr>
            <p:ph type="title"/>
          </p:nvPr>
        </p:nvSpPr>
        <p:spPr>
          <a:xfrm>
            <a:off x="4445086" y="1807950"/>
            <a:ext cx="518491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444886" y="2383950"/>
            <a:ext cx="51849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4445000" y="2908300"/>
            <a:ext cx="5184800" cy="328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0000" spcFirstLastPara="1" rIns="2520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2">
  <p:cSld name="Content photo 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3823393" y="1343906"/>
            <a:ext cx="3736800" cy="39336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0000" spcFirstLastPara="1" rIns="180000" wrap="square" tIns="180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17"/>
          <p:cNvSpPr/>
          <p:nvPr>
            <p:ph idx="2" type="pic"/>
          </p:nvPr>
        </p:nvSpPr>
        <p:spPr>
          <a:xfrm>
            <a:off x="7560193" y="1344803"/>
            <a:ext cx="3737526" cy="3933645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55" name="Google Shape;55;p17"/>
          <p:cNvSpPr txBox="1"/>
          <p:nvPr>
            <p:ph type="title"/>
          </p:nvPr>
        </p:nvSpPr>
        <p:spPr>
          <a:xfrm>
            <a:off x="432000" y="432000"/>
            <a:ext cx="9131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3" type="body"/>
          </p:nvPr>
        </p:nvSpPr>
        <p:spPr>
          <a:xfrm>
            <a:off x="431800" y="1008000"/>
            <a:ext cx="6895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ith subtitle">
  <p:cSld name="Comparison with sub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31800" y="1008000"/>
            <a:ext cx="919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432000" y="1432296"/>
            <a:ext cx="4500000" cy="5270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18000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3" type="body"/>
          </p:nvPr>
        </p:nvSpPr>
        <p:spPr>
          <a:xfrm>
            <a:off x="432000" y="2023668"/>
            <a:ext cx="4500000" cy="416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4" type="body"/>
          </p:nvPr>
        </p:nvSpPr>
        <p:spPr>
          <a:xfrm>
            <a:off x="5129800" y="1433105"/>
            <a:ext cx="4500000" cy="5252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18000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5" type="body"/>
          </p:nvPr>
        </p:nvSpPr>
        <p:spPr>
          <a:xfrm>
            <a:off x="5129800" y="2020359"/>
            <a:ext cx="4500000" cy="4170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431801" y="1008000"/>
            <a:ext cx="9198116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/>
          <p:nvPr>
            <p:ph idx="2" type="pic"/>
          </p:nvPr>
        </p:nvSpPr>
        <p:spPr>
          <a:xfrm>
            <a:off x="6299200" y="432000"/>
            <a:ext cx="5472113" cy="575925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3875314" y="5096632"/>
            <a:ext cx="2028686" cy="10946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-you Slide" showMasterSp="0">
  <p:cSld name="Thank-you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ctrTitle"/>
          </p:nvPr>
        </p:nvSpPr>
        <p:spPr>
          <a:xfrm>
            <a:off x="2174360" y="2112793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1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2174361" y="4035727"/>
            <a:ext cx="3329850" cy="382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062268" y="4150118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6062268" y="4540691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4" type="body"/>
          </p:nvPr>
        </p:nvSpPr>
        <p:spPr>
          <a:xfrm>
            <a:off x="6062268" y="4931263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2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12"/>
          <p:cNvSpPr txBox="1"/>
          <p:nvPr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marR="0" rtl="0" algn="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WOODGROVE</a:t>
            </a:r>
            <a:r>
              <a:rPr b="1" i="0" lang="en-GB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BANK</a:t>
            </a: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2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upport.office.com/en-gb/article/edit-a-presentation-ff353d37-742a-4aa8-8bdd-6b1f488127a2?omkt=en-G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od piece cut through the middle" id="159" name="Google Shape;15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476" y="0"/>
            <a:ext cx="22115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60" name="Google Shape;160;p1"/>
          <p:cNvSpPr txBox="1"/>
          <p:nvPr/>
        </p:nvSpPr>
        <p:spPr>
          <a:xfrm>
            <a:off x="5205663" y="3941638"/>
            <a:ext cx="1879577" cy="404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marR="0" rtl="0" algn="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WOODGROVE</a:t>
            </a:r>
            <a:br>
              <a:rPr b="1" i="0" lang="en-GB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GB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BANK</a:t>
            </a:r>
            <a:endParaRPr/>
          </a:p>
        </p:txBody>
      </p:sp>
      <p:sp>
        <p:nvSpPr>
          <p:cNvPr id="161" name="Google Shape;161;p1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GB"/>
              <a:t>PRESENTATION COVER TITLE</a:t>
            </a:r>
            <a:endParaRPr/>
          </a:p>
        </p:txBody>
      </p:sp>
      <p:sp>
        <p:nvSpPr>
          <p:cNvPr id="162" name="Google Shape;162;p1"/>
          <p:cNvSpPr txBox="1"/>
          <p:nvPr>
            <p:ph idx="1" type="subTitle"/>
          </p:nvPr>
        </p:nvSpPr>
        <p:spPr>
          <a:xfrm>
            <a:off x="7311904" y="4650539"/>
            <a:ext cx="3401478" cy="1192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GB"/>
              <a:t>Lorem ipsum dolor sit amet, consectetur adipiscing elit.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/>
          <p:nvPr>
            <p:ph type="ctrTitle"/>
          </p:nvPr>
        </p:nvSpPr>
        <p:spPr>
          <a:xfrm>
            <a:off x="2174360" y="2112793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44" name="Google Shape;244;p10"/>
          <p:cNvSpPr txBox="1"/>
          <p:nvPr>
            <p:ph idx="1" type="body"/>
          </p:nvPr>
        </p:nvSpPr>
        <p:spPr>
          <a:xfrm>
            <a:off x="2174361" y="4035727"/>
            <a:ext cx="3329850" cy="382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April Hansson</a:t>
            </a:r>
            <a:endParaRPr/>
          </a:p>
        </p:txBody>
      </p:sp>
      <p:pic>
        <p:nvPicPr>
          <p:cNvPr descr="Smart Phone" id="245" name="Google Shape;245;p10" title="Icon - Presenter Phone Number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3050" y="4130805"/>
            <a:ext cx="218900" cy="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 txBox="1"/>
          <p:nvPr>
            <p:ph idx="2" type="body"/>
          </p:nvPr>
        </p:nvSpPr>
        <p:spPr>
          <a:xfrm>
            <a:off x="6062268" y="4150118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/>
              <a:t>+44 1239 876 554</a:t>
            </a:r>
            <a:endParaRPr/>
          </a:p>
        </p:txBody>
      </p:sp>
      <p:pic>
        <p:nvPicPr>
          <p:cNvPr descr="Envelope" id="247" name="Google Shape;247;p10" title="Icon Presenter Email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3050" y="4536623"/>
            <a:ext cx="218900" cy="2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 txBox="1"/>
          <p:nvPr>
            <p:ph idx="3" type="body"/>
          </p:nvPr>
        </p:nvSpPr>
        <p:spPr>
          <a:xfrm>
            <a:off x="6062268" y="4540691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/>
              <a:t>april@woodgrovebank.com</a:t>
            </a:r>
            <a:endParaRPr/>
          </a:p>
        </p:txBody>
      </p:sp>
      <p:pic>
        <p:nvPicPr>
          <p:cNvPr descr="Link" id="249" name="Google Shape;24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6191" y="4904341"/>
            <a:ext cx="244786" cy="24478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 txBox="1"/>
          <p:nvPr>
            <p:ph idx="4" type="body"/>
          </p:nvPr>
        </p:nvSpPr>
        <p:spPr>
          <a:xfrm>
            <a:off x="6062268" y="4931263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/>
              <a:t>www.woodgrovebank.com</a:t>
            </a:r>
            <a:endParaRPr/>
          </a:p>
        </p:txBody>
      </p:sp>
      <p:sp>
        <p:nvSpPr>
          <p:cNvPr id="251" name="Google Shape;251;p10"/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spAutoFit/>
          </a:bodyPr>
          <a:lstStyle/>
          <a:p>
            <a:pPr indent="0" lvl="0" marL="0" marR="0" rtl="0" algn="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WOODGROVE</a:t>
            </a:r>
            <a:r>
              <a:rPr b="1" i="0" lang="en-GB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BANK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CUSTOMISE THIS TEMPLATE</a:t>
            </a:r>
            <a:endParaRPr/>
          </a:p>
        </p:txBody>
      </p:sp>
      <p:sp>
        <p:nvSpPr>
          <p:cNvPr id="258" name="Google Shape;258;p11">
            <a:hlinkClick r:id="rId3"/>
          </p:cNvPr>
          <p:cNvSpPr txBox="1"/>
          <p:nvPr/>
        </p:nvSpPr>
        <p:spPr>
          <a:xfrm>
            <a:off x="490538" y="2459504"/>
            <a:ext cx="909637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0" u="sng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editing instructions and feedback</a:t>
            </a:r>
            <a:endParaRPr/>
          </a:p>
        </p:txBody>
      </p:sp>
      <p:sp>
        <p:nvSpPr>
          <p:cNvPr id="259" name="Google Shape;259;p11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/>
              <a:t>SECTION DIVIDER OPTION 1</a:t>
            </a:r>
            <a:endParaRPr/>
          </a:p>
        </p:txBody>
      </p:sp>
      <p:sp>
        <p:nvSpPr>
          <p:cNvPr id="169" name="Google Shape;169;p2"/>
          <p:cNvSpPr txBox="1"/>
          <p:nvPr>
            <p:ph idx="1" type="subTitle"/>
          </p:nvPr>
        </p:nvSpPr>
        <p:spPr>
          <a:xfrm>
            <a:off x="7326418" y="4650539"/>
            <a:ext cx="2456210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Lorem ipsum dolor sit amet, consectetur</a:t>
            </a:r>
            <a:endParaRPr/>
          </a:p>
        </p:txBody>
      </p:sp>
      <p:sp>
        <p:nvSpPr>
          <p:cNvPr id="170" name="Google Shape;170;p2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nning track" id="176" name="Google Shape;176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73" y="63691"/>
            <a:ext cx="9911201" cy="6727346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177" name="Google Shape;177;p3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GB"/>
              <a:t>SECTION DIVIDER OPTION 2</a:t>
            </a:r>
            <a:endParaRPr/>
          </a:p>
        </p:txBody>
      </p:sp>
      <p:sp>
        <p:nvSpPr>
          <p:cNvPr id="178" name="Google Shape;178;p3"/>
          <p:cNvSpPr txBox="1"/>
          <p:nvPr>
            <p:ph idx="1" type="subTitle"/>
          </p:nvPr>
        </p:nvSpPr>
        <p:spPr>
          <a:xfrm>
            <a:off x="7326418" y="4650539"/>
            <a:ext cx="2456210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Lorem ipsum dolor sit amet, consectetur</a:t>
            </a:r>
            <a:endParaRPr/>
          </a:p>
        </p:txBody>
      </p:sp>
      <p:sp>
        <p:nvSpPr>
          <p:cNvPr id="179" name="Google Shape;179;p3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architecture polygon" id="185" name="Google Shape;185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476" y="1085"/>
            <a:ext cx="2211524" cy="618983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86" name="Google Shape;186;p4"/>
          <p:cNvSpPr txBox="1"/>
          <p:nvPr>
            <p:ph type="title"/>
          </p:nvPr>
        </p:nvSpPr>
        <p:spPr>
          <a:xfrm>
            <a:off x="4445086" y="2044500"/>
            <a:ext cx="518491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ABOUT US</a:t>
            </a:r>
            <a:endParaRPr/>
          </a:p>
        </p:txBody>
      </p:sp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5130800" y="2747725"/>
            <a:ext cx="4498999" cy="72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Lorem ipsum dolor sit amet, consectetur adipiscing elit. Etiam aliquet eu mi quis lacinia. Ut fermentum a magna ut.</a:t>
            </a:r>
            <a:endParaRPr/>
          </a:p>
        </p:txBody>
      </p:sp>
      <p:sp>
        <p:nvSpPr>
          <p:cNvPr id="188" name="Google Shape;188;p4"/>
          <p:cNvSpPr txBox="1"/>
          <p:nvPr>
            <p:ph idx="3" type="body"/>
          </p:nvPr>
        </p:nvSpPr>
        <p:spPr>
          <a:xfrm>
            <a:off x="4445000" y="3746500"/>
            <a:ext cx="5184800" cy="244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0000" spcFirstLastPara="1" rIns="252000" wrap="square" tIns="25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GB" sz="2800"/>
              <a:t>Lorem ipsum dolor sit amet, consectetur adipiscing elit. 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GB"/>
              <a:t>Ut fermentum a magna ut eleifend. 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GB"/>
              <a:t>Integer convallis suscipit ante eu varius. 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GB"/>
              <a:t>Morbi a purus dolor. </a:t>
            </a:r>
            <a:endParaRPr/>
          </a:p>
        </p:txBody>
      </p:sp>
      <p:sp>
        <p:nvSpPr>
          <p:cNvPr id="189" name="Google Shape;189;p4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432000" y="432000"/>
            <a:ext cx="9131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OUR PROMISE</a:t>
            </a:r>
            <a:endParaRPr/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3823393" y="1343906"/>
            <a:ext cx="3736800" cy="39336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0000" spcFirstLastPara="1" rIns="180000" wrap="square" tIns="180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</a:pPr>
            <a:r>
              <a:rPr lang="en-GB" sz="3200"/>
              <a:t>Lorem ipsum dolor sit amet. 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GB"/>
              <a:t>Ut fermentum a magna ut eleifend. Integer convallis suscipit ante eu varius. 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GB"/>
              <a:t>Suspendisse sit amet ipsum finibus justo viverra blandit. 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GB"/>
              <a:t>Ut congue quis tortor eget sodales. </a:t>
            </a:r>
            <a:endParaRPr/>
          </a:p>
          <a:p>
            <a:pPr indent="-1524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op view of three men rowing a boat" id="198" name="Google Shape;198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193" y="1345309"/>
            <a:ext cx="3737526" cy="3932633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COMPARISON</a:t>
            </a:r>
            <a:endParaRPr/>
          </a:p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431800" y="1008000"/>
            <a:ext cx="919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Lorem ipsum dolor sit amet, consectetur adipiscing elit. </a:t>
            </a:r>
            <a:endParaRPr/>
          </a:p>
        </p:txBody>
      </p:sp>
      <p:sp>
        <p:nvSpPr>
          <p:cNvPr id="206" name="Google Shape;206;p6"/>
          <p:cNvSpPr txBox="1"/>
          <p:nvPr>
            <p:ph idx="2" type="body"/>
          </p:nvPr>
        </p:nvSpPr>
        <p:spPr>
          <a:xfrm>
            <a:off x="432000" y="2119626"/>
            <a:ext cx="4500000" cy="4986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18000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/>
              <a:t>Company Name</a:t>
            </a:r>
            <a:endParaRPr/>
          </a:p>
        </p:txBody>
      </p:sp>
      <p:sp>
        <p:nvSpPr>
          <p:cNvPr id="207" name="Google Shape;207;p6"/>
          <p:cNvSpPr txBox="1"/>
          <p:nvPr>
            <p:ph idx="3" type="body"/>
          </p:nvPr>
        </p:nvSpPr>
        <p:spPr>
          <a:xfrm>
            <a:off x="432000" y="2979759"/>
            <a:ext cx="450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GB"/>
              <a:t>Nulla a erat eget nunc hendrerit ultrices eu nec nulla. Donec viverra leo aliquet, auctor quam id, convallis orci. </a:t>
            </a:r>
            <a:endParaRPr/>
          </a:p>
          <a:p>
            <a:pPr indent="-1524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GB"/>
              <a:t>Sed in molestie est. Cras ornare turpis at ligula posuere, sit amet accumsan neque lobortis.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GB"/>
              <a:t>Maecenas mattis risus ligula, sed ullamcorper nunc efficitur sed. </a:t>
            </a:r>
            <a:endParaRPr/>
          </a:p>
        </p:txBody>
      </p:sp>
      <p:sp>
        <p:nvSpPr>
          <p:cNvPr id="208" name="Google Shape;208;p6"/>
          <p:cNvSpPr txBox="1"/>
          <p:nvPr>
            <p:ph idx="4" type="body"/>
          </p:nvPr>
        </p:nvSpPr>
        <p:spPr>
          <a:xfrm>
            <a:off x="5129800" y="2120386"/>
            <a:ext cx="4500000" cy="496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180000" spcFirstLastPara="1" rIns="0" wrap="square" tIns="36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GB"/>
              <a:t>Competitive Service</a:t>
            </a:r>
            <a:endParaRPr/>
          </a:p>
        </p:txBody>
      </p:sp>
      <p:sp>
        <p:nvSpPr>
          <p:cNvPr id="209" name="Google Shape;209;p6"/>
          <p:cNvSpPr txBox="1"/>
          <p:nvPr>
            <p:ph idx="5" type="body"/>
          </p:nvPr>
        </p:nvSpPr>
        <p:spPr>
          <a:xfrm>
            <a:off x="5129800" y="2976450"/>
            <a:ext cx="450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Praesent venenatis quam tortor, viverra nunc rutrum. </a:t>
            </a:r>
            <a:endParaRPr/>
          </a:p>
          <a:p>
            <a:pPr indent="-1524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/>
              <a:t>Maecenas malesuada ultricies sapien sit amet pharetra. </a:t>
            </a:r>
            <a:endParaRPr/>
          </a:p>
          <a:p>
            <a:pPr indent="-276225" lvl="1" marL="542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/>
              <a:t>Nunc tempus, risus sodales sodales hendrerit, arcu dolor commodo libero, a sollicitudin quam nulla quis lectus. In at porta mauris. </a:t>
            </a:r>
            <a:endParaRPr/>
          </a:p>
        </p:txBody>
      </p:sp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CHART OPTIONS</a:t>
            </a:r>
            <a:endParaRPr/>
          </a:p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Lorem ipsum dolor sit amet, consectetur adipiscing elit. </a:t>
            </a:r>
            <a:endParaRPr/>
          </a:p>
        </p:txBody>
      </p:sp>
      <p:graphicFrame>
        <p:nvGraphicFramePr>
          <p:cNvPr id="218" name="Google Shape;218;p7" title="Gross revenue placeholder chart"/>
          <p:cNvGraphicFramePr/>
          <p:nvPr/>
        </p:nvGraphicFramePr>
        <p:xfrm>
          <a:off x="431800" y="1512000"/>
          <a:ext cx="3937000" cy="4444199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19" name="Google Shape;219;p7" title="Gross revenue placeholder chart"/>
          <p:cNvGraphicFramePr/>
          <p:nvPr/>
        </p:nvGraphicFramePr>
        <p:xfrm>
          <a:off x="4940300" y="1512000"/>
          <a:ext cx="4038600" cy="4444199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220" name="Google Shape;220;p7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TABLE</a:t>
            </a:r>
            <a:endParaRPr/>
          </a:p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431801" y="1008000"/>
            <a:ext cx="9198116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Lorem ipsum dolor sit amet, consectetur adipiscing elit. </a:t>
            </a:r>
            <a:endParaRPr/>
          </a:p>
        </p:txBody>
      </p:sp>
      <p:graphicFrame>
        <p:nvGraphicFramePr>
          <p:cNvPr id="228" name="Google Shape;228;p8"/>
          <p:cNvGraphicFramePr/>
          <p:nvPr/>
        </p:nvGraphicFramePr>
        <p:xfrm>
          <a:off x="431801" y="1614845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{F165BB96-EA1E-4749-BB57-D3098A86761B}</a:tableStyleId>
              </a:tblPr>
              <a:tblGrid>
                <a:gridCol w="1618350"/>
                <a:gridCol w="1588950"/>
                <a:gridCol w="1588950"/>
                <a:gridCol w="1588950"/>
                <a:gridCol w="1588950"/>
                <a:gridCol w="1588950"/>
                <a:gridCol w="1765300"/>
              </a:tblGrid>
              <a:tr h="61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Vendors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Consultants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 Buyers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Gross revenue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Company revenue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600" u="none" cap="none" strike="noStrike">
                          <a:solidFill>
                            <a:srgbClr val="3F3F3F"/>
                          </a:solidFill>
                        </a:rPr>
                        <a:t>20YY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£0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£0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600" u="none" cap="none" strike="noStrike">
                          <a:solidFill>
                            <a:srgbClr val="3F3F3F"/>
                          </a:solidFill>
                        </a:rPr>
                        <a:t>20YY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£6,750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£1,013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600" u="none" cap="none" strike="noStrike">
                          <a:solidFill>
                            <a:srgbClr val="3F3F3F"/>
                          </a:solidFill>
                        </a:rPr>
                        <a:t>20YY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500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60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500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£33,750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£5,063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600" u="none" cap="none" strike="noStrike">
                          <a:solidFill>
                            <a:srgbClr val="3F3F3F"/>
                          </a:solidFill>
                        </a:rPr>
                        <a:t>20YY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200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2</a:t>
                      </a: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000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100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5</a:t>
                      </a: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000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£135,000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£20,250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600" u="none" cap="none" strike="noStrike">
                          <a:solidFill>
                            <a:srgbClr val="3F3F3F"/>
                          </a:solidFill>
                        </a:rPr>
                        <a:t>20YY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400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4</a:t>
                      </a: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000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120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50</a:t>
                      </a: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000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£270,000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cap="none" strike="noStrike">
                          <a:solidFill>
                            <a:srgbClr val="3F3F3F"/>
                          </a:solidFill>
                        </a:rPr>
                        <a:t>£40,500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p8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idx="1" type="body"/>
          </p:nvPr>
        </p:nvSpPr>
        <p:spPr>
          <a:xfrm>
            <a:off x="3875314" y="5096632"/>
            <a:ext cx="2028686" cy="10946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Lorem ipsum dolor sit amet, consectetur adipiscing elit. </a:t>
            </a:r>
            <a:endParaRPr/>
          </a:p>
        </p:txBody>
      </p:sp>
      <p:sp>
        <p:nvSpPr>
          <p:cNvPr id="236" name="Google Shape;236;p9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Running track with numbers" id="237" name="Google Shape;237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9200" y="432818"/>
            <a:ext cx="5472113" cy="5757614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2024-07-06T04:37:06Z</dcterms:created>
  <dc:creator>Rajalekshmi Sreedharan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