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5000" cy="292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78043"/>
            <a:ext cx="4286250" cy="1016941"/>
          </a:xfrm>
        </p:spPr>
        <p:txBody>
          <a:bodyPr anchor="b"/>
          <a:lstStyle>
            <a:lvl1pPr algn="ctr">
              <a:defRPr sz="2555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1534201"/>
            <a:ext cx="4286250" cy="705232"/>
          </a:xfrm>
        </p:spPr>
        <p:txBody>
          <a:bodyPr/>
          <a:lstStyle>
            <a:lvl1pPr marL="0" indent="0" algn="ctr">
              <a:buNone/>
              <a:defRPr sz="1022"/>
            </a:lvl1pPr>
            <a:lvl2pPr marL="194721" indent="0" algn="ctr">
              <a:buNone/>
              <a:defRPr sz="852"/>
            </a:lvl2pPr>
            <a:lvl3pPr marL="389443" indent="0" algn="ctr">
              <a:buNone/>
              <a:defRPr sz="767"/>
            </a:lvl3pPr>
            <a:lvl4pPr marL="584164" indent="0" algn="ctr">
              <a:buNone/>
              <a:defRPr sz="681"/>
            </a:lvl4pPr>
            <a:lvl5pPr marL="778886" indent="0" algn="ctr">
              <a:buNone/>
              <a:defRPr sz="681"/>
            </a:lvl5pPr>
            <a:lvl6pPr marL="973607" indent="0" algn="ctr">
              <a:buNone/>
              <a:defRPr sz="681"/>
            </a:lvl6pPr>
            <a:lvl7pPr marL="1168329" indent="0" algn="ctr">
              <a:buNone/>
              <a:defRPr sz="681"/>
            </a:lvl7pPr>
            <a:lvl8pPr marL="1363050" indent="0" algn="ctr">
              <a:buNone/>
              <a:defRPr sz="681"/>
            </a:lvl8pPr>
            <a:lvl9pPr marL="1557772" indent="0" algn="ctr">
              <a:buNone/>
              <a:defRPr sz="681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7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155516"/>
            <a:ext cx="1232297" cy="2475412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6" y="155516"/>
            <a:ext cx="3625453" cy="2475412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5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29" y="728222"/>
            <a:ext cx="4929188" cy="1215055"/>
          </a:xfrm>
        </p:spPr>
        <p:txBody>
          <a:bodyPr anchor="b"/>
          <a:lstStyle>
            <a:lvl1pPr>
              <a:defRPr sz="2555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29" y="1954771"/>
            <a:ext cx="4929188" cy="638969"/>
          </a:xfrm>
        </p:spPr>
        <p:txBody>
          <a:bodyPr/>
          <a:lstStyle>
            <a:lvl1pPr marL="0" indent="0">
              <a:buNone/>
              <a:defRPr sz="1022">
                <a:solidFill>
                  <a:schemeClr val="tx1">
                    <a:tint val="82000"/>
                  </a:schemeClr>
                </a:solidFill>
              </a:defRPr>
            </a:lvl1pPr>
            <a:lvl2pPr marL="194721" indent="0">
              <a:buNone/>
              <a:defRPr sz="852">
                <a:solidFill>
                  <a:schemeClr val="tx1">
                    <a:tint val="82000"/>
                  </a:schemeClr>
                </a:solidFill>
              </a:defRPr>
            </a:lvl2pPr>
            <a:lvl3pPr marL="389443" indent="0">
              <a:buNone/>
              <a:defRPr sz="767">
                <a:solidFill>
                  <a:schemeClr val="tx1">
                    <a:tint val="82000"/>
                  </a:schemeClr>
                </a:solidFill>
              </a:defRPr>
            </a:lvl3pPr>
            <a:lvl4pPr marL="584164" indent="0">
              <a:buNone/>
              <a:defRPr sz="681">
                <a:solidFill>
                  <a:schemeClr val="tx1">
                    <a:tint val="82000"/>
                  </a:schemeClr>
                </a:solidFill>
              </a:defRPr>
            </a:lvl4pPr>
            <a:lvl5pPr marL="778886" indent="0">
              <a:buNone/>
              <a:defRPr sz="681">
                <a:solidFill>
                  <a:schemeClr val="tx1">
                    <a:tint val="82000"/>
                  </a:schemeClr>
                </a:solidFill>
              </a:defRPr>
            </a:lvl5pPr>
            <a:lvl6pPr marL="973607" indent="0">
              <a:buNone/>
              <a:defRPr sz="681">
                <a:solidFill>
                  <a:schemeClr val="tx1">
                    <a:tint val="82000"/>
                  </a:schemeClr>
                </a:solidFill>
              </a:defRPr>
            </a:lvl6pPr>
            <a:lvl7pPr marL="1168329" indent="0">
              <a:buNone/>
              <a:defRPr sz="681">
                <a:solidFill>
                  <a:schemeClr val="tx1">
                    <a:tint val="82000"/>
                  </a:schemeClr>
                </a:solidFill>
              </a:defRPr>
            </a:lvl7pPr>
            <a:lvl8pPr marL="1363050" indent="0">
              <a:buNone/>
              <a:defRPr sz="681">
                <a:solidFill>
                  <a:schemeClr val="tx1">
                    <a:tint val="82000"/>
                  </a:schemeClr>
                </a:solidFill>
              </a:defRPr>
            </a:lvl8pPr>
            <a:lvl9pPr marL="1557772" indent="0">
              <a:buNone/>
              <a:defRPr sz="68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777581"/>
            <a:ext cx="2428875" cy="185334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777581"/>
            <a:ext cx="2428875" cy="185334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04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155516"/>
            <a:ext cx="4929188" cy="56459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716051"/>
            <a:ext cx="2417713" cy="350925"/>
          </a:xfrm>
        </p:spPr>
        <p:txBody>
          <a:bodyPr anchor="b"/>
          <a:lstStyle>
            <a:lvl1pPr marL="0" indent="0">
              <a:buNone/>
              <a:defRPr sz="1022" b="1"/>
            </a:lvl1pPr>
            <a:lvl2pPr marL="194721" indent="0">
              <a:buNone/>
              <a:defRPr sz="852" b="1"/>
            </a:lvl2pPr>
            <a:lvl3pPr marL="389443" indent="0">
              <a:buNone/>
              <a:defRPr sz="767" b="1"/>
            </a:lvl3pPr>
            <a:lvl4pPr marL="584164" indent="0">
              <a:buNone/>
              <a:defRPr sz="681" b="1"/>
            </a:lvl4pPr>
            <a:lvl5pPr marL="778886" indent="0">
              <a:buNone/>
              <a:defRPr sz="681" b="1"/>
            </a:lvl5pPr>
            <a:lvl6pPr marL="973607" indent="0">
              <a:buNone/>
              <a:defRPr sz="681" b="1"/>
            </a:lvl6pPr>
            <a:lvl7pPr marL="1168329" indent="0">
              <a:buNone/>
              <a:defRPr sz="681" b="1"/>
            </a:lvl7pPr>
            <a:lvl8pPr marL="1363050" indent="0">
              <a:buNone/>
              <a:defRPr sz="681" b="1"/>
            </a:lvl8pPr>
            <a:lvl9pPr marL="1557772" indent="0">
              <a:buNone/>
              <a:defRPr sz="681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1066976"/>
            <a:ext cx="2417713" cy="156936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716051"/>
            <a:ext cx="2429619" cy="350925"/>
          </a:xfrm>
        </p:spPr>
        <p:txBody>
          <a:bodyPr anchor="b"/>
          <a:lstStyle>
            <a:lvl1pPr marL="0" indent="0">
              <a:buNone/>
              <a:defRPr sz="1022" b="1"/>
            </a:lvl1pPr>
            <a:lvl2pPr marL="194721" indent="0">
              <a:buNone/>
              <a:defRPr sz="852" b="1"/>
            </a:lvl2pPr>
            <a:lvl3pPr marL="389443" indent="0">
              <a:buNone/>
              <a:defRPr sz="767" b="1"/>
            </a:lvl3pPr>
            <a:lvl4pPr marL="584164" indent="0">
              <a:buNone/>
              <a:defRPr sz="681" b="1"/>
            </a:lvl4pPr>
            <a:lvl5pPr marL="778886" indent="0">
              <a:buNone/>
              <a:defRPr sz="681" b="1"/>
            </a:lvl5pPr>
            <a:lvl6pPr marL="973607" indent="0">
              <a:buNone/>
              <a:defRPr sz="681" b="1"/>
            </a:lvl6pPr>
            <a:lvl7pPr marL="1168329" indent="0">
              <a:buNone/>
              <a:defRPr sz="681" b="1"/>
            </a:lvl7pPr>
            <a:lvl8pPr marL="1363050" indent="0">
              <a:buNone/>
              <a:defRPr sz="681" b="1"/>
            </a:lvl8pPr>
            <a:lvl9pPr marL="1557772" indent="0">
              <a:buNone/>
              <a:defRPr sz="681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1066976"/>
            <a:ext cx="2429619" cy="156936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91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6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4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194733"/>
            <a:ext cx="1843236" cy="681567"/>
          </a:xfrm>
        </p:spPr>
        <p:txBody>
          <a:bodyPr anchor="b"/>
          <a:lstStyle>
            <a:lvl1pPr>
              <a:defRPr sz="1363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420570"/>
            <a:ext cx="2893219" cy="2075803"/>
          </a:xfrm>
        </p:spPr>
        <p:txBody>
          <a:bodyPr/>
          <a:lstStyle>
            <a:lvl1pPr>
              <a:defRPr sz="1363"/>
            </a:lvl1pPr>
            <a:lvl2pPr>
              <a:defRPr sz="1193"/>
            </a:lvl2pPr>
            <a:lvl3pPr>
              <a:defRPr sz="1022"/>
            </a:lvl3pPr>
            <a:lvl4pPr>
              <a:defRPr sz="852"/>
            </a:lvl4pPr>
            <a:lvl5pPr>
              <a:defRPr sz="852"/>
            </a:lvl5pPr>
            <a:lvl6pPr>
              <a:defRPr sz="852"/>
            </a:lvl6pPr>
            <a:lvl7pPr>
              <a:defRPr sz="852"/>
            </a:lvl7pPr>
            <a:lvl8pPr>
              <a:defRPr sz="852"/>
            </a:lvl8pPr>
            <a:lvl9pPr>
              <a:defRPr sz="852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876300"/>
            <a:ext cx="1843236" cy="1623454"/>
          </a:xfrm>
        </p:spPr>
        <p:txBody>
          <a:bodyPr/>
          <a:lstStyle>
            <a:lvl1pPr marL="0" indent="0">
              <a:buNone/>
              <a:defRPr sz="681"/>
            </a:lvl1pPr>
            <a:lvl2pPr marL="194721" indent="0">
              <a:buNone/>
              <a:defRPr sz="596"/>
            </a:lvl2pPr>
            <a:lvl3pPr marL="389443" indent="0">
              <a:buNone/>
              <a:defRPr sz="511"/>
            </a:lvl3pPr>
            <a:lvl4pPr marL="584164" indent="0">
              <a:buNone/>
              <a:defRPr sz="426"/>
            </a:lvl4pPr>
            <a:lvl5pPr marL="778886" indent="0">
              <a:buNone/>
              <a:defRPr sz="426"/>
            </a:lvl5pPr>
            <a:lvl6pPr marL="973607" indent="0">
              <a:buNone/>
              <a:defRPr sz="426"/>
            </a:lvl6pPr>
            <a:lvl7pPr marL="1168329" indent="0">
              <a:buNone/>
              <a:defRPr sz="426"/>
            </a:lvl7pPr>
            <a:lvl8pPr marL="1363050" indent="0">
              <a:buNone/>
              <a:defRPr sz="426"/>
            </a:lvl8pPr>
            <a:lvl9pPr marL="1557772" indent="0">
              <a:buNone/>
              <a:defRPr sz="42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64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194733"/>
            <a:ext cx="1843236" cy="681567"/>
          </a:xfrm>
        </p:spPr>
        <p:txBody>
          <a:bodyPr anchor="b"/>
          <a:lstStyle>
            <a:lvl1pPr>
              <a:defRPr sz="1363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420570"/>
            <a:ext cx="2893219" cy="2075803"/>
          </a:xfrm>
        </p:spPr>
        <p:txBody>
          <a:bodyPr anchor="t"/>
          <a:lstStyle>
            <a:lvl1pPr marL="0" indent="0">
              <a:buNone/>
              <a:defRPr sz="1363"/>
            </a:lvl1pPr>
            <a:lvl2pPr marL="194721" indent="0">
              <a:buNone/>
              <a:defRPr sz="1193"/>
            </a:lvl2pPr>
            <a:lvl3pPr marL="389443" indent="0">
              <a:buNone/>
              <a:defRPr sz="1022"/>
            </a:lvl3pPr>
            <a:lvl4pPr marL="584164" indent="0">
              <a:buNone/>
              <a:defRPr sz="852"/>
            </a:lvl4pPr>
            <a:lvl5pPr marL="778886" indent="0">
              <a:buNone/>
              <a:defRPr sz="852"/>
            </a:lvl5pPr>
            <a:lvl6pPr marL="973607" indent="0">
              <a:buNone/>
              <a:defRPr sz="852"/>
            </a:lvl6pPr>
            <a:lvl7pPr marL="1168329" indent="0">
              <a:buNone/>
              <a:defRPr sz="852"/>
            </a:lvl7pPr>
            <a:lvl8pPr marL="1363050" indent="0">
              <a:buNone/>
              <a:defRPr sz="852"/>
            </a:lvl8pPr>
            <a:lvl9pPr marL="1557772" indent="0">
              <a:buNone/>
              <a:defRPr sz="852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876300"/>
            <a:ext cx="1843236" cy="1623454"/>
          </a:xfrm>
        </p:spPr>
        <p:txBody>
          <a:bodyPr/>
          <a:lstStyle>
            <a:lvl1pPr marL="0" indent="0">
              <a:buNone/>
              <a:defRPr sz="681"/>
            </a:lvl1pPr>
            <a:lvl2pPr marL="194721" indent="0">
              <a:buNone/>
              <a:defRPr sz="596"/>
            </a:lvl2pPr>
            <a:lvl3pPr marL="389443" indent="0">
              <a:buNone/>
              <a:defRPr sz="511"/>
            </a:lvl3pPr>
            <a:lvl4pPr marL="584164" indent="0">
              <a:buNone/>
              <a:defRPr sz="426"/>
            </a:lvl4pPr>
            <a:lvl5pPr marL="778886" indent="0">
              <a:buNone/>
              <a:defRPr sz="426"/>
            </a:lvl5pPr>
            <a:lvl6pPr marL="973607" indent="0">
              <a:buNone/>
              <a:defRPr sz="426"/>
            </a:lvl6pPr>
            <a:lvl7pPr marL="1168329" indent="0">
              <a:buNone/>
              <a:defRPr sz="426"/>
            </a:lvl7pPr>
            <a:lvl8pPr marL="1363050" indent="0">
              <a:buNone/>
              <a:defRPr sz="426"/>
            </a:lvl8pPr>
            <a:lvl9pPr marL="1557772" indent="0">
              <a:buNone/>
              <a:defRPr sz="42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1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155516"/>
            <a:ext cx="4929188" cy="56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777581"/>
            <a:ext cx="4929188" cy="185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2707335"/>
            <a:ext cx="1285875" cy="15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2707335"/>
            <a:ext cx="1928813" cy="15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2707335"/>
            <a:ext cx="1285875" cy="15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61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9443" rtl="0" eaLnBrk="1" latinLnBrk="0" hangingPunct="1">
        <a:lnSpc>
          <a:spcPct val="90000"/>
        </a:lnSpc>
        <a:spcBef>
          <a:spcPct val="0"/>
        </a:spcBef>
        <a:buNone/>
        <a:defRPr kumimoji="1" sz="18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361" indent="-97361" algn="l" defTabSz="38944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kumimoji="1" sz="1193" kern="1200">
          <a:solidFill>
            <a:schemeClr val="tx1"/>
          </a:solidFill>
          <a:latin typeface="+mn-lt"/>
          <a:ea typeface="+mn-ea"/>
          <a:cs typeface="+mn-cs"/>
        </a:defRPr>
      </a:lvl1pPr>
      <a:lvl2pPr marL="292082" indent="-97361" algn="l" defTabSz="38944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1022" kern="1200">
          <a:solidFill>
            <a:schemeClr val="tx1"/>
          </a:solidFill>
          <a:latin typeface="+mn-lt"/>
          <a:ea typeface="+mn-ea"/>
          <a:cs typeface="+mn-cs"/>
        </a:defRPr>
      </a:lvl2pPr>
      <a:lvl3pPr marL="486804" indent="-97361" algn="l" defTabSz="38944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852" kern="1200">
          <a:solidFill>
            <a:schemeClr val="tx1"/>
          </a:solidFill>
          <a:latin typeface="+mn-lt"/>
          <a:ea typeface="+mn-ea"/>
          <a:cs typeface="+mn-cs"/>
        </a:defRPr>
      </a:lvl3pPr>
      <a:lvl4pPr marL="681525" indent="-97361" algn="l" defTabSz="38944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4pPr>
      <a:lvl5pPr marL="876247" indent="-97361" algn="l" defTabSz="38944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5pPr>
      <a:lvl6pPr marL="1070968" indent="-97361" algn="l" defTabSz="38944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6pPr>
      <a:lvl7pPr marL="1265690" indent="-97361" algn="l" defTabSz="38944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7pPr>
      <a:lvl8pPr marL="1460411" indent="-97361" algn="l" defTabSz="38944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8pPr>
      <a:lvl9pPr marL="1655133" indent="-97361" algn="l" defTabSz="38944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443" rtl="0" eaLnBrk="1" latinLnBrk="0" hangingPunct="1"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1pPr>
      <a:lvl2pPr marL="194721" algn="l" defTabSz="389443" rtl="0" eaLnBrk="1" latinLnBrk="0" hangingPunct="1"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2pPr>
      <a:lvl3pPr marL="389443" algn="l" defTabSz="389443" rtl="0" eaLnBrk="1" latinLnBrk="0" hangingPunct="1"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3pPr>
      <a:lvl4pPr marL="584164" algn="l" defTabSz="389443" rtl="0" eaLnBrk="1" latinLnBrk="0" hangingPunct="1"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4pPr>
      <a:lvl5pPr marL="778886" algn="l" defTabSz="389443" rtl="0" eaLnBrk="1" latinLnBrk="0" hangingPunct="1"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5pPr>
      <a:lvl6pPr marL="973607" algn="l" defTabSz="389443" rtl="0" eaLnBrk="1" latinLnBrk="0" hangingPunct="1"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6pPr>
      <a:lvl7pPr marL="1168329" algn="l" defTabSz="389443" rtl="0" eaLnBrk="1" latinLnBrk="0" hangingPunct="1"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7pPr>
      <a:lvl8pPr marL="1363050" algn="l" defTabSz="389443" rtl="0" eaLnBrk="1" latinLnBrk="0" hangingPunct="1"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8pPr>
      <a:lvl9pPr marL="1557772" algn="l" defTabSz="389443" rtl="0" eaLnBrk="1" latinLnBrk="0" hangingPunct="1">
        <a:defRPr kumimoji="1" sz="7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1CA7C1-D231-A464-081A-B5FC69402D81}"/>
              </a:ext>
            </a:extLst>
          </p:cNvPr>
          <p:cNvSpPr/>
          <p:nvPr/>
        </p:nvSpPr>
        <p:spPr>
          <a:xfrm>
            <a:off x="0" y="-1"/>
            <a:ext cx="5715000" cy="29210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497" dirty="0">
                <a:solidFill>
                  <a:sysClr val="windowText" lastClr="000000"/>
                </a:solidFill>
                <a:latin typeface="HGP創英角ｺﾞｼｯｸUB" panose="020B0400000000000000" pitchFamily="34" charset="-128"/>
                <a:ea typeface="HGP創英角ｺﾞｼｯｸUB" panose="020B0400000000000000" pitchFamily="34" charset="-128"/>
              </a:rPr>
              <a:t>Power On!!</a:t>
            </a:r>
            <a:endParaRPr kumimoji="1" lang="ja-JP" altLang="en-US" sz="7497" dirty="0">
              <a:solidFill>
                <a:sysClr val="windowText" lastClr="000000"/>
              </a:solidFill>
              <a:latin typeface="HGP創英角ｺﾞｼｯｸUB" panose="020B0400000000000000" pitchFamily="34" charset="-128"/>
              <a:ea typeface="HGP創英角ｺﾞｼｯｸU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7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HGP創英角ｺﾞｼｯｸUB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安藤　翔太郎</dc:creator>
  <cp:lastModifiedBy>安藤　翔太郎</cp:lastModifiedBy>
  <cp:revision>7</cp:revision>
  <dcterms:created xsi:type="dcterms:W3CDTF">2025-09-04T04:45:29Z</dcterms:created>
  <dcterms:modified xsi:type="dcterms:W3CDTF">2025-09-04T06:04:10Z</dcterms:modified>
</cp:coreProperties>
</file>