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971" autoAdjust="0"/>
  </p:normalViewPr>
  <p:slideViewPr>
    <p:cSldViewPr snapToGrid="0">
      <p:cViewPr>
        <p:scale>
          <a:sx n="66" d="100"/>
          <a:sy n="66" d="100"/>
        </p:scale>
        <p:origin x="668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0E645-E569-5AF5-4276-26C9A98858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D3106E-7006-8A6B-1C79-0F8F6937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A5EEC-BC4E-4FDC-10BE-188D7277B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FC8C-3397-CC45-ECE0-B59B83189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57F48-528C-0CBE-96B3-81D1131A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726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1BB73-7C26-C071-D575-F572E1A9B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95D382-21E8-66A5-AD3D-75C59E88C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076D-721D-47E4-E4AD-EEAA20C5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D50E2D-D5EB-8272-F673-392599D53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71F55-2D23-7959-8BB2-5AC441A30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58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95C9C0-7DFE-154E-3B47-6B1A03E871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5C84B3-02C5-6A48-3083-BDEB71C773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2F14C0-4922-D056-31AB-491412D53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C4BA7-7DAE-776C-BACF-AD52EF372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34FFE-53CF-96C5-7A12-06F0267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6872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C00F9-B97C-C9C4-7E47-BD79EC13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676CA-B574-14EB-A0C9-2D689F649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4EBA4-B7C2-71D1-FDDB-98026A18D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71126B-00B3-2C4A-2533-DB9A2722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8EA1D8-A2B3-E2BA-FD74-EF42AD479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68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C7D46-DFE4-5D7F-5961-276D198BA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3BFC-A4D6-9800-716F-64F1FB4AE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28223-A0BF-D036-8D1C-0EE86D382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E20C7C-4EFD-2097-16C1-212EBB3A7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4AD1E-DE06-2E1E-6D0C-F411F361B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2417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D0E-1C7F-5054-AAC9-0F53105C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A34B9-1E3F-3AF4-7031-48DC6A7012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465413-C853-1241-1642-F0726B6AA0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F5426-2CEF-9A94-B1F7-17B1E4D7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6B065-8E09-BB35-4789-1BB3AAE5D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058AB-0CCD-4CF5-B9ED-081BB60CE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036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25589-0830-9D18-1CCA-329B92D52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5FFDD-0F9F-E6F7-C67D-91F818030D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77E03-C976-8D09-8B73-7BD897273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AB2EDE-DF4E-1BAF-60C2-D0984C6E7D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C69861-5823-8135-62BC-B9E8D275A0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049038-4A51-CC28-9EC6-1DB265A09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4A6446-816B-9188-6878-C058A5E53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026EFA-9AF7-C762-4580-40AA1C857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3153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75894-AEE2-18AD-73E4-BC2DB9868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498FC8-87AF-3735-0DFF-620B45BA8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452757-6869-3003-0C34-77440126C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8DF9F-ACBA-B9D7-BC38-18167ECB6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6678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E30C5C-27A0-5A59-A427-849728075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EB28E8-9F84-F15C-9A68-BB3D5E21A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F0F0CE-90A3-973F-E9E7-85E83BD1F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1720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3D621-7480-33E3-8565-B328A03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E0E16-29B1-7DEF-2FFD-4B0D6B327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307DAB-3EAA-6B8A-836A-1331A1564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F6CF4-D8F0-A228-DAFE-087FF1EAE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0DDDE-C95D-6AF8-5A0A-05FE62FF4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CE79DD-7FD7-E1AD-72EE-5E852239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1257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47BC2-CF7B-A17D-B553-53083BE64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A9FA9-3B07-A2B2-64F0-540FDC0FF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80C9E1-695F-4B8A-59ED-93B00DAA0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24A4C8-3820-2AE2-6813-05EEE637D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1FAD9-C189-0E55-EE38-5D8E665C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FC0506-0AA8-43CC-0FEB-60F229D5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76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E6CEC-34C2-D8D5-3B3A-36F872455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FBA88D-C930-FE53-9153-5F379D48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6093A-0E6E-7E1D-D9C0-C9A50C2F70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0C8B3D-E184-4629-870B-7674F098097E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2909C-8A3F-4AA1-EBBE-98B8DEB91C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B367-83C3-6CF7-0F6D-EF7ED3C3D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1F235F-E4F5-4061-8A73-2310C5CC87A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73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8D230E6-79F3-69F4-CFBC-F1E87FB511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861053-46D6-5434-0E13-F04FE992BB77}"/>
              </a:ext>
            </a:extLst>
          </p:cNvPr>
          <p:cNvSpPr/>
          <p:nvPr/>
        </p:nvSpPr>
        <p:spPr>
          <a:xfrm>
            <a:off x="-2" y="3429000"/>
            <a:ext cx="5715000" cy="3429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E19D08F-B9E8-DFED-31D6-BE86C300175E}"/>
              </a:ext>
            </a:extLst>
          </p:cNvPr>
          <p:cNvSpPr/>
          <p:nvPr/>
        </p:nvSpPr>
        <p:spPr>
          <a:xfrm>
            <a:off x="6477000" y="3429000"/>
            <a:ext cx="5715000" cy="3429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C29138-E325-238C-67B7-AE607FC172A5}"/>
              </a:ext>
            </a:extLst>
          </p:cNvPr>
          <p:cNvSpPr/>
          <p:nvPr/>
        </p:nvSpPr>
        <p:spPr>
          <a:xfrm>
            <a:off x="-2" y="6350000"/>
            <a:ext cx="5715000" cy="508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C2ED374-D4D7-42F3-2932-49C10F888BEF}"/>
              </a:ext>
            </a:extLst>
          </p:cNvPr>
          <p:cNvSpPr/>
          <p:nvPr/>
        </p:nvSpPr>
        <p:spPr>
          <a:xfrm>
            <a:off x="6477000" y="6350000"/>
            <a:ext cx="5715000" cy="508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8FBBC0-D698-3A8E-3EBB-D7CBB10161A4}"/>
              </a:ext>
            </a:extLst>
          </p:cNvPr>
          <p:cNvSpPr/>
          <p:nvPr/>
        </p:nvSpPr>
        <p:spPr>
          <a:xfrm>
            <a:off x="4381500" y="1155"/>
            <a:ext cx="3429000" cy="2222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74CDEC-D79F-4B31-F435-63A2D98C9981}"/>
              </a:ext>
            </a:extLst>
          </p:cNvPr>
          <p:cNvSpPr/>
          <p:nvPr/>
        </p:nvSpPr>
        <p:spPr>
          <a:xfrm>
            <a:off x="4381500" y="1588655"/>
            <a:ext cx="3429000" cy="635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ysClr val="windowText" lastClr="000000"/>
                </a:solidFill>
                <a:latin typeface="HGS創英角ｺﾞｼｯｸUB" panose="020B0400000000000000" pitchFamily="34" charset="-128"/>
                <a:ea typeface="HGS創英角ｺﾞｼｯｸUB" panose="020B0400000000000000" pitchFamily="34" charset="-128"/>
              </a:rPr>
              <a:t>残り時間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92C815-BF52-9746-1C4C-F4C8C634071A}"/>
              </a:ext>
            </a:extLst>
          </p:cNvPr>
          <p:cNvSpPr/>
          <p:nvPr/>
        </p:nvSpPr>
        <p:spPr>
          <a:xfrm>
            <a:off x="-2" y="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0EFDD3B-714A-9457-9D6D-191CB33A1A82}"/>
              </a:ext>
            </a:extLst>
          </p:cNvPr>
          <p:cNvSpPr/>
          <p:nvPr/>
        </p:nvSpPr>
        <p:spPr>
          <a:xfrm>
            <a:off x="-2" y="95250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7EC08F5-50EC-9BE0-67D0-10AEE40FD3DF}"/>
              </a:ext>
            </a:extLst>
          </p:cNvPr>
          <p:cNvSpPr/>
          <p:nvPr/>
        </p:nvSpPr>
        <p:spPr>
          <a:xfrm>
            <a:off x="0" y="190500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099534-955A-1183-7B3F-78F125D0C7F7}"/>
              </a:ext>
            </a:extLst>
          </p:cNvPr>
          <p:cNvSpPr/>
          <p:nvPr/>
        </p:nvSpPr>
        <p:spPr>
          <a:xfrm>
            <a:off x="8127996" y="0"/>
            <a:ext cx="4064002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35A125-7785-349E-88A0-04F58386D627}"/>
              </a:ext>
            </a:extLst>
          </p:cNvPr>
          <p:cNvSpPr/>
          <p:nvPr/>
        </p:nvSpPr>
        <p:spPr>
          <a:xfrm>
            <a:off x="8127996" y="95250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61F344-7E0B-E85A-8BE7-6BD2A2B03486}"/>
              </a:ext>
            </a:extLst>
          </p:cNvPr>
          <p:cNvSpPr/>
          <p:nvPr/>
        </p:nvSpPr>
        <p:spPr>
          <a:xfrm>
            <a:off x="8127998" y="1905000"/>
            <a:ext cx="4064000" cy="952500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4F5362-FACC-F6D9-3383-EE05E1096259}"/>
              </a:ext>
            </a:extLst>
          </p:cNvPr>
          <p:cNvCxnSpPr>
            <a:cxnSpLocks/>
          </p:cNvCxnSpPr>
          <p:nvPr/>
        </p:nvCxnSpPr>
        <p:spPr>
          <a:xfrm flipV="1">
            <a:off x="1682757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EA56866-F235-C366-2BBC-4FC8CBC36106}"/>
              </a:ext>
            </a:extLst>
          </p:cNvPr>
          <p:cNvCxnSpPr>
            <a:cxnSpLocks/>
          </p:cNvCxnSpPr>
          <p:nvPr/>
        </p:nvCxnSpPr>
        <p:spPr>
          <a:xfrm flipH="1" flipV="1">
            <a:off x="1778007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7D6E8D9-8C35-6809-EB0D-857400F92F1E}"/>
              </a:ext>
            </a:extLst>
          </p:cNvPr>
          <p:cNvCxnSpPr>
            <a:cxnSpLocks/>
          </p:cNvCxnSpPr>
          <p:nvPr/>
        </p:nvCxnSpPr>
        <p:spPr>
          <a:xfrm flipH="1">
            <a:off x="1730382" y="520700"/>
            <a:ext cx="9525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D0B75FD-2C5B-1E7B-C84D-B9CD162F95A4}"/>
              </a:ext>
            </a:extLst>
          </p:cNvPr>
          <p:cNvCxnSpPr>
            <a:cxnSpLocks/>
          </p:cNvCxnSpPr>
          <p:nvPr/>
        </p:nvCxnSpPr>
        <p:spPr>
          <a:xfrm flipH="1">
            <a:off x="1708162" y="673100"/>
            <a:ext cx="13176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15C72A0-FDA7-1363-3BD1-7E80D8F73E0E}"/>
              </a:ext>
            </a:extLst>
          </p:cNvPr>
          <p:cNvCxnSpPr>
            <a:cxnSpLocks/>
          </p:cNvCxnSpPr>
          <p:nvPr/>
        </p:nvCxnSpPr>
        <p:spPr>
          <a:xfrm flipV="1">
            <a:off x="2825752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626846C-EA88-2503-1FAF-29A6551488DC}"/>
              </a:ext>
            </a:extLst>
          </p:cNvPr>
          <p:cNvCxnSpPr>
            <a:cxnSpLocks/>
          </p:cNvCxnSpPr>
          <p:nvPr/>
        </p:nvCxnSpPr>
        <p:spPr>
          <a:xfrm flipH="1" flipV="1">
            <a:off x="2921002" y="31750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F37797A-217A-C534-CBF0-F3F6D4E28AE7}"/>
              </a:ext>
            </a:extLst>
          </p:cNvPr>
          <p:cNvCxnSpPr>
            <a:cxnSpLocks/>
          </p:cNvCxnSpPr>
          <p:nvPr/>
        </p:nvCxnSpPr>
        <p:spPr>
          <a:xfrm flipH="1">
            <a:off x="2873377" y="520700"/>
            <a:ext cx="9525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EE289C1-E232-188B-39D9-C1A23B6FE8BD}"/>
              </a:ext>
            </a:extLst>
          </p:cNvPr>
          <p:cNvCxnSpPr>
            <a:cxnSpLocks/>
          </p:cNvCxnSpPr>
          <p:nvPr/>
        </p:nvCxnSpPr>
        <p:spPr>
          <a:xfrm flipH="1">
            <a:off x="2851157" y="673100"/>
            <a:ext cx="13176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99289D-E214-A82E-0E67-9EB3271E5527}"/>
              </a:ext>
            </a:extLst>
          </p:cNvPr>
          <p:cNvCxnSpPr>
            <a:cxnSpLocks/>
          </p:cNvCxnSpPr>
          <p:nvPr/>
        </p:nvCxnSpPr>
        <p:spPr>
          <a:xfrm flipH="1" flipV="1">
            <a:off x="635000" y="314960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C0900B7-9C28-A025-7CC0-0C452B7666CE}"/>
              </a:ext>
            </a:extLst>
          </p:cNvPr>
          <p:cNvCxnSpPr>
            <a:cxnSpLocks/>
          </p:cNvCxnSpPr>
          <p:nvPr/>
        </p:nvCxnSpPr>
        <p:spPr>
          <a:xfrm flipH="1">
            <a:off x="587375" y="518160"/>
            <a:ext cx="95250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1E7871C7-C07B-B577-DE28-59CC84174703}"/>
              </a:ext>
            </a:extLst>
          </p:cNvPr>
          <p:cNvCxnSpPr>
            <a:cxnSpLocks/>
          </p:cNvCxnSpPr>
          <p:nvPr/>
        </p:nvCxnSpPr>
        <p:spPr>
          <a:xfrm flipH="1">
            <a:off x="565155" y="670560"/>
            <a:ext cx="131763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1AC1DF21-1B12-7789-6C42-41456784B21C}"/>
              </a:ext>
            </a:extLst>
          </p:cNvPr>
          <p:cNvCxnSpPr>
            <a:cxnSpLocks/>
          </p:cNvCxnSpPr>
          <p:nvPr/>
        </p:nvCxnSpPr>
        <p:spPr>
          <a:xfrm flipV="1">
            <a:off x="9175745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2111625D-569E-38F3-4B64-1B8D0A5648EC}"/>
              </a:ext>
            </a:extLst>
          </p:cNvPr>
          <p:cNvCxnSpPr>
            <a:cxnSpLocks/>
          </p:cNvCxnSpPr>
          <p:nvPr/>
        </p:nvCxnSpPr>
        <p:spPr>
          <a:xfrm flipH="1" flipV="1">
            <a:off x="9270995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C264E11-9C2F-6FA7-0DD5-56694A479DC5}"/>
              </a:ext>
            </a:extLst>
          </p:cNvPr>
          <p:cNvCxnSpPr>
            <a:cxnSpLocks/>
          </p:cNvCxnSpPr>
          <p:nvPr/>
        </p:nvCxnSpPr>
        <p:spPr>
          <a:xfrm flipH="1">
            <a:off x="9223370" y="518160"/>
            <a:ext cx="952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64D0E963-E28A-599C-6ABE-64CFCC5F51C8}"/>
              </a:ext>
            </a:extLst>
          </p:cNvPr>
          <p:cNvCxnSpPr>
            <a:cxnSpLocks/>
          </p:cNvCxnSpPr>
          <p:nvPr/>
        </p:nvCxnSpPr>
        <p:spPr>
          <a:xfrm flipH="1">
            <a:off x="9201150" y="670560"/>
            <a:ext cx="13176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81231CB-9A32-18F1-D0CE-3ECDCE20A1D1}"/>
              </a:ext>
            </a:extLst>
          </p:cNvPr>
          <p:cNvCxnSpPr>
            <a:cxnSpLocks/>
          </p:cNvCxnSpPr>
          <p:nvPr/>
        </p:nvCxnSpPr>
        <p:spPr>
          <a:xfrm flipV="1">
            <a:off x="10318740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91C5F12-2C5D-5387-7CC3-DC9EAAF5BFF8}"/>
              </a:ext>
            </a:extLst>
          </p:cNvPr>
          <p:cNvCxnSpPr>
            <a:cxnSpLocks/>
          </p:cNvCxnSpPr>
          <p:nvPr/>
        </p:nvCxnSpPr>
        <p:spPr>
          <a:xfrm flipH="1" flipV="1">
            <a:off x="10413990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7B0B3A4-AF83-0173-0DDC-8878F4CFDE6D}"/>
              </a:ext>
            </a:extLst>
          </p:cNvPr>
          <p:cNvCxnSpPr>
            <a:cxnSpLocks/>
          </p:cNvCxnSpPr>
          <p:nvPr/>
        </p:nvCxnSpPr>
        <p:spPr>
          <a:xfrm flipH="1">
            <a:off x="10366365" y="518160"/>
            <a:ext cx="952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FAABC145-A6D4-58BD-996E-82069BD10B31}"/>
              </a:ext>
            </a:extLst>
          </p:cNvPr>
          <p:cNvCxnSpPr>
            <a:cxnSpLocks/>
          </p:cNvCxnSpPr>
          <p:nvPr/>
        </p:nvCxnSpPr>
        <p:spPr>
          <a:xfrm flipH="1">
            <a:off x="10344145" y="670560"/>
            <a:ext cx="13176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738A2C4-4580-686D-D6C8-DF7FD09479CB}"/>
              </a:ext>
            </a:extLst>
          </p:cNvPr>
          <p:cNvCxnSpPr>
            <a:cxnSpLocks/>
          </p:cNvCxnSpPr>
          <p:nvPr/>
        </p:nvCxnSpPr>
        <p:spPr>
          <a:xfrm flipV="1">
            <a:off x="11461740" y="314960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48DDFE3-E4C7-E02F-600F-3BC772416D82}"/>
              </a:ext>
            </a:extLst>
          </p:cNvPr>
          <p:cNvCxnSpPr>
            <a:cxnSpLocks/>
          </p:cNvCxnSpPr>
          <p:nvPr/>
        </p:nvCxnSpPr>
        <p:spPr>
          <a:xfrm flipH="1">
            <a:off x="11509365" y="518160"/>
            <a:ext cx="9525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B8FDC8D-8712-9430-C1C5-3E7C7C7650D1}"/>
              </a:ext>
            </a:extLst>
          </p:cNvPr>
          <p:cNvCxnSpPr>
            <a:cxnSpLocks/>
          </p:cNvCxnSpPr>
          <p:nvPr/>
        </p:nvCxnSpPr>
        <p:spPr>
          <a:xfrm flipH="1">
            <a:off x="11487145" y="670560"/>
            <a:ext cx="131763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DDD90F-CCCE-A896-6A11-D31D128FB700}"/>
              </a:ext>
            </a:extLst>
          </p:cNvPr>
          <p:cNvCxnSpPr>
            <a:cxnSpLocks/>
          </p:cNvCxnSpPr>
          <p:nvPr/>
        </p:nvCxnSpPr>
        <p:spPr>
          <a:xfrm flipV="1">
            <a:off x="3968747" y="311573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74EBD6-9F59-20BA-E42E-F02694CA965E}"/>
              </a:ext>
            </a:extLst>
          </p:cNvPr>
          <p:cNvCxnSpPr>
            <a:cxnSpLocks/>
          </p:cNvCxnSpPr>
          <p:nvPr/>
        </p:nvCxnSpPr>
        <p:spPr>
          <a:xfrm flipH="1">
            <a:off x="4016372" y="514773"/>
            <a:ext cx="58741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E4BF3DE-D7CA-1D5E-D684-AB160714E493}"/>
              </a:ext>
            </a:extLst>
          </p:cNvPr>
          <p:cNvCxnSpPr>
            <a:cxnSpLocks/>
          </p:cNvCxnSpPr>
          <p:nvPr/>
        </p:nvCxnSpPr>
        <p:spPr>
          <a:xfrm flipH="1">
            <a:off x="3994152" y="667173"/>
            <a:ext cx="6984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810B16F-79C8-7C64-C8DB-3AB404E48786}"/>
              </a:ext>
            </a:extLst>
          </p:cNvPr>
          <p:cNvCxnSpPr>
            <a:cxnSpLocks/>
          </p:cNvCxnSpPr>
          <p:nvPr/>
        </p:nvCxnSpPr>
        <p:spPr>
          <a:xfrm flipH="1" flipV="1">
            <a:off x="8127995" y="311573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5D57DD-D5DF-9446-7F29-65353520F980}"/>
              </a:ext>
            </a:extLst>
          </p:cNvPr>
          <p:cNvCxnSpPr>
            <a:cxnSpLocks/>
          </p:cNvCxnSpPr>
          <p:nvPr/>
        </p:nvCxnSpPr>
        <p:spPr>
          <a:xfrm flipH="1">
            <a:off x="8115300" y="514773"/>
            <a:ext cx="60320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9B723B-0922-21E8-7319-4EE0F34A7271}"/>
              </a:ext>
            </a:extLst>
          </p:cNvPr>
          <p:cNvCxnSpPr>
            <a:cxnSpLocks/>
          </p:cNvCxnSpPr>
          <p:nvPr/>
        </p:nvCxnSpPr>
        <p:spPr>
          <a:xfrm flipH="1">
            <a:off x="8127995" y="667173"/>
            <a:ext cx="61918" cy="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050FE941-F752-F355-C512-2BCF0A0F80BF}"/>
              </a:ext>
            </a:extLst>
          </p:cNvPr>
          <p:cNvSpPr/>
          <p:nvPr/>
        </p:nvSpPr>
        <p:spPr>
          <a:xfrm>
            <a:off x="11895" y="1079500"/>
            <a:ext cx="623104" cy="1684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EFB3F72-17CC-E180-578A-58B5643E5994}"/>
              </a:ext>
            </a:extLst>
          </p:cNvPr>
          <p:cNvSpPr/>
          <p:nvPr/>
        </p:nvSpPr>
        <p:spPr>
          <a:xfrm>
            <a:off x="11557670" y="1030085"/>
            <a:ext cx="623104" cy="16848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AB55F4-B702-ABEB-3495-4F8B094BC900}"/>
              </a:ext>
            </a:extLst>
          </p:cNvPr>
          <p:cNvCxnSpPr>
            <a:cxnSpLocks/>
          </p:cNvCxnSpPr>
          <p:nvPr/>
        </p:nvCxnSpPr>
        <p:spPr>
          <a:xfrm flipV="1">
            <a:off x="535786" y="311573"/>
            <a:ext cx="95250" cy="50800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1261607-C5E4-5D21-41A5-317955601D89}"/>
              </a:ext>
            </a:extLst>
          </p:cNvPr>
          <p:cNvCxnSpPr>
            <a:cxnSpLocks/>
          </p:cNvCxnSpPr>
          <p:nvPr/>
        </p:nvCxnSpPr>
        <p:spPr>
          <a:xfrm flipH="1" flipV="1">
            <a:off x="11556990" y="318346"/>
            <a:ext cx="95250" cy="508000"/>
          </a:xfrm>
          <a:prstGeom prst="line">
            <a:avLst/>
          </a:prstGeom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891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HGS創英角ｺﾞｼｯｸUB</vt:lpstr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安藤　翔太郎</dc:creator>
  <cp:lastModifiedBy>安藤　翔太郎</cp:lastModifiedBy>
  <cp:revision>7</cp:revision>
  <dcterms:created xsi:type="dcterms:W3CDTF">2025-09-04T04:05:59Z</dcterms:created>
  <dcterms:modified xsi:type="dcterms:W3CDTF">2025-09-04T17:49:21Z</dcterms:modified>
</cp:coreProperties>
</file>