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22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645-E569-5AF5-4276-26C9A988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106E-7006-8A6B-1C79-0F8F6937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5EEC-BC4E-4FDC-10BE-188D727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FC8C-3397-CC45-ECE0-B59B8318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7F48-528C-0CBE-96B3-81D1131A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72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BB73-7C26-C071-D575-F572E1A9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5D382-21E8-66A5-AD3D-75C59E88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076D-721D-47E4-E4AD-EEAA20C5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0E2D-D5EB-8272-F673-392599D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1F55-2D23-7959-8BB2-5AC441A3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5C9C0-7DFE-154E-3B47-6B1A03E87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C84B3-02C5-6A48-3083-BDEB71C7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14C0-4922-D056-31AB-491412D5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4BA7-7DAE-776C-BACF-AD52EF3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4FFE-53CF-96C5-7A12-06F0267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7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00F9-B97C-C9C4-7E47-BD79EC13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76CA-B574-14EB-A0C9-2D689F64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EBA4-B7C2-71D1-FDDB-98026A18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126B-00B3-2C4A-2533-DB9A2722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A1D8-A2B3-E2BA-FD74-EF42AD4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7D46-DFE4-5D7F-5961-276D198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3BFC-A4D6-9800-716F-64F1FB4A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8223-A0BF-D036-8D1C-0EE86D38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0C7C-4EFD-2097-16C1-212EBB3A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AD1E-DE06-2E1E-6D0C-F411F36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41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D0E-1C7F-5054-AAC9-0F53105C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34B9-1E3F-3AF4-7031-48DC6A70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5413-C853-1241-1642-F0726B6AA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F5426-2CEF-9A94-B1F7-17B1E4D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6B065-8E09-BB35-4789-1BB3AAE5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58AB-0CCD-4CF5-B9ED-081BB60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3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589-0830-9D18-1CCA-329B92D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FFDD-0F9F-E6F7-C67D-91F81803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77E03-C976-8D09-8B73-7BD89727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B2EDE-DF4E-1BAF-60C2-D0984C6E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69861-5823-8135-62BC-B9E8D275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9038-4A51-CC28-9EC6-1DB265A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A6446-816B-9188-6878-C058A5E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26EFA-9AF7-C762-4580-40AA1C85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1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5894-AEE2-18AD-73E4-BC2DB986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98FC8-87AF-3735-0DFF-620B45BA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2757-6869-3003-0C34-77440126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8DF9F-ACBA-B9D7-BC38-18167ECB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30C5C-27A0-5A59-A427-84972807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B28E8-9F84-F15C-9A68-BB3D5E2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F0CE-90A3-973F-E9E7-85E83BD1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2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D621-7480-33E3-8565-B328A03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0E16-29B1-7DEF-2FFD-4B0D6B32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07DAB-3EAA-6B8A-836A-1331A156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F6CF4-D8F0-A228-DAFE-087FF1E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DDDE-C95D-6AF8-5A0A-05FE62FF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E79DD-7FD7-E1AD-72EE-5E852239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25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7BC2-CF7B-A17D-B553-53083BE6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A9FA9-3B07-A2B2-64F0-540FDC0FF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C9E1-695F-4B8A-59ED-93B00DAA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A4C8-3820-2AE2-6813-05EEE63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AD9-C189-0E55-EE38-5D8E665C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C0506-0AA8-43CC-0FEB-60F229D5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E6CEC-34C2-D8D5-3B3A-36F8724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A88D-C930-FE53-9153-5F379D48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093A-0E6E-7E1D-D9C0-C9A50C2F7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C8B3D-E184-4629-870B-7674F098097E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909C-8A3F-4AA1-EBBE-98B8DEB9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B367-83C3-6CF7-0F6D-EF7ED3C3D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D230E6-79F3-69F4-CFBC-F1E87FB51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61053-46D6-5434-0E13-F04FE992BB77}"/>
              </a:ext>
            </a:extLst>
          </p:cNvPr>
          <p:cNvSpPr/>
          <p:nvPr/>
        </p:nvSpPr>
        <p:spPr>
          <a:xfrm>
            <a:off x="-2" y="3429000"/>
            <a:ext cx="5715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9D08F-B9E8-DFED-31D6-BE86C300175E}"/>
              </a:ext>
            </a:extLst>
          </p:cNvPr>
          <p:cNvSpPr/>
          <p:nvPr/>
        </p:nvSpPr>
        <p:spPr>
          <a:xfrm>
            <a:off x="6477000" y="3429000"/>
            <a:ext cx="5715000" cy="342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29138-E325-238C-67B7-AE607FC172A5}"/>
              </a:ext>
            </a:extLst>
          </p:cNvPr>
          <p:cNvSpPr/>
          <p:nvPr/>
        </p:nvSpPr>
        <p:spPr>
          <a:xfrm>
            <a:off x="-2" y="6350000"/>
            <a:ext cx="5715000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ED374-D4D7-42F3-2932-49C10F888BEF}"/>
              </a:ext>
            </a:extLst>
          </p:cNvPr>
          <p:cNvSpPr/>
          <p:nvPr/>
        </p:nvSpPr>
        <p:spPr>
          <a:xfrm>
            <a:off x="6477000" y="6350000"/>
            <a:ext cx="5715000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FBBC0-D698-3A8E-3EBB-D7CBB10161A4}"/>
              </a:ext>
            </a:extLst>
          </p:cNvPr>
          <p:cNvSpPr/>
          <p:nvPr/>
        </p:nvSpPr>
        <p:spPr>
          <a:xfrm>
            <a:off x="4381500" y="1155"/>
            <a:ext cx="3429000" cy="222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4CDEC-D79F-4B31-F435-63A2D98C9981}"/>
              </a:ext>
            </a:extLst>
          </p:cNvPr>
          <p:cNvSpPr/>
          <p:nvPr/>
        </p:nvSpPr>
        <p:spPr>
          <a:xfrm>
            <a:off x="4381500" y="1588655"/>
            <a:ext cx="34290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ysClr val="windowText" lastClr="000000"/>
                </a:solidFill>
                <a:latin typeface="HGS創英角ｺﾞｼｯｸUB" panose="020B0400000000000000" pitchFamily="34" charset="-128"/>
                <a:ea typeface="HGS創英角ｺﾞｼｯｸUB" panose="020B0400000000000000" pitchFamily="34" charset="-128"/>
              </a:rPr>
              <a:t>残り時間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2C815-BF52-9746-1C4C-F4C8C634071A}"/>
              </a:ext>
            </a:extLst>
          </p:cNvPr>
          <p:cNvSpPr/>
          <p:nvPr/>
        </p:nvSpPr>
        <p:spPr>
          <a:xfrm>
            <a:off x="-2" y="0"/>
            <a:ext cx="3429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EFDD3B-714A-9457-9D6D-191CB33A1A82}"/>
              </a:ext>
            </a:extLst>
          </p:cNvPr>
          <p:cNvSpPr/>
          <p:nvPr/>
        </p:nvSpPr>
        <p:spPr>
          <a:xfrm>
            <a:off x="-2" y="9525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EC08F5-50EC-9BE0-67D0-10AEE40FD3DF}"/>
              </a:ext>
            </a:extLst>
          </p:cNvPr>
          <p:cNvSpPr/>
          <p:nvPr/>
        </p:nvSpPr>
        <p:spPr>
          <a:xfrm>
            <a:off x="0" y="19050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99534-955A-1183-7B3F-78F125D0C7F7}"/>
              </a:ext>
            </a:extLst>
          </p:cNvPr>
          <p:cNvSpPr/>
          <p:nvPr/>
        </p:nvSpPr>
        <p:spPr>
          <a:xfrm>
            <a:off x="8762998" y="0"/>
            <a:ext cx="3429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35A125-7785-349E-88A0-04F58386D627}"/>
              </a:ext>
            </a:extLst>
          </p:cNvPr>
          <p:cNvSpPr/>
          <p:nvPr/>
        </p:nvSpPr>
        <p:spPr>
          <a:xfrm>
            <a:off x="8127996" y="9525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F344-7E0B-E85A-8BE7-6BD2A2B03486}"/>
              </a:ext>
            </a:extLst>
          </p:cNvPr>
          <p:cNvSpPr/>
          <p:nvPr/>
        </p:nvSpPr>
        <p:spPr>
          <a:xfrm>
            <a:off x="8127998" y="19050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F5362-FACC-F6D9-3383-EE05E1096259}"/>
              </a:ext>
            </a:extLst>
          </p:cNvPr>
          <p:cNvCxnSpPr>
            <a:cxnSpLocks/>
          </p:cNvCxnSpPr>
          <p:nvPr/>
        </p:nvCxnSpPr>
        <p:spPr>
          <a:xfrm flipV="1">
            <a:off x="1047745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A56866-F235-C366-2BBC-4FC8CBC36106}"/>
              </a:ext>
            </a:extLst>
          </p:cNvPr>
          <p:cNvCxnSpPr>
            <a:cxnSpLocks/>
          </p:cNvCxnSpPr>
          <p:nvPr/>
        </p:nvCxnSpPr>
        <p:spPr>
          <a:xfrm flipH="1" flipV="1">
            <a:off x="1142995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6E8D9-8C35-6809-EB0D-857400F92F1E}"/>
              </a:ext>
            </a:extLst>
          </p:cNvPr>
          <p:cNvCxnSpPr>
            <a:cxnSpLocks/>
          </p:cNvCxnSpPr>
          <p:nvPr/>
        </p:nvCxnSpPr>
        <p:spPr>
          <a:xfrm flipH="1">
            <a:off x="1095370" y="520700"/>
            <a:ext cx="95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B75FD-2C5B-1E7B-C84D-B9CD162F95A4}"/>
              </a:ext>
            </a:extLst>
          </p:cNvPr>
          <p:cNvCxnSpPr>
            <a:cxnSpLocks/>
          </p:cNvCxnSpPr>
          <p:nvPr/>
        </p:nvCxnSpPr>
        <p:spPr>
          <a:xfrm flipH="1">
            <a:off x="1073150" y="673100"/>
            <a:ext cx="13176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5C72A0-FDA7-1363-3BD1-7E80D8F73E0E}"/>
              </a:ext>
            </a:extLst>
          </p:cNvPr>
          <p:cNvCxnSpPr>
            <a:cxnSpLocks/>
          </p:cNvCxnSpPr>
          <p:nvPr/>
        </p:nvCxnSpPr>
        <p:spPr>
          <a:xfrm flipV="1">
            <a:off x="2190740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26846C-EA88-2503-1FAF-29A6551488DC}"/>
              </a:ext>
            </a:extLst>
          </p:cNvPr>
          <p:cNvCxnSpPr>
            <a:cxnSpLocks/>
          </p:cNvCxnSpPr>
          <p:nvPr/>
        </p:nvCxnSpPr>
        <p:spPr>
          <a:xfrm flipH="1" flipV="1">
            <a:off x="2285990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37797A-217A-C534-CBF0-F3F6D4E28AE7}"/>
              </a:ext>
            </a:extLst>
          </p:cNvPr>
          <p:cNvCxnSpPr>
            <a:cxnSpLocks/>
          </p:cNvCxnSpPr>
          <p:nvPr/>
        </p:nvCxnSpPr>
        <p:spPr>
          <a:xfrm flipH="1">
            <a:off x="2238365" y="520700"/>
            <a:ext cx="95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E289C1-E232-188B-39D9-C1A23B6FE8BD}"/>
              </a:ext>
            </a:extLst>
          </p:cNvPr>
          <p:cNvCxnSpPr>
            <a:cxnSpLocks/>
          </p:cNvCxnSpPr>
          <p:nvPr/>
        </p:nvCxnSpPr>
        <p:spPr>
          <a:xfrm flipH="1">
            <a:off x="2216145" y="673100"/>
            <a:ext cx="13176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AE7E2B-4DFF-B629-E84A-04CBA55E7CE4}"/>
              </a:ext>
            </a:extLst>
          </p:cNvPr>
          <p:cNvCxnSpPr>
            <a:cxnSpLocks/>
          </p:cNvCxnSpPr>
          <p:nvPr/>
        </p:nvCxnSpPr>
        <p:spPr>
          <a:xfrm flipV="1">
            <a:off x="3333740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32FC5B-98DB-3DF7-2076-5F3C88EF93AF}"/>
              </a:ext>
            </a:extLst>
          </p:cNvPr>
          <p:cNvCxnSpPr>
            <a:cxnSpLocks/>
          </p:cNvCxnSpPr>
          <p:nvPr/>
        </p:nvCxnSpPr>
        <p:spPr>
          <a:xfrm flipH="1">
            <a:off x="3381365" y="520700"/>
            <a:ext cx="476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AB10FF-C70D-589F-16E1-76E8AAF3647D}"/>
              </a:ext>
            </a:extLst>
          </p:cNvPr>
          <p:cNvCxnSpPr>
            <a:cxnSpLocks/>
          </p:cNvCxnSpPr>
          <p:nvPr/>
        </p:nvCxnSpPr>
        <p:spPr>
          <a:xfrm flipH="1">
            <a:off x="3359145" y="673100"/>
            <a:ext cx="6984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99289D-E214-A82E-0E67-9EB3271E5527}"/>
              </a:ext>
            </a:extLst>
          </p:cNvPr>
          <p:cNvCxnSpPr>
            <a:cxnSpLocks/>
          </p:cNvCxnSpPr>
          <p:nvPr/>
        </p:nvCxnSpPr>
        <p:spPr>
          <a:xfrm flipH="1" flipV="1">
            <a:off x="-12" y="31496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0900B7-9C28-A025-7CC0-0C452B7666CE}"/>
              </a:ext>
            </a:extLst>
          </p:cNvPr>
          <p:cNvCxnSpPr>
            <a:cxnSpLocks/>
          </p:cNvCxnSpPr>
          <p:nvPr/>
        </p:nvCxnSpPr>
        <p:spPr>
          <a:xfrm flipH="1">
            <a:off x="-47637" y="518160"/>
            <a:ext cx="95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7871C7-C07B-B577-DE28-59CC84174703}"/>
              </a:ext>
            </a:extLst>
          </p:cNvPr>
          <p:cNvCxnSpPr>
            <a:cxnSpLocks/>
          </p:cNvCxnSpPr>
          <p:nvPr/>
        </p:nvCxnSpPr>
        <p:spPr>
          <a:xfrm flipH="1">
            <a:off x="-69857" y="670560"/>
            <a:ext cx="13176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AC1DF21-1B12-7789-6C42-41456784B21C}"/>
              </a:ext>
            </a:extLst>
          </p:cNvPr>
          <p:cNvCxnSpPr>
            <a:cxnSpLocks/>
          </p:cNvCxnSpPr>
          <p:nvPr/>
        </p:nvCxnSpPr>
        <p:spPr>
          <a:xfrm flipV="1">
            <a:off x="9810753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11625D-569E-38F3-4B64-1B8D0A5648EC}"/>
              </a:ext>
            </a:extLst>
          </p:cNvPr>
          <p:cNvCxnSpPr>
            <a:cxnSpLocks/>
          </p:cNvCxnSpPr>
          <p:nvPr/>
        </p:nvCxnSpPr>
        <p:spPr>
          <a:xfrm flipH="1" flipV="1">
            <a:off x="9906003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264E11-9C2F-6FA7-0DD5-56694A479DC5}"/>
              </a:ext>
            </a:extLst>
          </p:cNvPr>
          <p:cNvCxnSpPr>
            <a:cxnSpLocks/>
          </p:cNvCxnSpPr>
          <p:nvPr/>
        </p:nvCxnSpPr>
        <p:spPr>
          <a:xfrm flipH="1">
            <a:off x="9858378" y="518160"/>
            <a:ext cx="952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0E963-E28A-599C-6ABE-64CFCC5F51C8}"/>
              </a:ext>
            </a:extLst>
          </p:cNvPr>
          <p:cNvCxnSpPr>
            <a:cxnSpLocks/>
          </p:cNvCxnSpPr>
          <p:nvPr/>
        </p:nvCxnSpPr>
        <p:spPr>
          <a:xfrm flipH="1">
            <a:off x="9836158" y="670560"/>
            <a:ext cx="13176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1231CB-9A32-18F1-D0CE-3ECDCE20A1D1}"/>
              </a:ext>
            </a:extLst>
          </p:cNvPr>
          <p:cNvCxnSpPr>
            <a:cxnSpLocks/>
          </p:cNvCxnSpPr>
          <p:nvPr/>
        </p:nvCxnSpPr>
        <p:spPr>
          <a:xfrm flipV="1">
            <a:off x="10953748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1C5F12-2C5D-5387-7CC3-DC9EAAF5BFF8}"/>
              </a:ext>
            </a:extLst>
          </p:cNvPr>
          <p:cNvCxnSpPr>
            <a:cxnSpLocks/>
          </p:cNvCxnSpPr>
          <p:nvPr/>
        </p:nvCxnSpPr>
        <p:spPr>
          <a:xfrm flipH="1" flipV="1">
            <a:off x="11048998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B0B3A4-AF83-0173-0DDC-8878F4CFDE6D}"/>
              </a:ext>
            </a:extLst>
          </p:cNvPr>
          <p:cNvCxnSpPr>
            <a:cxnSpLocks/>
          </p:cNvCxnSpPr>
          <p:nvPr/>
        </p:nvCxnSpPr>
        <p:spPr>
          <a:xfrm flipH="1">
            <a:off x="11001373" y="518160"/>
            <a:ext cx="952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ABC145-A6D4-58BD-996E-82069BD10B31}"/>
              </a:ext>
            </a:extLst>
          </p:cNvPr>
          <p:cNvCxnSpPr>
            <a:cxnSpLocks/>
          </p:cNvCxnSpPr>
          <p:nvPr/>
        </p:nvCxnSpPr>
        <p:spPr>
          <a:xfrm flipH="1">
            <a:off x="10979153" y="670560"/>
            <a:ext cx="13176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38A2C4-4580-686D-D6C8-DF7FD09479CB}"/>
              </a:ext>
            </a:extLst>
          </p:cNvPr>
          <p:cNvCxnSpPr>
            <a:cxnSpLocks/>
          </p:cNvCxnSpPr>
          <p:nvPr/>
        </p:nvCxnSpPr>
        <p:spPr>
          <a:xfrm flipV="1">
            <a:off x="12096748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48DDFE3-E4C7-E02F-600F-3BC772416D82}"/>
              </a:ext>
            </a:extLst>
          </p:cNvPr>
          <p:cNvCxnSpPr>
            <a:cxnSpLocks/>
          </p:cNvCxnSpPr>
          <p:nvPr/>
        </p:nvCxnSpPr>
        <p:spPr>
          <a:xfrm flipH="1">
            <a:off x="12144373" y="518160"/>
            <a:ext cx="952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8FDC8D-8712-9430-C1C5-3E7C7C7650D1}"/>
              </a:ext>
            </a:extLst>
          </p:cNvPr>
          <p:cNvCxnSpPr>
            <a:cxnSpLocks/>
          </p:cNvCxnSpPr>
          <p:nvPr/>
        </p:nvCxnSpPr>
        <p:spPr>
          <a:xfrm flipH="1">
            <a:off x="12122153" y="670560"/>
            <a:ext cx="13176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C633B7D-89F1-96A9-EF39-99913E14CB9E}"/>
              </a:ext>
            </a:extLst>
          </p:cNvPr>
          <p:cNvCxnSpPr>
            <a:cxnSpLocks/>
          </p:cNvCxnSpPr>
          <p:nvPr/>
        </p:nvCxnSpPr>
        <p:spPr>
          <a:xfrm flipH="1" flipV="1">
            <a:off x="8762996" y="31242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F933799-1390-D01B-A270-5E33EBBC7F1F}"/>
              </a:ext>
            </a:extLst>
          </p:cNvPr>
          <p:cNvCxnSpPr>
            <a:cxnSpLocks/>
          </p:cNvCxnSpPr>
          <p:nvPr/>
        </p:nvCxnSpPr>
        <p:spPr>
          <a:xfrm flipH="1">
            <a:off x="8755052" y="516360"/>
            <a:ext cx="54000" cy="36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3078DA-74D9-EB37-7087-68A5C2A76749}"/>
              </a:ext>
            </a:extLst>
          </p:cNvPr>
          <p:cNvCxnSpPr>
            <a:cxnSpLocks/>
          </p:cNvCxnSpPr>
          <p:nvPr/>
        </p:nvCxnSpPr>
        <p:spPr>
          <a:xfrm flipH="1">
            <a:off x="8753111" y="667967"/>
            <a:ext cx="64800" cy="25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HGS創英角ｺﾞｼｯｸUB</vt:lpstr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安藤　翔太郎</dc:creator>
  <cp:lastModifiedBy>安藤　翔太郎</cp:lastModifiedBy>
  <cp:revision>5</cp:revision>
  <dcterms:created xsi:type="dcterms:W3CDTF">2025-09-04T04:05:59Z</dcterms:created>
  <dcterms:modified xsi:type="dcterms:W3CDTF">2025-09-04T06:16:39Z</dcterms:modified>
</cp:coreProperties>
</file>