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43000" cy="95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2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0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" y="155884"/>
            <a:ext cx="971550" cy="331611"/>
          </a:xfrm>
        </p:spPr>
        <p:txBody>
          <a:bodyPr anchor="b"/>
          <a:lstStyle>
            <a:lvl1pPr algn="ctr">
              <a:defRPr sz="75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" y="500283"/>
            <a:ext cx="857250" cy="229967"/>
          </a:xfrm>
        </p:spPr>
        <p:txBody>
          <a:bodyPr/>
          <a:lstStyle>
            <a:lvl1pPr marL="0" indent="0" algn="ctr">
              <a:buNone/>
              <a:defRPr sz="300"/>
            </a:lvl1pPr>
            <a:lvl2pPr marL="57150" indent="0" algn="ctr">
              <a:buNone/>
              <a:defRPr sz="250"/>
            </a:lvl2pPr>
            <a:lvl3pPr marL="114300" indent="0" algn="ctr">
              <a:buNone/>
              <a:defRPr sz="225"/>
            </a:lvl3pPr>
            <a:lvl4pPr marL="171450" indent="0" algn="ctr">
              <a:buNone/>
              <a:defRPr sz="200"/>
            </a:lvl4pPr>
            <a:lvl5pPr marL="228600" indent="0" algn="ctr">
              <a:buNone/>
              <a:defRPr sz="200"/>
            </a:lvl5pPr>
            <a:lvl6pPr marL="285750" indent="0" algn="ctr">
              <a:buNone/>
              <a:defRPr sz="200"/>
            </a:lvl6pPr>
            <a:lvl7pPr marL="342900" indent="0" algn="ctr">
              <a:buNone/>
              <a:defRPr sz="200"/>
            </a:lvl7pPr>
            <a:lvl8pPr marL="400050" indent="0" algn="ctr">
              <a:buNone/>
              <a:defRPr sz="200"/>
            </a:lvl8pPr>
            <a:lvl9pPr marL="457200" indent="0" algn="ctr">
              <a:buNone/>
              <a:defRPr sz="2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41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77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60" y="50712"/>
            <a:ext cx="246459" cy="8072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" y="50712"/>
            <a:ext cx="725091" cy="807200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9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24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" y="237464"/>
            <a:ext cx="985838" cy="396213"/>
          </a:xfrm>
        </p:spPr>
        <p:txBody>
          <a:bodyPr anchor="b"/>
          <a:lstStyle>
            <a:lvl1pPr>
              <a:defRPr sz="75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" y="637426"/>
            <a:ext cx="985838" cy="208359"/>
          </a:xfrm>
        </p:spPr>
        <p:txBody>
          <a:bodyPr/>
          <a:lstStyle>
            <a:lvl1pPr marL="0" indent="0">
              <a:buNone/>
              <a:defRPr sz="300">
                <a:solidFill>
                  <a:schemeClr val="tx1">
                    <a:tint val="82000"/>
                  </a:schemeClr>
                </a:solidFill>
              </a:defRPr>
            </a:lvl1pPr>
            <a:lvl2pPr marL="57150" indent="0">
              <a:buNone/>
              <a:defRPr sz="250">
                <a:solidFill>
                  <a:schemeClr val="tx1">
                    <a:tint val="82000"/>
                  </a:schemeClr>
                </a:solidFill>
              </a:defRPr>
            </a:lvl2pPr>
            <a:lvl3pPr marL="114300" indent="0">
              <a:buNone/>
              <a:defRPr sz="225">
                <a:solidFill>
                  <a:schemeClr val="tx1">
                    <a:tint val="82000"/>
                  </a:schemeClr>
                </a:solidFill>
              </a:defRPr>
            </a:lvl3pPr>
            <a:lvl4pPr marL="171450" indent="0">
              <a:buNone/>
              <a:defRPr sz="200">
                <a:solidFill>
                  <a:schemeClr val="tx1">
                    <a:tint val="82000"/>
                  </a:schemeClr>
                </a:solidFill>
              </a:defRPr>
            </a:lvl4pPr>
            <a:lvl5pPr marL="228600" indent="0">
              <a:buNone/>
              <a:defRPr sz="200">
                <a:solidFill>
                  <a:schemeClr val="tx1">
                    <a:tint val="82000"/>
                  </a:schemeClr>
                </a:solidFill>
              </a:defRPr>
            </a:lvl5pPr>
            <a:lvl6pPr marL="285750" indent="0">
              <a:buNone/>
              <a:defRPr sz="200">
                <a:solidFill>
                  <a:schemeClr val="tx1">
                    <a:tint val="82000"/>
                  </a:schemeClr>
                </a:solidFill>
              </a:defRPr>
            </a:lvl6pPr>
            <a:lvl7pPr marL="342900" indent="0">
              <a:buNone/>
              <a:defRPr sz="200">
                <a:solidFill>
                  <a:schemeClr val="tx1">
                    <a:tint val="82000"/>
                  </a:schemeClr>
                </a:solidFill>
              </a:defRPr>
            </a:lvl7pPr>
            <a:lvl8pPr marL="400050" indent="0">
              <a:buNone/>
              <a:defRPr sz="200">
                <a:solidFill>
                  <a:schemeClr val="tx1">
                    <a:tint val="82000"/>
                  </a:schemeClr>
                </a:solidFill>
              </a:defRPr>
            </a:lvl8pPr>
            <a:lvl9pPr marL="457200" indent="0">
              <a:buNone/>
              <a:defRPr sz="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21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" y="253559"/>
            <a:ext cx="485775" cy="604353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4" y="253559"/>
            <a:ext cx="485775" cy="604353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60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" y="50712"/>
            <a:ext cx="985838" cy="184106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" y="233495"/>
            <a:ext cx="483543" cy="11443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7150" indent="0">
              <a:buNone/>
              <a:defRPr sz="250" b="1"/>
            </a:lvl2pPr>
            <a:lvl3pPr marL="114300" indent="0">
              <a:buNone/>
              <a:defRPr sz="225" b="1"/>
            </a:lvl3pPr>
            <a:lvl4pPr marL="171450" indent="0">
              <a:buNone/>
              <a:defRPr sz="200" b="1"/>
            </a:lvl4pPr>
            <a:lvl5pPr marL="228600" indent="0">
              <a:buNone/>
              <a:defRPr sz="200" b="1"/>
            </a:lvl5pPr>
            <a:lvl6pPr marL="285750" indent="0">
              <a:buNone/>
              <a:defRPr sz="200" b="1"/>
            </a:lvl6pPr>
            <a:lvl7pPr marL="342900" indent="0">
              <a:buNone/>
              <a:defRPr sz="200" b="1"/>
            </a:lvl7pPr>
            <a:lvl8pPr marL="400050" indent="0">
              <a:buNone/>
              <a:defRPr sz="200" b="1"/>
            </a:lvl8pPr>
            <a:lvl9pPr marL="457200" indent="0">
              <a:buNone/>
              <a:defRPr sz="2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" y="347927"/>
            <a:ext cx="483543" cy="51174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4" y="233495"/>
            <a:ext cx="485924" cy="11443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7150" indent="0">
              <a:buNone/>
              <a:defRPr sz="250" b="1"/>
            </a:lvl2pPr>
            <a:lvl3pPr marL="114300" indent="0">
              <a:buNone/>
              <a:defRPr sz="225" b="1"/>
            </a:lvl3pPr>
            <a:lvl4pPr marL="171450" indent="0">
              <a:buNone/>
              <a:defRPr sz="200" b="1"/>
            </a:lvl4pPr>
            <a:lvl5pPr marL="228600" indent="0">
              <a:buNone/>
              <a:defRPr sz="200" b="1"/>
            </a:lvl5pPr>
            <a:lvl6pPr marL="285750" indent="0">
              <a:buNone/>
              <a:defRPr sz="200" b="1"/>
            </a:lvl6pPr>
            <a:lvl7pPr marL="342900" indent="0">
              <a:buNone/>
              <a:defRPr sz="200" b="1"/>
            </a:lvl7pPr>
            <a:lvl8pPr marL="400050" indent="0">
              <a:buNone/>
              <a:defRPr sz="200" b="1"/>
            </a:lvl8pPr>
            <a:lvl9pPr marL="457200" indent="0">
              <a:buNone/>
              <a:defRPr sz="2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4" y="347927"/>
            <a:ext cx="485924" cy="51174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9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9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1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" y="63500"/>
            <a:ext cx="368647" cy="222250"/>
          </a:xfrm>
        </p:spPr>
        <p:txBody>
          <a:bodyPr anchor="b"/>
          <a:lstStyle>
            <a:lvl1pPr>
              <a:defRPr sz="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4" y="137143"/>
            <a:ext cx="578644" cy="676892"/>
          </a:xfrm>
        </p:spPr>
        <p:txBody>
          <a:bodyPr/>
          <a:lstStyle>
            <a:lvl1pPr>
              <a:defRPr sz="400"/>
            </a:lvl1pPr>
            <a:lvl2pPr>
              <a:defRPr sz="350"/>
            </a:lvl2pPr>
            <a:lvl3pPr>
              <a:defRPr sz="300"/>
            </a:lvl3pPr>
            <a:lvl4pPr>
              <a:defRPr sz="250"/>
            </a:lvl4pPr>
            <a:lvl5pPr>
              <a:defRPr sz="250"/>
            </a:lvl5pPr>
            <a:lvl6pPr>
              <a:defRPr sz="250"/>
            </a:lvl6pPr>
            <a:lvl7pPr>
              <a:defRPr sz="250"/>
            </a:lvl7pPr>
            <a:lvl8pPr>
              <a:defRPr sz="250"/>
            </a:lvl8pPr>
            <a:lvl9pPr>
              <a:defRPr sz="25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" y="285750"/>
            <a:ext cx="368647" cy="529387"/>
          </a:xfrm>
        </p:spPr>
        <p:txBody>
          <a:bodyPr/>
          <a:lstStyle>
            <a:lvl1pPr marL="0" indent="0">
              <a:buNone/>
              <a:defRPr sz="200"/>
            </a:lvl1pPr>
            <a:lvl2pPr marL="57150" indent="0">
              <a:buNone/>
              <a:defRPr sz="175"/>
            </a:lvl2pPr>
            <a:lvl3pPr marL="114300" indent="0">
              <a:buNone/>
              <a:defRPr sz="150"/>
            </a:lvl3pPr>
            <a:lvl4pPr marL="171450" indent="0">
              <a:buNone/>
              <a:defRPr sz="125"/>
            </a:lvl4pPr>
            <a:lvl5pPr marL="228600" indent="0">
              <a:buNone/>
              <a:defRPr sz="125"/>
            </a:lvl5pPr>
            <a:lvl6pPr marL="285750" indent="0">
              <a:buNone/>
              <a:defRPr sz="125"/>
            </a:lvl6pPr>
            <a:lvl7pPr marL="342900" indent="0">
              <a:buNone/>
              <a:defRPr sz="125"/>
            </a:lvl7pPr>
            <a:lvl8pPr marL="400050" indent="0">
              <a:buNone/>
              <a:defRPr sz="125"/>
            </a:lvl8pPr>
            <a:lvl9pPr marL="457200" indent="0">
              <a:buNone/>
              <a:defRPr sz="125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84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" y="63500"/>
            <a:ext cx="368647" cy="222250"/>
          </a:xfrm>
        </p:spPr>
        <p:txBody>
          <a:bodyPr anchor="b"/>
          <a:lstStyle>
            <a:lvl1pPr>
              <a:defRPr sz="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4" y="137143"/>
            <a:ext cx="578644" cy="676892"/>
          </a:xfrm>
        </p:spPr>
        <p:txBody>
          <a:bodyPr anchor="t"/>
          <a:lstStyle>
            <a:lvl1pPr marL="0" indent="0">
              <a:buNone/>
              <a:defRPr sz="400"/>
            </a:lvl1pPr>
            <a:lvl2pPr marL="57150" indent="0">
              <a:buNone/>
              <a:defRPr sz="350"/>
            </a:lvl2pPr>
            <a:lvl3pPr marL="114300" indent="0">
              <a:buNone/>
              <a:defRPr sz="300"/>
            </a:lvl3pPr>
            <a:lvl4pPr marL="171450" indent="0">
              <a:buNone/>
              <a:defRPr sz="250"/>
            </a:lvl4pPr>
            <a:lvl5pPr marL="228600" indent="0">
              <a:buNone/>
              <a:defRPr sz="250"/>
            </a:lvl5pPr>
            <a:lvl6pPr marL="285750" indent="0">
              <a:buNone/>
              <a:defRPr sz="250"/>
            </a:lvl6pPr>
            <a:lvl7pPr marL="342900" indent="0">
              <a:buNone/>
              <a:defRPr sz="250"/>
            </a:lvl7pPr>
            <a:lvl8pPr marL="400050" indent="0">
              <a:buNone/>
              <a:defRPr sz="250"/>
            </a:lvl8pPr>
            <a:lvl9pPr marL="457200" indent="0">
              <a:buNone/>
              <a:defRPr sz="25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" y="285750"/>
            <a:ext cx="368647" cy="529387"/>
          </a:xfrm>
        </p:spPr>
        <p:txBody>
          <a:bodyPr/>
          <a:lstStyle>
            <a:lvl1pPr marL="0" indent="0">
              <a:buNone/>
              <a:defRPr sz="200"/>
            </a:lvl1pPr>
            <a:lvl2pPr marL="57150" indent="0">
              <a:buNone/>
              <a:defRPr sz="175"/>
            </a:lvl2pPr>
            <a:lvl3pPr marL="114300" indent="0">
              <a:buNone/>
              <a:defRPr sz="150"/>
            </a:lvl3pPr>
            <a:lvl4pPr marL="171450" indent="0">
              <a:buNone/>
              <a:defRPr sz="125"/>
            </a:lvl4pPr>
            <a:lvl5pPr marL="228600" indent="0">
              <a:buNone/>
              <a:defRPr sz="125"/>
            </a:lvl5pPr>
            <a:lvl6pPr marL="285750" indent="0">
              <a:buNone/>
              <a:defRPr sz="125"/>
            </a:lvl6pPr>
            <a:lvl7pPr marL="342900" indent="0">
              <a:buNone/>
              <a:defRPr sz="125"/>
            </a:lvl7pPr>
            <a:lvl8pPr marL="400050" indent="0">
              <a:buNone/>
              <a:defRPr sz="125"/>
            </a:lvl8pPr>
            <a:lvl9pPr marL="457200" indent="0">
              <a:buNone/>
              <a:defRPr sz="125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59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" y="50712"/>
            <a:ext cx="985838" cy="184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" y="253559"/>
            <a:ext cx="985838" cy="604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" y="882827"/>
            <a:ext cx="257175" cy="50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8445F-623C-4721-820E-4D19F64A0663}" type="datetimeFigureOut">
              <a:rPr kumimoji="1" lang="ja-JP" altLang="en-US" smtClean="0"/>
              <a:t>2025/9/4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9" y="882827"/>
            <a:ext cx="385763" cy="50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4" y="882827"/>
            <a:ext cx="257175" cy="50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E15F40-65BE-422B-B9A0-8F11C37CCF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" rtl="0" eaLnBrk="1" latinLnBrk="0" hangingPunct="1">
        <a:lnSpc>
          <a:spcPct val="90000"/>
        </a:lnSpc>
        <a:spcBef>
          <a:spcPct val="0"/>
        </a:spcBef>
        <a:buNone/>
        <a:defRPr kumimoji="1" sz="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" indent="-28575" algn="l" defTabSz="1143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5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" indent="-28575" algn="l" defTabSz="114300" rtl="0" eaLnBrk="1" latinLnBrk="0" hangingPunct="1">
        <a:lnSpc>
          <a:spcPct val="90000"/>
        </a:lnSpc>
        <a:spcBef>
          <a:spcPts val="63"/>
        </a:spcBef>
        <a:buFont typeface="Arial" panose="020B0604020202020204" pitchFamily="34" charset="0"/>
        <a:buChar char="•"/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1pPr>
      <a:lvl2pPr marL="5715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" algn="l" defTabSz="114300" rtl="0" eaLnBrk="1" latinLnBrk="0" hangingPunct="1">
        <a:defRPr kumimoji="1" sz="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9DBA3D-212C-4656-3755-BC188A817DDC}"/>
              </a:ext>
            </a:extLst>
          </p:cNvPr>
          <p:cNvGrpSpPr/>
          <p:nvPr/>
        </p:nvGrpSpPr>
        <p:grpSpPr>
          <a:xfrm>
            <a:off x="258763" y="309563"/>
            <a:ext cx="270000" cy="414000"/>
            <a:chOff x="258763" y="309563"/>
            <a:chExt cx="270000" cy="414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B714B4-126F-B11C-EE94-C9D4B8FCA583}"/>
                </a:ext>
              </a:extLst>
            </p:cNvPr>
            <p:cNvSpPr/>
            <p:nvPr/>
          </p:nvSpPr>
          <p:spPr>
            <a:xfrm>
              <a:off x="258763" y="309563"/>
              <a:ext cx="270000" cy="414000"/>
            </a:xfrm>
            <a:prstGeom prst="rect">
              <a:avLst/>
            </a:prstGeom>
            <a:solidFill>
              <a:srgbClr val="156082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Picture 5" descr="A black hand with a black background&#10;&#10;AI-generated content may be incorrect.">
              <a:extLst>
                <a:ext uri="{FF2B5EF4-FFF2-40B4-BE49-F238E27FC236}">
                  <a16:creationId xmlns:a16="http://schemas.microsoft.com/office/drawing/2014/main" id="{D69FA3F7-453D-0F5D-A300-EF966056C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79" y="378450"/>
              <a:ext cx="206168" cy="276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875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安藤　翔太郎</dc:creator>
  <cp:lastModifiedBy>安藤　翔太郎</cp:lastModifiedBy>
  <cp:revision>5</cp:revision>
  <dcterms:created xsi:type="dcterms:W3CDTF">2025-09-04T04:45:29Z</dcterms:created>
  <dcterms:modified xsi:type="dcterms:W3CDTF">2025-09-04T06:38:38Z</dcterms:modified>
</cp:coreProperties>
</file>