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" cy="95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0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" y="155884"/>
            <a:ext cx="971550" cy="331611"/>
          </a:xfrm>
        </p:spPr>
        <p:txBody>
          <a:bodyPr anchor="b"/>
          <a:lstStyle>
            <a:lvl1pPr algn="ctr">
              <a:defRPr sz="75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500283"/>
            <a:ext cx="857250" cy="229967"/>
          </a:xfrm>
        </p:spPr>
        <p:txBody>
          <a:bodyPr/>
          <a:lstStyle>
            <a:lvl1pPr marL="0" indent="0" algn="ctr">
              <a:buNone/>
              <a:defRPr sz="300"/>
            </a:lvl1pPr>
            <a:lvl2pPr marL="57150" indent="0" algn="ctr">
              <a:buNone/>
              <a:defRPr sz="250"/>
            </a:lvl2pPr>
            <a:lvl3pPr marL="114300" indent="0" algn="ctr">
              <a:buNone/>
              <a:defRPr sz="225"/>
            </a:lvl3pPr>
            <a:lvl4pPr marL="171450" indent="0" algn="ctr">
              <a:buNone/>
              <a:defRPr sz="200"/>
            </a:lvl4pPr>
            <a:lvl5pPr marL="228600" indent="0" algn="ctr">
              <a:buNone/>
              <a:defRPr sz="200"/>
            </a:lvl5pPr>
            <a:lvl6pPr marL="285750" indent="0" algn="ctr">
              <a:buNone/>
              <a:defRPr sz="200"/>
            </a:lvl6pPr>
            <a:lvl7pPr marL="342900" indent="0" algn="ctr">
              <a:buNone/>
              <a:defRPr sz="200"/>
            </a:lvl7pPr>
            <a:lvl8pPr marL="400050" indent="0" algn="ctr">
              <a:buNone/>
              <a:defRPr sz="200"/>
            </a:lvl8pPr>
            <a:lvl9pPr marL="457200" indent="0" algn="ctr">
              <a:buNone/>
              <a:defRPr sz="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41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60" y="50712"/>
            <a:ext cx="246459" cy="8072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" y="50712"/>
            <a:ext cx="725091" cy="8072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2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" y="237464"/>
            <a:ext cx="985838" cy="396213"/>
          </a:xfrm>
        </p:spPr>
        <p:txBody>
          <a:bodyPr anchor="b"/>
          <a:lstStyle>
            <a:lvl1pPr>
              <a:defRPr sz="75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" y="637426"/>
            <a:ext cx="985838" cy="208359"/>
          </a:xfrm>
        </p:spPr>
        <p:txBody>
          <a:bodyPr/>
          <a:lstStyle>
            <a:lvl1pPr marL="0" indent="0">
              <a:buNone/>
              <a:defRPr sz="300">
                <a:solidFill>
                  <a:schemeClr val="tx1">
                    <a:tint val="82000"/>
                  </a:schemeClr>
                </a:solidFill>
              </a:defRPr>
            </a:lvl1pPr>
            <a:lvl2pPr marL="57150" indent="0">
              <a:buNone/>
              <a:defRPr sz="250">
                <a:solidFill>
                  <a:schemeClr val="tx1">
                    <a:tint val="82000"/>
                  </a:schemeClr>
                </a:solidFill>
              </a:defRPr>
            </a:lvl2pPr>
            <a:lvl3pPr marL="114300" indent="0">
              <a:buNone/>
              <a:defRPr sz="225">
                <a:solidFill>
                  <a:schemeClr val="tx1">
                    <a:tint val="82000"/>
                  </a:schemeClr>
                </a:solidFill>
              </a:defRPr>
            </a:lvl3pPr>
            <a:lvl4pPr marL="1714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4pPr>
            <a:lvl5pPr marL="2286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5pPr>
            <a:lvl6pPr marL="2857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6pPr>
            <a:lvl7pPr marL="3429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7pPr>
            <a:lvl8pPr marL="4000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8pPr>
            <a:lvl9pPr marL="4572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21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" y="253559"/>
            <a:ext cx="485775" cy="60435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4" y="253559"/>
            <a:ext cx="485775" cy="60435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6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50712"/>
            <a:ext cx="985838" cy="18410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" y="233495"/>
            <a:ext cx="483543" cy="11443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" y="347927"/>
            <a:ext cx="483543" cy="5117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4" y="233495"/>
            <a:ext cx="485924" cy="11443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4" y="347927"/>
            <a:ext cx="485924" cy="5117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3500"/>
            <a:ext cx="368647" cy="22225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4" y="137143"/>
            <a:ext cx="578644" cy="676892"/>
          </a:xfrm>
        </p:spPr>
        <p:txBody>
          <a:bodyPr/>
          <a:lstStyle>
            <a:lvl1pPr>
              <a:defRPr sz="400"/>
            </a:lvl1pPr>
            <a:lvl2pPr>
              <a:defRPr sz="350"/>
            </a:lvl2pPr>
            <a:lvl3pPr>
              <a:defRPr sz="300"/>
            </a:lvl3pPr>
            <a:lvl4pPr>
              <a:defRPr sz="250"/>
            </a:lvl4pPr>
            <a:lvl5pPr>
              <a:defRPr sz="250"/>
            </a:lvl5pPr>
            <a:lvl6pPr>
              <a:defRPr sz="250"/>
            </a:lvl6pPr>
            <a:lvl7pPr>
              <a:defRPr sz="250"/>
            </a:lvl7pPr>
            <a:lvl8pPr>
              <a:defRPr sz="250"/>
            </a:lvl8pPr>
            <a:lvl9pPr>
              <a:defRPr sz="25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285750"/>
            <a:ext cx="368647" cy="529387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3500"/>
            <a:ext cx="368647" cy="22225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4" y="137143"/>
            <a:ext cx="578644" cy="676892"/>
          </a:xfrm>
        </p:spPr>
        <p:txBody>
          <a:bodyPr anchor="t"/>
          <a:lstStyle>
            <a:lvl1pPr marL="0" indent="0">
              <a:buNone/>
              <a:defRPr sz="400"/>
            </a:lvl1pPr>
            <a:lvl2pPr marL="57150" indent="0">
              <a:buNone/>
              <a:defRPr sz="350"/>
            </a:lvl2pPr>
            <a:lvl3pPr marL="114300" indent="0">
              <a:buNone/>
              <a:defRPr sz="300"/>
            </a:lvl3pPr>
            <a:lvl4pPr marL="171450" indent="0">
              <a:buNone/>
              <a:defRPr sz="250"/>
            </a:lvl4pPr>
            <a:lvl5pPr marL="228600" indent="0">
              <a:buNone/>
              <a:defRPr sz="250"/>
            </a:lvl5pPr>
            <a:lvl6pPr marL="285750" indent="0">
              <a:buNone/>
              <a:defRPr sz="250"/>
            </a:lvl6pPr>
            <a:lvl7pPr marL="342900" indent="0">
              <a:buNone/>
              <a:defRPr sz="250"/>
            </a:lvl7pPr>
            <a:lvl8pPr marL="400050" indent="0">
              <a:buNone/>
              <a:defRPr sz="250"/>
            </a:lvl8pPr>
            <a:lvl9pPr marL="457200" indent="0">
              <a:buNone/>
              <a:defRPr sz="25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285750"/>
            <a:ext cx="368647" cy="529387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" y="50712"/>
            <a:ext cx="985838" cy="1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" y="253559"/>
            <a:ext cx="985838" cy="60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" y="882827"/>
            <a:ext cx="257175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882827"/>
            <a:ext cx="385763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" y="882827"/>
            <a:ext cx="257175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" rtl="0" eaLnBrk="1" latinLnBrk="0" hangingPunct="1">
        <a:lnSpc>
          <a:spcPct val="90000"/>
        </a:lnSpc>
        <a:spcBef>
          <a:spcPct val="0"/>
        </a:spcBef>
        <a:buNone/>
        <a:defRPr kumimoji="1" sz="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" indent="-28575" algn="l" defTabSz="1143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5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2FB5FF-5EFF-7613-855F-3B54A64C7DB6}"/>
              </a:ext>
            </a:extLst>
          </p:cNvPr>
          <p:cNvGrpSpPr/>
          <p:nvPr/>
        </p:nvGrpSpPr>
        <p:grpSpPr>
          <a:xfrm>
            <a:off x="147638" y="158750"/>
            <a:ext cx="493200" cy="415290"/>
            <a:chOff x="147638" y="158750"/>
            <a:chExt cx="489600" cy="415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0AB5E-B693-EAAD-4A3C-E91C38267D41}"/>
                </a:ext>
              </a:extLst>
            </p:cNvPr>
            <p:cNvSpPr/>
            <p:nvPr/>
          </p:nvSpPr>
          <p:spPr>
            <a:xfrm>
              <a:off x="147638" y="158750"/>
              <a:ext cx="489600" cy="415290"/>
            </a:xfrm>
            <a:prstGeom prst="rect">
              <a:avLst/>
            </a:prstGeom>
            <a:solidFill>
              <a:schemeClr val="bg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6FF488-DA8D-7762-26C6-76988B43BB35}"/>
                </a:ext>
              </a:extLst>
            </p:cNvPr>
            <p:cNvSpPr/>
            <p:nvPr/>
          </p:nvSpPr>
          <p:spPr>
            <a:xfrm>
              <a:off x="285281" y="476250"/>
              <a:ext cx="214313" cy="7143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863389-3DE9-D1D0-5EB9-6723A071B850}"/>
                </a:ext>
              </a:extLst>
            </p:cNvPr>
            <p:cNvSpPr/>
            <p:nvPr/>
          </p:nvSpPr>
          <p:spPr>
            <a:xfrm>
              <a:off x="285280" y="227965"/>
              <a:ext cx="214313" cy="2784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1DA464-83C3-6A41-6903-6DE43C0F8BD0}"/>
                </a:ext>
              </a:extLst>
            </p:cNvPr>
            <p:cNvSpPr/>
            <p:nvPr/>
          </p:nvSpPr>
          <p:spPr>
            <a:xfrm>
              <a:off x="285280" y="192246"/>
              <a:ext cx="214313" cy="7143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7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安藤　翔太郎</dc:creator>
  <cp:lastModifiedBy>安藤　翔太郎</cp:lastModifiedBy>
  <cp:revision>5</cp:revision>
  <dcterms:created xsi:type="dcterms:W3CDTF">2025-09-04T04:45:29Z</dcterms:created>
  <dcterms:modified xsi:type="dcterms:W3CDTF">2025-09-04T06:38:31Z</dcterms:modified>
</cp:coreProperties>
</file>