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6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3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256917-5509-473E-8FDA-94686568B04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614445-E95D-4C58-B20B-F3C6BD03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FDB09-4617-47C6-9B16-3C3D3D87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9E8F9-337E-4A83-BF7A-3A52611EFC1E}"/>
              </a:ext>
            </a:extLst>
          </p:cNvPr>
          <p:cNvSpPr txBox="1"/>
          <p:nvPr/>
        </p:nvSpPr>
        <p:spPr>
          <a:xfrm>
            <a:off x="1457739" y="1537252"/>
            <a:ext cx="8878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sz="7200" dirty="0">
                <a:latin typeface="Arial Black" panose="020B0A04020102020204" pitchFamily="34" charset="0"/>
              </a:rPr>
              <a:t>0 цифр таниулах 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5476-2F64-47E3-9A62-ECC1B497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2" y="284786"/>
            <a:ext cx="10058400" cy="9874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n-MN" sz="3200" dirty="0"/>
              <a:t>Эхний тавганд хэдэн алим байна вэ</a:t>
            </a:r>
            <a:r>
              <a:rPr lang="en-US" sz="3200" dirty="0"/>
              <a:t>.</a:t>
            </a:r>
            <a:r>
              <a:rPr lang="mn-MN" sz="3200" dirty="0"/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A76A-8FDF-4743-8864-289E91AD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1163968"/>
            <a:ext cx="7971183" cy="326003"/>
          </a:xfrm>
        </p:spPr>
        <p:txBody>
          <a:bodyPr>
            <a:noAutofit/>
          </a:bodyPr>
          <a:lstStyle/>
          <a:p>
            <a:r>
              <a:rPr lang="mn-MN" sz="2800" dirty="0"/>
              <a:t>Дараагын тавганд хэдэн алим байна вэ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75B9-29CB-4480-A109-6760CE55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4" t="24240" r="10227" b="23828"/>
          <a:stretch/>
        </p:blipFill>
        <p:spPr>
          <a:xfrm>
            <a:off x="899492" y="2259631"/>
            <a:ext cx="4697986" cy="3199708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E3C6C-AB16-4ABA-A0FB-1369F1BD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36" y="2259630"/>
            <a:ext cx="4700423" cy="3199708"/>
          </a:xfrm>
          <a:prstGeom prst="ellipse">
            <a:avLst/>
          </a:prstGeom>
        </p:spPr>
      </p:pic>
      <p:pic>
        <p:nvPicPr>
          <p:cNvPr id="2050" name="Picture 2" descr="Яагаад улаан алим?">
            <a:extLst>
              <a:ext uri="{FF2B5EF4-FFF2-40B4-BE49-F238E27FC236}">
                <a16:creationId xmlns:a16="http://schemas.microsoft.com/office/drawing/2014/main" id="{85F128E6-9742-4ACD-9D94-FFDF31AA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50" y="2525985"/>
            <a:ext cx="3126270" cy="26669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Цифр бичиж сурцгаая&amp;quot; - YouTube">
            <a:extLst>
              <a:ext uri="{FF2B5EF4-FFF2-40B4-BE49-F238E27FC236}">
                <a16:creationId xmlns:a16="http://schemas.microsoft.com/office/drawing/2014/main" id="{88B276C7-2355-4963-A461-F72F64E0E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-2126" r="52174" b="3962"/>
          <a:stretch/>
        </p:blipFill>
        <p:spPr bwMode="auto">
          <a:xfrm>
            <a:off x="265043" y="92765"/>
            <a:ext cx="11661913" cy="64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8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8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-1633941907">
            <a:hlinkClick r:id="" action="ppaction://media"/>
            <a:extLst>
              <a:ext uri="{FF2B5EF4-FFF2-40B4-BE49-F238E27FC236}">
                <a16:creationId xmlns:a16="http://schemas.microsoft.com/office/drawing/2014/main" id="{627BDA70-1997-4809-BAFE-11EE1711A2DB}"/>
              </a:ext>
            </a:extLst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7667" y="803063"/>
            <a:ext cx="933666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9B359762-411F-43DA-A7B8-33A536506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t="27037" r="7767" b="55184"/>
          <a:stretch/>
        </p:blipFill>
        <p:spPr bwMode="auto">
          <a:xfrm>
            <a:off x="431799" y="439698"/>
            <a:ext cx="10947401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D8C4B-3FBF-49B8-929D-6D797D38D2C6}"/>
              </a:ext>
            </a:extLst>
          </p:cNvPr>
          <p:cNvSpPr txBox="1"/>
          <p:nvPr/>
        </p:nvSpPr>
        <p:spPr>
          <a:xfrm>
            <a:off x="2374900" y="26924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No description available.">
            <a:extLst>
              <a:ext uri="{FF2B5EF4-FFF2-40B4-BE49-F238E27FC236}">
                <a16:creationId xmlns:a16="http://schemas.microsoft.com/office/drawing/2014/main" id="{F69A6634-EC5F-4256-A08A-9D48ADA9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258744"/>
            <a:ext cx="11744326" cy="63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DAC2B-ABA4-4018-A587-9BD0FCFBE07D}"/>
              </a:ext>
            </a:extLst>
          </p:cNvPr>
          <p:cNvSpPr txBox="1"/>
          <p:nvPr/>
        </p:nvSpPr>
        <p:spPr>
          <a:xfrm>
            <a:off x="5715000" y="19685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&lt;&gt;=</a:t>
            </a:r>
          </a:p>
        </p:txBody>
      </p:sp>
    </p:spTree>
    <p:extLst>
      <p:ext uri="{BB962C8B-B14F-4D97-AF65-F5344CB8AC3E}">
        <p14:creationId xmlns:p14="http://schemas.microsoft.com/office/powerpoint/2010/main" val="22283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E94F-F2A7-485F-8EC2-010D5562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" y="259080"/>
            <a:ext cx="11869738" cy="6339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E031F-8651-4EA6-BB9C-667D503A17AC}"/>
              </a:ext>
            </a:extLst>
          </p:cNvPr>
          <p:cNvSpPr txBox="1"/>
          <p:nvPr/>
        </p:nvSpPr>
        <p:spPr>
          <a:xfrm>
            <a:off x="1384300" y="1320800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4C055-2968-4995-A059-29CBD9686C41}"/>
              </a:ext>
            </a:extLst>
          </p:cNvPr>
          <p:cNvSpPr/>
          <p:nvPr/>
        </p:nvSpPr>
        <p:spPr>
          <a:xfrm>
            <a:off x="4626771" y="988304"/>
            <a:ext cx="1866900" cy="21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C49BF-D512-47CF-A05E-91F56E5DECCE}"/>
              </a:ext>
            </a:extLst>
          </p:cNvPr>
          <p:cNvSpPr txBox="1"/>
          <p:nvPr/>
        </p:nvSpPr>
        <p:spPr>
          <a:xfrm>
            <a:off x="3397250" y="1510606"/>
            <a:ext cx="101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&lt;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C75CBB-588F-4D51-A7BF-01D58364463A}"/>
              </a:ext>
            </a:extLst>
          </p:cNvPr>
          <p:cNvSpPr/>
          <p:nvPr/>
        </p:nvSpPr>
        <p:spPr>
          <a:xfrm>
            <a:off x="1227929" y="3473400"/>
            <a:ext cx="2070099" cy="197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FF19F-BDA1-47BD-9F26-34A5B9BB0C67}"/>
              </a:ext>
            </a:extLst>
          </p:cNvPr>
          <p:cNvSpPr txBox="1"/>
          <p:nvPr/>
        </p:nvSpPr>
        <p:spPr>
          <a:xfrm>
            <a:off x="3462337" y="3906852"/>
            <a:ext cx="101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36F37-61D2-45F6-A65A-B4045DF973E4}"/>
              </a:ext>
            </a:extLst>
          </p:cNvPr>
          <p:cNvSpPr/>
          <p:nvPr/>
        </p:nvSpPr>
        <p:spPr>
          <a:xfrm>
            <a:off x="1329529" y="1047744"/>
            <a:ext cx="1866900" cy="21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B69975-26E0-4E51-8FB5-54D3338050A4}"/>
              </a:ext>
            </a:extLst>
          </p:cNvPr>
          <p:cNvSpPr/>
          <p:nvPr/>
        </p:nvSpPr>
        <p:spPr>
          <a:xfrm>
            <a:off x="4559299" y="3473400"/>
            <a:ext cx="2070099" cy="197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5853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  <p:bldP spid="16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0328A-2ED5-4AF5-AF76-4942100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22851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3+0=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5+0=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4-0=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0+2=</a:t>
            </a:r>
          </a:p>
        </p:txBody>
      </p:sp>
      <p:pic>
        <p:nvPicPr>
          <p:cNvPr id="9" name="Content Placeholder 8" descr="A picture containing green, indoor, table&#10;&#10;Description automatically generated">
            <a:extLst>
              <a:ext uri="{FF2B5EF4-FFF2-40B4-BE49-F238E27FC236}">
                <a16:creationId xmlns:a16="http://schemas.microsoft.com/office/drawing/2014/main" id="{74EC5671-4411-4AB4-AD8F-63D9AA924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2" b="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601C8F-80A6-4CF1-B3A2-8433BBF4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897945"/>
            <a:ext cx="2247090" cy="32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5-4=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4-4=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2-2=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3-0=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0-2=</a:t>
            </a:r>
          </a:p>
        </p:txBody>
      </p:sp>
    </p:spTree>
    <p:extLst>
      <p:ext uri="{BB962C8B-B14F-4D97-AF65-F5344CB8AC3E}">
        <p14:creationId xmlns:p14="http://schemas.microsoft.com/office/powerpoint/2010/main" val="355027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90</TotalTime>
  <Words>50</Words>
  <Application>Microsoft Office PowerPoint</Application>
  <PresentationFormat>Widescreen</PresentationFormat>
  <Paragraphs>18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Garamond</vt:lpstr>
      <vt:lpstr>Savon</vt:lpstr>
      <vt:lpstr>PowerPoint Presentation</vt:lpstr>
      <vt:lpstr>Эхний тавганд хэдэн алим байна вэ.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3+0= 5+0= 4-0=  0+2=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Munguu B</cp:lastModifiedBy>
  <cp:revision>2</cp:revision>
  <dcterms:created xsi:type="dcterms:W3CDTF">2021-10-11T01:03:33Z</dcterms:created>
  <dcterms:modified xsi:type="dcterms:W3CDTF">2021-10-11T10:27:20Z</dcterms:modified>
</cp:coreProperties>
</file>