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3" r:id="rId3"/>
    <p:sldId id="285" r:id="rId4"/>
    <p:sldId id="284" r:id="rId5"/>
    <p:sldId id="286" r:id="rId6"/>
    <p:sldId id="257" r:id="rId7"/>
    <p:sldId id="265" r:id="rId8"/>
    <p:sldId id="268" r:id="rId9"/>
    <p:sldId id="270" r:id="rId10"/>
    <p:sldId id="271" r:id="rId11"/>
    <p:sldId id="274" r:id="rId12"/>
    <p:sldId id="280" r:id="rId13"/>
    <p:sldId id="278" r:id="rId14"/>
    <p:sldId id="273" r:id="rId15"/>
    <p:sldId id="276" r:id="rId16"/>
    <p:sldId id="28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F48E9-169B-4EDA-97D2-1C08D08EA81D}" v="1" dt="2023-12-06T00:35:47.218"/>
    <p1510:client id="{070A2710-CCAE-4CCE-BC65-3FDE822D29FB}" v="7" dt="2023-12-06T00:31:08.737"/>
    <p1510:client id="{179C2E26-A858-2747-A2C0-8153064BDDF4}" v="13" dt="2023-12-02T21:27:07.378"/>
    <p1510:client id="{6D97BF4E-32C1-4DC3-8AB3-9E0FBD4A1461}" v="2" dt="2023-12-06T00:41:56.302"/>
    <p1510:client id="{6DD256F9-9B91-4D24-81E5-5D7F0D99FAA9}" v="22" dt="2023-12-06T00:42:17.599"/>
    <p1510:client id="{75BF17DE-F995-4CB6-876E-CFA02A8406E6}" v="1438" dt="2023-12-06T00:26:18.251"/>
    <p1510:client id="{9563B574-E75D-40F2-9F3F-3AC85FF05B36}" v="6" dt="2023-12-06T00:28:11.198"/>
    <p1510:client id="{D9C888AE-3CF7-4CF4-9F4D-C3F27827EFA3}" v="8" dt="2023-12-06T00:35:42.850"/>
    <p1510:client id="{E0E54E3A-841B-4C6E-9D89-C700AE6F7A20}" v="21" dt="2023-12-05T22:11:24.487"/>
    <p1510:client id="{F79DB01E-8C0C-4420-8F56-579DD473C24D}" v="5" dt="2023-12-06T00:39:43.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BF5FA-E84A-4CF3-A8C9-0A846F89E2B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B1AF8A-FEDC-4BD8-A36B-DDA09F6B5259}">
      <dgm:prSet/>
      <dgm:spPr/>
      <dgm:t>
        <a:bodyPr/>
        <a:lstStyle/>
        <a:p>
          <a:r>
            <a:rPr lang="en-US"/>
            <a:t>Our first phase of testing was based just upon the "Accuracy of the model"</a:t>
          </a:r>
        </a:p>
      </dgm:t>
    </dgm:pt>
    <dgm:pt modelId="{A69993AB-BC58-440B-ADC9-42ACE123ED26}" type="parTrans" cxnId="{12639158-2F19-447E-AFF1-D69FB3BD4A2A}">
      <dgm:prSet/>
      <dgm:spPr/>
      <dgm:t>
        <a:bodyPr/>
        <a:lstStyle/>
        <a:p>
          <a:endParaRPr lang="en-US"/>
        </a:p>
      </dgm:t>
    </dgm:pt>
    <dgm:pt modelId="{E5395773-86C8-43D9-82E9-6A62EF2F6982}" type="sibTrans" cxnId="{12639158-2F19-447E-AFF1-D69FB3BD4A2A}">
      <dgm:prSet/>
      <dgm:spPr/>
      <dgm:t>
        <a:bodyPr/>
        <a:lstStyle/>
        <a:p>
          <a:endParaRPr lang="en-US"/>
        </a:p>
      </dgm:t>
    </dgm:pt>
    <dgm:pt modelId="{EDAD81FE-2ED1-46CF-B857-A979F0728351}">
      <dgm:prSet/>
      <dgm:spPr/>
      <dgm:t>
        <a:bodyPr/>
        <a:lstStyle/>
        <a:p>
          <a:r>
            <a:rPr lang="en-US"/>
            <a:t>Based on Accuracy alone we narrowed our option to Nebula and </a:t>
          </a:r>
          <a:r>
            <a:rPr lang="en-US" b="1" err="1">
              <a:latin typeface="Calibri Light" panose="020F0302020204030204"/>
            </a:rPr>
            <a:t>Mckintel</a:t>
          </a:r>
          <a:endParaRPr lang="en-US" b="1"/>
        </a:p>
      </dgm:t>
    </dgm:pt>
    <dgm:pt modelId="{7CF8035C-BE67-465E-9A3C-B7C26C0BDBB3}" type="parTrans" cxnId="{8C0BD7AB-3409-412C-9734-0E4813C65986}">
      <dgm:prSet/>
      <dgm:spPr/>
      <dgm:t>
        <a:bodyPr/>
        <a:lstStyle/>
        <a:p>
          <a:endParaRPr lang="en-US"/>
        </a:p>
      </dgm:t>
    </dgm:pt>
    <dgm:pt modelId="{40790B41-C3D2-4C43-A82E-12C9FEA4B690}" type="sibTrans" cxnId="{8C0BD7AB-3409-412C-9734-0E4813C65986}">
      <dgm:prSet/>
      <dgm:spPr/>
      <dgm:t>
        <a:bodyPr/>
        <a:lstStyle/>
        <a:p>
          <a:endParaRPr lang="en-US"/>
        </a:p>
      </dgm:t>
    </dgm:pt>
    <dgm:pt modelId="{CA5EDDE4-B66A-4E1C-8B91-F645FA68CB11}">
      <dgm:prSet/>
      <dgm:spPr/>
      <dgm:t>
        <a:bodyPr/>
        <a:lstStyle/>
        <a:p>
          <a:pPr rtl="0"/>
          <a:r>
            <a:rPr lang="en-US"/>
            <a:t>We took into account parameters like ease of use, errors and editing required to use the code</a:t>
          </a:r>
          <a:r>
            <a:rPr lang="en-US">
              <a:latin typeface="Calibri Light" panose="020F0302020204030204"/>
            </a:rPr>
            <a:t> </a:t>
          </a:r>
          <a:endParaRPr lang="en-US"/>
        </a:p>
      </dgm:t>
    </dgm:pt>
    <dgm:pt modelId="{7E4019FF-23F7-47DC-8543-702EA6889CC1}" type="parTrans" cxnId="{77E86174-860D-47D5-A468-5752CBC977AB}">
      <dgm:prSet/>
      <dgm:spPr/>
      <dgm:t>
        <a:bodyPr/>
        <a:lstStyle/>
        <a:p>
          <a:endParaRPr lang="en-US"/>
        </a:p>
      </dgm:t>
    </dgm:pt>
    <dgm:pt modelId="{0F3E5726-AECF-4541-9177-C60BEFC84469}" type="sibTrans" cxnId="{77E86174-860D-47D5-A468-5752CBC977AB}">
      <dgm:prSet/>
      <dgm:spPr/>
      <dgm:t>
        <a:bodyPr/>
        <a:lstStyle/>
        <a:p>
          <a:endParaRPr lang="en-US"/>
        </a:p>
      </dgm:t>
    </dgm:pt>
    <dgm:pt modelId="{36942F2C-40CC-4438-A85D-DB32CC85E3A1}">
      <dgm:prSet/>
      <dgm:spPr/>
      <dgm:t>
        <a:bodyPr/>
        <a:lstStyle/>
        <a:p>
          <a:r>
            <a:rPr lang="en-US"/>
            <a:t>Finally, after in-depth testing we found Nebula to be the most optimal solution, from the options available in the market.</a:t>
          </a:r>
        </a:p>
      </dgm:t>
    </dgm:pt>
    <dgm:pt modelId="{DAE1559D-5CB2-400E-A63F-AC51F2A04443}" type="parTrans" cxnId="{8767420F-2B49-4192-8056-A9A446DCAE84}">
      <dgm:prSet/>
      <dgm:spPr/>
      <dgm:t>
        <a:bodyPr/>
        <a:lstStyle/>
        <a:p>
          <a:endParaRPr lang="en-US"/>
        </a:p>
      </dgm:t>
    </dgm:pt>
    <dgm:pt modelId="{2BBC1B5A-A831-428B-8DB1-D3096C10B690}" type="sibTrans" cxnId="{8767420F-2B49-4192-8056-A9A446DCAE84}">
      <dgm:prSet/>
      <dgm:spPr/>
      <dgm:t>
        <a:bodyPr/>
        <a:lstStyle/>
        <a:p>
          <a:endParaRPr lang="en-US"/>
        </a:p>
      </dgm:t>
    </dgm:pt>
    <dgm:pt modelId="{18422EBA-0BD5-4DAD-8189-A4308BBA90F9}" type="pres">
      <dgm:prSet presAssocID="{176BF5FA-E84A-4CF3-A8C9-0A846F89E2BF}" presName="vert0" presStyleCnt="0">
        <dgm:presLayoutVars>
          <dgm:dir/>
          <dgm:animOne val="branch"/>
          <dgm:animLvl val="lvl"/>
        </dgm:presLayoutVars>
      </dgm:prSet>
      <dgm:spPr/>
    </dgm:pt>
    <dgm:pt modelId="{F7CDCCDB-0124-4148-89DB-A1557D2B02E6}" type="pres">
      <dgm:prSet presAssocID="{F7B1AF8A-FEDC-4BD8-A36B-DDA09F6B5259}" presName="thickLine" presStyleLbl="alignNode1" presStyleIdx="0" presStyleCnt="4"/>
      <dgm:spPr/>
    </dgm:pt>
    <dgm:pt modelId="{86158119-8123-4819-A175-C8910D5373AD}" type="pres">
      <dgm:prSet presAssocID="{F7B1AF8A-FEDC-4BD8-A36B-DDA09F6B5259}" presName="horz1" presStyleCnt="0"/>
      <dgm:spPr/>
    </dgm:pt>
    <dgm:pt modelId="{F0F0631B-6A85-481D-97F0-C99E4C1FEE93}" type="pres">
      <dgm:prSet presAssocID="{F7B1AF8A-FEDC-4BD8-A36B-DDA09F6B5259}" presName="tx1" presStyleLbl="revTx" presStyleIdx="0" presStyleCnt="4"/>
      <dgm:spPr/>
    </dgm:pt>
    <dgm:pt modelId="{409036D4-3C70-49B7-8FF7-1777A71CD4B5}" type="pres">
      <dgm:prSet presAssocID="{F7B1AF8A-FEDC-4BD8-A36B-DDA09F6B5259}" presName="vert1" presStyleCnt="0"/>
      <dgm:spPr/>
    </dgm:pt>
    <dgm:pt modelId="{F35B4383-4779-4D8D-946A-38338FF8318A}" type="pres">
      <dgm:prSet presAssocID="{EDAD81FE-2ED1-46CF-B857-A979F0728351}" presName="thickLine" presStyleLbl="alignNode1" presStyleIdx="1" presStyleCnt="4"/>
      <dgm:spPr/>
    </dgm:pt>
    <dgm:pt modelId="{6D2945EF-6880-42D7-8031-AD1872B20511}" type="pres">
      <dgm:prSet presAssocID="{EDAD81FE-2ED1-46CF-B857-A979F0728351}" presName="horz1" presStyleCnt="0"/>
      <dgm:spPr/>
    </dgm:pt>
    <dgm:pt modelId="{E7586952-AB08-4A43-A636-E847DD26C349}" type="pres">
      <dgm:prSet presAssocID="{EDAD81FE-2ED1-46CF-B857-A979F0728351}" presName="tx1" presStyleLbl="revTx" presStyleIdx="1" presStyleCnt="4"/>
      <dgm:spPr/>
    </dgm:pt>
    <dgm:pt modelId="{A0C120B0-AC05-4E52-A97D-569B4B75BA33}" type="pres">
      <dgm:prSet presAssocID="{EDAD81FE-2ED1-46CF-B857-A979F0728351}" presName="vert1" presStyleCnt="0"/>
      <dgm:spPr/>
    </dgm:pt>
    <dgm:pt modelId="{E9EF5D0C-4E81-4511-ACDB-49BB7C8B15AE}" type="pres">
      <dgm:prSet presAssocID="{CA5EDDE4-B66A-4E1C-8B91-F645FA68CB11}" presName="thickLine" presStyleLbl="alignNode1" presStyleIdx="2" presStyleCnt="4"/>
      <dgm:spPr/>
    </dgm:pt>
    <dgm:pt modelId="{853CB30F-86F0-455C-8B47-D1C39E89124A}" type="pres">
      <dgm:prSet presAssocID="{CA5EDDE4-B66A-4E1C-8B91-F645FA68CB11}" presName="horz1" presStyleCnt="0"/>
      <dgm:spPr/>
    </dgm:pt>
    <dgm:pt modelId="{EC04D327-1576-432C-92B4-893FFF05071D}" type="pres">
      <dgm:prSet presAssocID="{CA5EDDE4-B66A-4E1C-8B91-F645FA68CB11}" presName="tx1" presStyleLbl="revTx" presStyleIdx="2" presStyleCnt="4"/>
      <dgm:spPr/>
    </dgm:pt>
    <dgm:pt modelId="{3D2BFF0E-E578-4D9A-815D-C4912EAB8B97}" type="pres">
      <dgm:prSet presAssocID="{CA5EDDE4-B66A-4E1C-8B91-F645FA68CB11}" presName="vert1" presStyleCnt="0"/>
      <dgm:spPr/>
    </dgm:pt>
    <dgm:pt modelId="{F010CD31-32A4-4039-8167-DBA1261CD2DC}" type="pres">
      <dgm:prSet presAssocID="{36942F2C-40CC-4438-A85D-DB32CC85E3A1}" presName="thickLine" presStyleLbl="alignNode1" presStyleIdx="3" presStyleCnt="4"/>
      <dgm:spPr/>
    </dgm:pt>
    <dgm:pt modelId="{0EA9192E-D7D6-45B5-923B-4A88D1A7A55F}" type="pres">
      <dgm:prSet presAssocID="{36942F2C-40CC-4438-A85D-DB32CC85E3A1}" presName="horz1" presStyleCnt="0"/>
      <dgm:spPr/>
    </dgm:pt>
    <dgm:pt modelId="{76D1F69B-1730-466C-84AF-81C76894023D}" type="pres">
      <dgm:prSet presAssocID="{36942F2C-40CC-4438-A85D-DB32CC85E3A1}" presName="tx1" presStyleLbl="revTx" presStyleIdx="3" presStyleCnt="4"/>
      <dgm:spPr/>
    </dgm:pt>
    <dgm:pt modelId="{2830A073-B1B8-4576-A811-7BAE39BB4F98}" type="pres">
      <dgm:prSet presAssocID="{36942F2C-40CC-4438-A85D-DB32CC85E3A1}" presName="vert1" presStyleCnt="0"/>
      <dgm:spPr/>
    </dgm:pt>
  </dgm:ptLst>
  <dgm:cxnLst>
    <dgm:cxn modelId="{FF284E0B-C5CD-4E56-BB64-463996F7C404}" type="presOf" srcId="{36942F2C-40CC-4438-A85D-DB32CC85E3A1}" destId="{76D1F69B-1730-466C-84AF-81C76894023D}" srcOrd="0" destOrd="0" presId="urn:microsoft.com/office/officeart/2008/layout/LinedList"/>
    <dgm:cxn modelId="{8767420F-2B49-4192-8056-A9A446DCAE84}" srcId="{176BF5FA-E84A-4CF3-A8C9-0A846F89E2BF}" destId="{36942F2C-40CC-4438-A85D-DB32CC85E3A1}" srcOrd="3" destOrd="0" parTransId="{DAE1559D-5CB2-400E-A63F-AC51F2A04443}" sibTransId="{2BBC1B5A-A831-428B-8DB1-D3096C10B690}"/>
    <dgm:cxn modelId="{11883C1D-CDBA-462E-AF75-CA27E6CC0F62}" type="presOf" srcId="{F7B1AF8A-FEDC-4BD8-A36B-DDA09F6B5259}" destId="{F0F0631B-6A85-481D-97F0-C99E4C1FEE93}" srcOrd="0" destOrd="0" presId="urn:microsoft.com/office/officeart/2008/layout/LinedList"/>
    <dgm:cxn modelId="{A577FA27-0FCF-42C5-91DE-CF098DBD80AD}" type="presOf" srcId="{EDAD81FE-2ED1-46CF-B857-A979F0728351}" destId="{E7586952-AB08-4A43-A636-E847DD26C349}" srcOrd="0" destOrd="0" presId="urn:microsoft.com/office/officeart/2008/layout/LinedList"/>
    <dgm:cxn modelId="{77E86174-860D-47D5-A468-5752CBC977AB}" srcId="{176BF5FA-E84A-4CF3-A8C9-0A846F89E2BF}" destId="{CA5EDDE4-B66A-4E1C-8B91-F645FA68CB11}" srcOrd="2" destOrd="0" parTransId="{7E4019FF-23F7-47DC-8543-702EA6889CC1}" sibTransId="{0F3E5726-AECF-4541-9177-C60BEFC84469}"/>
    <dgm:cxn modelId="{12639158-2F19-447E-AFF1-D69FB3BD4A2A}" srcId="{176BF5FA-E84A-4CF3-A8C9-0A846F89E2BF}" destId="{F7B1AF8A-FEDC-4BD8-A36B-DDA09F6B5259}" srcOrd="0" destOrd="0" parTransId="{A69993AB-BC58-440B-ADC9-42ACE123ED26}" sibTransId="{E5395773-86C8-43D9-82E9-6A62EF2F6982}"/>
    <dgm:cxn modelId="{8C0BD7AB-3409-412C-9734-0E4813C65986}" srcId="{176BF5FA-E84A-4CF3-A8C9-0A846F89E2BF}" destId="{EDAD81FE-2ED1-46CF-B857-A979F0728351}" srcOrd="1" destOrd="0" parTransId="{7CF8035C-BE67-465E-9A3C-B7C26C0BDBB3}" sibTransId="{40790B41-C3D2-4C43-A82E-12C9FEA4B690}"/>
    <dgm:cxn modelId="{2EB162BF-02BB-4709-ADB1-C8961EF51DC4}" type="presOf" srcId="{176BF5FA-E84A-4CF3-A8C9-0A846F89E2BF}" destId="{18422EBA-0BD5-4DAD-8189-A4308BBA90F9}" srcOrd="0" destOrd="0" presId="urn:microsoft.com/office/officeart/2008/layout/LinedList"/>
    <dgm:cxn modelId="{2DE265D1-46C5-4FE7-93CF-8EA566B0FE13}" type="presOf" srcId="{CA5EDDE4-B66A-4E1C-8B91-F645FA68CB11}" destId="{EC04D327-1576-432C-92B4-893FFF05071D}" srcOrd="0" destOrd="0" presId="urn:microsoft.com/office/officeart/2008/layout/LinedList"/>
    <dgm:cxn modelId="{45819457-4407-466E-ADA6-92616FA44845}" type="presParOf" srcId="{18422EBA-0BD5-4DAD-8189-A4308BBA90F9}" destId="{F7CDCCDB-0124-4148-89DB-A1557D2B02E6}" srcOrd="0" destOrd="0" presId="urn:microsoft.com/office/officeart/2008/layout/LinedList"/>
    <dgm:cxn modelId="{E7C2B2EE-89A6-496C-9048-886F9021372F}" type="presParOf" srcId="{18422EBA-0BD5-4DAD-8189-A4308BBA90F9}" destId="{86158119-8123-4819-A175-C8910D5373AD}" srcOrd="1" destOrd="0" presId="urn:microsoft.com/office/officeart/2008/layout/LinedList"/>
    <dgm:cxn modelId="{1F7F2FA6-5B03-419C-965F-248AB300A023}" type="presParOf" srcId="{86158119-8123-4819-A175-C8910D5373AD}" destId="{F0F0631B-6A85-481D-97F0-C99E4C1FEE93}" srcOrd="0" destOrd="0" presId="urn:microsoft.com/office/officeart/2008/layout/LinedList"/>
    <dgm:cxn modelId="{550B2BD2-3213-4EED-8F0C-C62171C61E21}" type="presParOf" srcId="{86158119-8123-4819-A175-C8910D5373AD}" destId="{409036D4-3C70-49B7-8FF7-1777A71CD4B5}" srcOrd="1" destOrd="0" presId="urn:microsoft.com/office/officeart/2008/layout/LinedList"/>
    <dgm:cxn modelId="{E21EF545-5169-498B-ADE6-BA5FFA4DAB52}" type="presParOf" srcId="{18422EBA-0BD5-4DAD-8189-A4308BBA90F9}" destId="{F35B4383-4779-4D8D-946A-38338FF8318A}" srcOrd="2" destOrd="0" presId="urn:microsoft.com/office/officeart/2008/layout/LinedList"/>
    <dgm:cxn modelId="{AD6035FD-9667-44F9-BB46-BF7EC229256B}" type="presParOf" srcId="{18422EBA-0BD5-4DAD-8189-A4308BBA90F9}" destId="{6D2945EF-6880-42D7-8031-AD1872B20511}" srcOrd="3" destOrd="0" presId="urn:microsoft.com/office/officeart/2008/layout/LinedList"/>
    <dgm:cxn modelId="{D7C308BA-4421-43FB-BB80-EC56324D4701}" type="presParOf" srcId="{6D2945EF-6880-42D7-8031-AD1872B20511}" destId="{E7586952-AB08-4A43-A636-E847DD26C349}" srcOrd="0" destOrd="0" presId="urn:microsoft.com/office/officeart/2008/layout/LinedList"/>
    <dgm:cxn modelId="{27DBD0D2-F2D6-42EC-896A-A645CD6DA608}" type="presParOf" srcId="{6D2945EF-6880-42D7-8031-AD1872B20511}" destId="{A0C120B0-AC05-4E52-A97D-569B4B75BA33}" srcOrd="1" destOrd="0" presId="urn:microsoft.com/office/officeart/2008/layout/LinedList"/>
    <dgm:cxn modelId="{23A34656-B20F-4E73-A494-B87391747611}" type="presParOf" srcId="{18422EBA-0BD5-4DAD-8189-A4308BBA90F9}" destId="{E9EF5D0C-4E81-4511-ACDB-49BB7C8B15AE}" srcOrd="4" destOrd="0" presId="urn:microsoft.com/office/officeart/2008/layout/LinedList"/>
    <dgm:cxn modelId="{2F46FAE2-C166-4212-ADA2-025B913B9136}" type="presParOf" srcId="{18422EBA-0BD5-4DAD-8189-A4308BBA90F9}" destId="{853CB30F-86F0-455C-8B47-D1C39E89124A}" srcOrd="5" destOrd="0" presId="urn:microsoft.com/office/officeart/2008/layout/LinedList"/>
    <dgm:cxn modelId="{0885722E-000D-46E5-B8BF-976DD261B210}" type="presParOf" srcId="{853CB30F-86F0-455C-8B47-D1C39E89124A}" destId="{EC04D327-1576-432C-92B4-893FFF05071D}" srcOrd="0" destOrd="0" presId="urn:microsoft.com/office/officeart/2008/layout/LinedList"/>
    <dgm:cxn modelId="{BC7F338D-042A-471A-B0AB-373CAB337F4B}" type="presParOf" srcId="{853CB30F-86F0-455C-8B47-D1C39E89124A}" destId="{3D2BFF0E-E578-4D9A-815D-C4912EAB8B97}" srcOrd="1" destOrd="0" presId="urn:microsoft.com/office/officeart/2008/layout/LinedList"/>
    <dgm:cxn modelId="{B413F0BA-FA91-4010-B2FD-67B74AC740FB}" type="presParOf" srcId="{18422EBA-0BD5-4DAD-8189-A4308BBA90F9}" destId="{F010CD31-32A4-4039-8167-DBA1261CD2DC}" srcOrd="6" destOrd="0" presId="urn:microsoft.com/office/officeart/2008/layout/LinedList"/>
    <dgm:cxn modelId="{AC1C66F1-CDF5-474E-B220-593B0465D409}" type="presParOf" srcId="{18422EBA-0BD5-4DAD-8189-A4308BBA90F9}" destId="{0EA9192E-D7D6-45B5-923B-4A88D1A7A55F}" srcOrd="7" destOrd="0" presId="urn:microsoft.com/office/officeart/2008/layout/LinedList"/>
    <dgm:cxn modelId="{422BB296-4B34-4409-A0F6-3ED624AB2E0A}" type="presParOf" srcId="{0EA9192E-D7D6-45B5-923B-4A88D1A7A55F}" destId="{76D1F69B-1730-466C-84AF-81C76894023D}" srcOrd="0" destOrd="0" presId="urn:microsoft.com/office/officeart/2008/layout/LinedList"/>
    <dgm:cxn modelId="{D47D236B-9CBD-4731-8681-BD84B18EA485}" type="presParOf" srcId="{0EA9192E-D7D6-45B5-923B-4A88D1A7A55F}" destId="{2830A073-B1B8-4576-A811-7BAE39BB4F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77218F-F267-4BB3-8D85-6EC105A3D587}"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3B3947-6148-4E05-A90B-AADCD3CE33B1}">
      <dgm:prSet/>
      <dgm:spPr/>
      <dgm:t>
        <a:bodyPr/>
        <a:lstStyle/>
        <a:p>
          <a:pPr>
            <a:lnSpc>
              <a:spcPct val="100000"/>
            </a:lnSpc>
          </a:pPr>
          <a:r>
            <a:rPr lang="en-US" b="1" i="0"/>
            <a:t>Team 4 (Nebula):</a:t>
          </a:r>
          <a:endParaRPr lang="en-US"/>
        </a:p>
      </dgm:t>
    </dgm:pt>
    <dgm:pt modelId="{D9BAF2C7-DEFA-40A1-B940-487CD7C21661}" type="parTrans" cxnId="{11E2611C-E1BF-4F5E-938B-1D1254E58E06}">
      <dgm:prSet/>
      <dgm:spPr/>
      <dgm:t>
        <a:bodyPr/>
        <a:lstStyle/>
        <a:p>
          <a:endParaRPr lang="en-US"/>
        </a:p>
      </dgm:t>
    </dgm:pt>
    <dgm:pt modelId="{055FDA81-F407-4347-A255-7CD27ADB7716}" type="sibTrans" cxnId="{11E2611C-E1BF-4F5E-938B-1D1254E58E06}">
      <dgm:prSet/>
      <dgm:spPr/>
      <dgm:t>
        <a:bodyPr/>
        <a:lstStyle/>
        <a:p>
          <a:endParaRPr lang="en-US"/>
        </a:p>
      </dgm:t>
    </dgm:pt>
    <dgm:pt modelId="{40F529E8-703A-4D61-A498-0690D7073207}">
      <dgm:prSet/>
      <dgm:spPr/>
      <dgm:t>
        <a:bodyPr/>
        <a:lstStyle/>
        <a:p>
          <a:pPr>
            <a:lnSpc>
              <a:spcPct val="100000"/>
            </a:lnSpc>
          </a:pPr>
          <a:r>
            <a:rPr lang="en-US" b="0" i="0"/>
            <a:t>Innovative approach in the B Classifier.</a:t>
          </a:r>
          <a:endParaRPr lang="en-US"/>
        </a:p>
      </dgm:t>
    </dgm:pt>
    <dgm:pt modelId="{F5967C6E-D1A7-4D51-ACF3-8E4D3AE8584E}" type="parTrans" cxnId="{FADFD217-EC87-4DEF-8D64-8FA3D7B9E748}">
      <dgm:prSet/>
      <dgm:spPr/>
      <dgm:t>
        <a:bodyPr/>
        <a:lstStyle/>
        <a:p>
          <a:endParaRPr lang="en-US"/>
        </a:p>
      </dgm:t>
    </dgm:pt>
    <dgm:pt modelId="{CC441C2B-B721-431F-B19D-290C5D493D23}" type="sibTrans" cxnId="{FADFD217-EC87-4DEF-8D64-8FA3D7B9E748}">
      <dgm:prSet/>
      <dgm:spPr/>
      <dgm:t>
        <a:bodyPr/>
        <a:lstStyle/>
        <a:p>
          <a:endParaRPr lang="en-US"/>
        </a:p>
      </dgm:t>
    </dgm:pt>
    <dgm:pt modelId="{7F9F3558-A8EC-460D-94AA-2C9EE4BD2B86}">
      <dgm:prSet/>
      <dgm:spPr/>
      <dgm:t>
        <a:bodyPr/>
        <a:lstStyle/>
        <a:p>
          <a:pPr>
            <a:lnSpc>
              <a:spcPct val="100000"/>
            </a:lnSpc>
          </a:pPr>
          <a:r>
            <a:rPr lang="en-US" b="0" i="0"/>
            <a:t>Clarity and efficiency are commendable.</a:t>
          </a:r>
          <a:endParaRPr lang="en-US"/>
        </a:p>
      </dgm:t>
    </dgm:pt>
    <dgm:pt modelId="{2894A5E4-2625-438A-B308-E1D59A9D4EB5}" type="parTrans" cxnId="{89F0362F-3B4C-42DA-8004-015B043ACB24}">
      <dgm:prSet/>
      <dgm:spPr/>
      <dgm:t>
        <a:bodyPr/>
        <a:lstStyle/>
        <a:p>
          <a:endParaRPr lang="en-US"/>
        </a:p>
      </dgm:t>
    </dgm:pt>
    <dgm:pt modelId="{F51ADD90-D7CA-4F9F-92EE-A323CEFB1F95}" type="sibTrans" cxnId="{89F0362F-3B4C-42DA-8004-015B043ACB24}">
      <dgm:prSet/>
      <dgm:spPr/>
      <dgm:t>
        <a:bodyPr/>
        <a:lstStyle/>
        <a:p>
          <a:endParaRPr lang="en-US"/>
        </a:p>
      </dgm:t>
    </dgm:pt>
    <dgm:pt modelId="{1B9E5B14-21D7-4212-BC7B-B72A65EE6233}">
      <dgm:prSet/>
      <dgm:spPr/>
      <dgm:t>
        <a:bodyPr/>
        <a:lstStyle/>
        <a:p>
          <a:pPr>
            <a:lnSpc>
              <a:spcPct val="100000"/>
            </a:lnSpc>
          </a:pPr>
          <a:r>
            <a:rPr lang="en-US" b="1" i="0"/>
            <a:t>Team 1 (Mckintel):</a:t>
          </a:r>
          <a:endParaRPr lang="en-US"/>
        </a:p>
      </dgm:t>
    </dgm:pt>
    <dgm:pt modelId="{4E970EE9-AD46-407C-9446-D2309CDAD7A6}" type="parTrans" cxnId="{F063331E-4541-4A57-AC51-A880FA011A5C}">
      <dgm:prSet/>
      <dgm:spPr/>
      <dgm:t>
        <a:bodyPr/>
        <a:lstStyle/>
        <a:p>
          <a:endParaRPr lang="en-US"/>
        </a:p>
      </dgm:t>
    </dgm:pt>
    <dgm:pt modelId="{A4F636DA-0869-46C9-B59A-59249EB3FBF5}" type="sibTrans" cxnId="{F063331E-4541-4A57-AC51-A880FA011A5C}">
      <dgm:prSet/>
      <dgm:spPr/>
      <dgm:t>
        <a:bodyPr/>
        <a:lstStyle/>
        <a:p>
          <a:endParaRPr lang="en-US"/>
        </a:p>
      </dgm:t>
    </dgm:pt>
    <dgm:pt modelId="{3426C830-81F4-4016-98EF-25AE38FFDEF8}">
      <dgm:prSet/>
      <dgm:spPr/>
      <dgm:t>
        <a:bodyPr/>
        <a:lstStyle/>
        <a:p>
          <a:pPr>
            <a:lnSpc>
              <a:spcPct val="100000"/>
            </a:lnSpc>
          </a:pPr>
          <a:r>
            <a:rPr lang="en-US" b="0" i="0"/>
            <a:t>Good overall performance in all classifiers.</a:t>
          </a:r>
          <a:endParaRPr lang="en-US"/>
        </a:p>
      </dgm:t>
    </dgm:pt>
    <dgm:pt modelId="{110E1449-C2C0-4AFA-8981-FE470EE9C5FE}" type="parTrans" cxnId="{A46A019A-BF69-4B65-8B56-95D687F0677A}">
      <dgm:prSet/>
      <dgm:spPr/>
      <dgm:t>
        <a:bodyPr/>
        <a:lstStyle/>
        <a:p>
          <a:endParaRPr lang="en-US"/>
        </a:p>
      </dgm:t>
    </dgm:pt>
    <dgm:pt modelId="{82CC7686-18F9-4405-9667-CF4492097447}" type="sibTrans" cxnId="{A46A019A-BF69-4B65-8B56-95D687F0677A}">
      <dgm:prSet/>
      <dgm:spPr/>
      <dgm:t>
        <a:bodyPr/>
        <a:lstStyle/>
        <a:p>
          <a:endParaRPr lang="en-US"/>
        </a:p>
      </dgm:t>
    </dgm:pt>
    <dgm:pt modelId="{50DE84B4-158B-4379-A8FC-C388C44002C5}">
      <dgm:prSet/>
      <dgm:spPr/>
      <dgm:t>
        <a:bodyPr/>
        <a:lstStyle/>
        <a:p>
          <a:pPr>
            <a:lnSpc>
              <a:spcPct val="100000"/>
            </a:lnSpc>
          </a:pPr>
          <a:r>
            <a:rPr lang="en-US" b="0" i="0"/>
            <a:t>Clarity and readability are strong.</a:t>
          </a:r>
          <a:endParaRPr lang="en-US"/>
        </a:p>
      </dgm:t>
    </dgm:pt>
    <dgm:pt modelId="{212A2DAF-D666-4958-B658-2128C9BE1DE2}" type="parTrans" cxnId="{70AD947C-236E-433C-B391-D34E010E34E7}">
      <dgm:prSet/>
      <dgm:spPr/>
      <dgm:t>
        <a:bodyPr/>
        <a:lstStyle/>
        <a:p>
          <a:endParaRPr lang="en-US"/>
        </a:p>
      </dgm:t>
    </dgm:pt>
    <dgm:pt modelId="{294A871A-C32C-4C6A-92A5-AF636DA25F55}" type="sibTrans" cxnId="{70AD947C-236E-433C-B391-D34E010E34E7}">
      <dgm:prSet/>
      <dgm:spPr/>
      <dgm:t>
        <a:bodyPr/>
        <a:lstStyle/>
        <a:p>
          <a:endParaRPr lang="en-US"/>
        </a:p>
      </dgm:t>
    </dgm:pt>
    <dgm:pt modelId="{DB52A6C3-7A9A-45B8-A2D0-1A630FE200C4}">
      <dgm:prSet/>
      <dgm:spPr/>
      <dgm:t>
        <a:bodyPr/>
        <a:lstStyle/>
        <a:p>
          <a:pPr>
            <a:lnSpc>
              <a:spcPct val="100000"/>
            </a:lnSpc>
          </a:pPr>
          <a:r>
            <a:rPr lang="en-US" b="1" i="0"/>
            <a:t>Teams 5 (</a:t>
          </a:r>
          <a:r>
            <a:rPr lang="en-US" b="1" i="0" err="1"/>
            <a:t>Warriers</a:t>
          </a:r>
          <a:r>
            <a:rPr lang="en-US" b="1" i="0"/>
            <a:t>), 6 (a3mos), and 3 (</a:t>
          </a:r>
          <a:r>
            <a:rPr lang="en-US" b="1" i="0" err="1"/>
            <a:t>Project_Classification</a:t>
          </a:r>
          <a:r>
            <a:rPr lang="en-US" b="1" i="0"/>
            <a:t>):</a:t>
          </a:r>
          <a:endParaRPr lang="en-US"/>
        </a:p>
      </dgm:t>
    </dgm:pt>
    <dgm:pt modelId="{B2810D36-C414-401F-91F7-AB85E9759D8F}" type="parTrans" cxnId="{017365F6-C1B7-4441-9FAD-13487A1E6770}">
      <dgm:prSet/>
      <dgm:spPr/>
      <dgm:t>
        <a:bodyPr/>
        <a:lstStyle/>
        <a:p>
          <a:endParaRPr lang="en-US"/>
        </a:p>
      </dgm:t>
    </dgm:pt>
    <dgm:pt modelId="{EDAB1B6A-8367-4833-88BE-0CFC9740E6D4}" type="sibTrans" cxnId="{017365F6-C1B7-4441-9FAD-13487A1E6770}">
      <dgm:prSet/>
      <dgm:spPr/>
      <dgm:t>
        <a:bodyPr/>
        <a:lstStyle/>
        <a:p>
          <a:endParaRPr lang="en-US"/>
        </a:p>
      </dgm:t>
    </dgm:pt>
    <dgm:pt modelId="{A5A0E5BF-7DB2-4A37-92D0-F013D6FF0C66}">
      <dgm:prSet/>
      <dgm:spPr/>
      <dgm:t>
        <a:bodyPr/>
        <a:lstStyle/>
        <a:p>
          <a:pPr>
            <a:lnSpc>
              <a:spcPct val="100000"/>
            </a:lnSpc>
          </a:pPr>
          <a:r>
            <a:rPr lang="en-US" b="0" i="0"/>
            <a:t>Similar performance with minor variations.</a:t>
          </a:r>
          <a:endParaRPr lang="en-US"/>
        </a:p>
      </dgm:t>
    </dgm:pt>
    <dgm:pt modelId="{2E9BA9AD-54E6-4A32-A918-B18216C16C1E}" type="parTrans" cxnId="{ADE5C2E6-9532-4CC6-B296-11F0FED7D54A}">
      <dgm:prSet/>
      <dgm:spPr/>
      <dgm:t>
        <a:bodyPr/>
        <a:lstStyle/>
        <a:p>
          <a:endParaRPr lang="en-US"/>
        </a:p>
      </dgm:t>
    </dgm:pt>
    <dgm:pt modelId="{4BAEBF7D-E0D4-4838-B1E3-213D7ADBA6BA}" type="sibTrans" cxnId="{ADE5C2E6-9532-4CC6-B296-11F0FED7D54A}">
      <dgm:prSet/>
      <dgm:spPr/>
      <dgm:t>
        <a:bodyPr/>
        <a:lstStyle/>
        <a:p>
          <a:endParaRPr lang="en-US"/>
        </a:p>
      </dgm:t>
    </dgm:pt>
    <dgm:pt modelId="{B70765C3-7D7F-4404-AA89-096026D81887}">
      <dgm:prSet/>
      <dgm:spPr/>
      <dgm:t>
        <a:bodyPr/>
        <a:lstStyle/>
        <a:p>
          <a:pPr>
            <a:lnSpc>
              <a:spcPct val="100000"/>
            </a:lnSpc>
          </a:pPr>
          <a:r>
            <a:rPr lang="en-US" b="0" i="0"/>
            <a:t>Adequate clarity but lacking some detail.</a:t>
          </a:r>
          <a:endParaRPr lang="en-US"/>
        </a:p>
      </dgm:t>
    </dgm:pt>
    <dgm:pt modelId="{9627FD55-5F70-4117-9BF5-C3250BE7D4CF}" type="parTrans" cxnId="{6BB49BA8-C099-4BC6-B339-A9EFDCED5B56}">
      <dgm:prSet/>
      <dgm:spPr/>
      <dgm:t>
        <a:bodyPr/>
        <a:lstStyle/>
        <a:p>
          <a:endParaRPr lang="en-US"/>
        </a:p>
      </dgm:t>
    </dgm:pt>
    <dgm:pt modelId="{D5EDBB2E-E583-4684-AA57-416ADAB1817B}" type="sibTrans" cxnId="{6BB49BA8-C099-4BC6-B339-A9EFDCED5B56}">
      <dgm:prSet/>
      <dgm:spPr/>
      <dgm:t>
        <a:bodyPr/>
        <a:lstStyle/>
        <a:p>
          <a:endParaRPr lang="en-US"/>
        </a:p>
      </dgm:t>
    </dgm:pt>
    <dgm:pt modelId="{B07D529E-E85E-4629-9A9C-2F3173C0290A}" type="pres">
      <dgm:prSet presAssocID="{DA77218F-F267-4BB3-8D85-6EC105A3D587}" presName="root" presStyleCnt="0">
        <dgm:presLayoutVars>
          <dgm:dir/>
          <dgm:resizeHandles val="exact"/>
        </dgm:presLayoutVars>
      </dgm:prSet>
      <dgm:spPr/>
    </dgm:pt>
    <dgm:pt modelId="{CF92CC9A-F4AA-43F8-BADE-D9FB507E2B76}" type="pres">
      <dgm:prSet presAssocID="{AD3B3947-6148-4E05-A90B-AADCD3CE33B1}" presName="compNode" presStyleCnt="0"/>
      <dgm:spPr/>
    </dgm:pt>
    <dgm:pt modelId="{C48921FE-2D76-4D4E-B2AE-8ABBCBFC4D31}" type="pres">
      <dgm:prSet presAssocID="{AD3B3947-6148-4E05-A90B-AADCD3CE33B1}" presName="bgRect" presStyleLbl="bgShp" presStyleIdx="0" presStyleCnt="3"/>
      <dgm:spPr/>
    </dgm:pt>
    <dgm:pt modelId="{CFA92F7D-699E-4E34-9252-C0040A1991E4}" type="pres">
      <dgm:prSet presAssocID="{AD3B3947-6148-4E05-A90B-AADCD3CE33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scope"/>
        </a:ext>
      </dgm:extLst>
    </dgm:pt>
    <dgm:pt modelId="{31ED0E99-A171-489C-B581-92596BF7E544}" type="pres">
      <dgm:prSet presAssocID="{AD3B3947-6148-4E05-A90B-AADCD3CE33B1}" presName="spaceRect" presStyleCnt="0"/>
      <dgm:spPr/>
    </dgm:pt>
    <dgm:pt modelId="{7C667376-75A3-40F5-8698-2A87A8D16210}" type="pres">
      <dgm:prSet presAssocID="{AD3B3947-6148-4E05-A90B-AADCD3CE33B1}" presName="parTx" presStyleLbl="revTx" presStyleIdx="0" presStyleCnt="6">
        <dgm:presLayoutVars>
          <dgm:chMax val="0"/>
          <dgm:chPref val="0"/>
        </dgm:presLayoutVars>
      </dgm:prSet>
      <dgm:spPr/>
    </dgm:pt>
    <dgm:pt modelId="{130E7E3D-D40F-48F6-BF29-5E2A36AFB606}" type="pres">
      <dgm:prSet presAssocID="{AD3B3947-6148-4E05-A90B-AADCD3CE33B1}" presName="desTx" presStyleLbl="revTx" presStyleIdx="1" presStyleCnt="6">
        <dgm:presLayoutVars/>
      </dgm:prSet>
      <dgm:spPr/>
    </dgm:pt>
    <dgm:pt modelId="{B7A6E87F-F40F-42E8-80EE-99057CD88C20}" type="pres">
      <dgm:prSet presAssocID="{055FDA81-F407-4347-A255-7CD27ADB7716}" presName="sibTrans" presStyleCnt="0"/>
      <dgm:spPr/>
    </dgm:pt>
    <dgm:pt modelId="{3F49BD01-D43E-4680-9AF4-01290B28A493}" type="pres">
      <dgm:prSet presAssocID="{1B9E5B14-21D7-4212-BC7B-B72A65EE6233}" presName="compNode" presStyleCnt="0"/>
      <dgm:spPr/>
    </dgm:pt>
    <dgm:pt modelId="{4BED5A76-DB86-4C70-AA26-8198BBC692F4}" type="pres">
      <dgm:prSet presAssocID="{1B9E5B14-21D7-4212-BC7B-B72A65EE6233}" presName="bgRect" presStyleLbl="bgShp" presStyleIdx="1" presStyleCnt="3" custScaleX="100000" custScaleY="130838" custLinFactNeighborX="1191" custLinFactNeighborY="7856"/>
      <dgm:spPr/>
    </dgm:pt>
    <dgm:pt modelId="{5BA0F764-C9DA-4729-B73C-2557D5A80C14}" type="pres">
      <dgm:prSet presAssocID="{1B9E5B14-21D7-4212-BC7B-B72A65EE62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9F0AC2D4-D526-444C-998E-5FC62C91A09C}" type="pres">
      <dgm:prSet presAssocID="{1B9E5B14-21D7-4212-BC7B-B72A65EE6233}" presName="spaceRect" presStyleCnt="0"/>
      <dgm:spPr/>
    </dgm:pt>
    <dgm:pt modelId="{AE73BB16-E415-43DC-8E8C-E109F8B1A1A5}" type="pres">
      <dgm:prSet presAssocID="{1B9E5B14-21D7-4212-BC7B-B72A65EE6233}" presName="parTx" presStyleLbl="revTx" presStyleIdx="2" presStyleCnt="6">
        <dgm:presLayoutVars>
          <dgm:chMax val="0"/>
          <dgm:chPref val="0"/>
        </dgm:presLayoutVars>
      </dgm:prSet>
      <dgm:spPr/>
    </dgm:pt>
    <dgm:pt modelId="{E95A67A5-3636-40F1-B4C3-57E796A5D369}" type="pres">
      <dgm:prSet presAssocID="{1B9E5B14-21D7-4212-BC7B-B72A65EE6233}" presName="desTx" presStyleLbl="revTx" presStyleIdx="3" presStyleCnt="6">
        <dgm:presLayoutVars/>
      </dgm:prSet>
      <dgm:spPr/>
    </dgm:pt>
    <dgm:pt modelId="{3D91FE34-8012-4F61-9D4A-C8BDB07BE5D6}" type="pres">
      <dgm:prSet presAssocID="{A4F636DA-0869-46C9-B59A-59249EB3FBF5}" presName="sibTrans" presStyleCnt="0"/>
      <dgm:spPr/>
    </dgm:pt>
    <dgm:pt modelId="{C27CA441-9994-4332-B317-102A01A6EE4B}" type="pres">
      <dgm:prSet presAssocID="{DB52A6C3-7A9A-45B8-A2D0-1A630FE200C4}" presName="compNode" presStyleCnt="0"/>
      <dgm:spPr/>
    </dgm:pt>
    <dgm:pt modelId="{2E2C579E-F599-471C-961F-81B78FBFBA7B}" type="pres">
      <dgm:prSet presAssocID="{DB52A6C3-7A9A-45B8-A2D0-1A630FE200C4}" presName="bgRect" presStyleLbl="bgShp" presStyleIdx="2" presStyleCnt="3"/>
      <dgm:spPr/>
    </dgm:pt>
    <dgm:pt modelId="{3D327E39-7961-4A9A-BDEF-957316DA4B8F}" type="pres">
      <dgm:prSet presAssocID="{DB52A6C3-7A9A-45B8-A2D0-1A630FE200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C98B317D-1B03-44C1-968C-778387E5547F}" type="pres">
      <dgm:prSet presAssocID="{DB52A6C3-7A9A-45B8-A2D0-1A630FE200C4}" presName="spaceRect" presStyleCnt="0"/>
      <dgm:spPr/>
    </dgm:pt>
    <dgm:pt modelId="{8BD87A77-EFF2-4103-8F56-06E8CEAA813F}" type="pres">
      <dgm:prSet presAssocID="{DB52A6C3-7A9A-45B8-A2D0-1A630FE200C4}" presName="parTx" presStyleLbl="revTx" presStyleIdx="4" presStyleCnt="6">
        <dgm:presLayoutVars>
          <dgm:chMax val="0"/>
          <dgm:chPref val="0"/>
        </dgm:presLayoutVars>
      </dgm:prSet>
      <dgm:spPr/>
    </dgm:pt>
    <dgm:pt modelId="{E10EF1E0-AE88-4E19-8362-10C009DB8923}" type="pres">
      <dgm:prSet presAssocID="{DB52A6C3-7A9A-45B8-A2D0-1A630FE200C4}" presName="desTx" presStyleLbl="revTx" presStyleIdx="5" presStyleCnt="6">
        <dgm:presLayoutVars/>
      </dgm:prSet>
      <dgm:spPr/>
    </dgm:pt>
  </dgm:ptLst>
  <dgm:cxnLst>
    <dgm:cxn modelId="{FADFD217-EC87-4DEF-8D64-8FA3D7B9E748}" srcId="{AD3B3947-6148-4E05-A90B-AADCD3CE33B1}" destId="{40F529E8-703A-4D61-A498-0690D7073207}" srcOrd="0" destOrd="0" parTransId="{F5967C6E-D1A7-4D51-ACF3-8E4D3AE8584E}" sibTransId="{CC441C2B-B721-431F-B19D-290C5D493D23}"/>
    <dgm:cxn modelId="{0DBCF81A-D11D-574C-ADE1-30510C44DC03}" type="presOf" srcId="{A5A0E5BF-7DB2-4A37-92D0-F013D6FF0C66}" destId="{E10EF1E0-AE88-4E19-8362-10C009DB8923}" srcOrd="0" destOrd="0" presId="urn:microsoft.com/office/officeart/2018/2/layout/IconVerticalSolidList"/>
    <dgm:cxn modelId="{11E2611C-E1BF-4F5E-938B-1D1254E58E06}" srcId="{DA77218F-F267-4BB3-8D85-6EC105A3D587}" destId="{AD3B3947-6148-4E05-A90B-AADCD3CE33B1}" srcOrd="0" destOrd="0" parTransId="{D9BAF2C7-DEFA-40A1-B940-487CD7C21661}" sibTransId="{055FDA81-F407-4347-A255-7CD27ADB7716}"/>
    <dgm:cxn modelId="{F063331E-4541-4A57-AC51-A880FA011A5C}" srcId="{DA77218F-F267-4BB3-8D85-6EC105A3D587}" destId="{1B9E5B14-21D7-4212-BC7B-B72A65EE6233}" srcOrd="1" destOrd="0" parTransId="{4E970EE9-AD46-407C-9446-D2309CDAD7A6}" sibTransId="{A4F636DA-0869-46C9-B59A-59249EB3FBF5}"/>
    <dgm:cxn modelId="{89F0362F-3B4C-42DA-8004-015B043ACB24}" srcId="{AD3B3947-6148-4E05-A90B-AADCD3CE33B1}" destId="{7F9F3558-A8EC-460D-94AA-2C9EE4BD2B86}" srcOrd="1" destOrd="0" parTransId="{2894A5E4-2625-438A-B308-E1D59A9D4EB5}" sibTransId="{F51ADD90-D7CA-4F9F-92EE-A323CEFB1F95}"/>
    <dgm:cxn modelId="{5DD18C57-2051-FA4F-8E0F-3BD0A32910E1}" type="presOf" srcId="{7F9F3558-A8EC-460D-94AA-2C9EE4BD2B86}" destId="{130E7E3D-D40F-48F6-BF29-5E2A36AFB606}" srcOrd="0" destOrd="1" presId="urn:microsoft.com/office/officeart/2018/2/layout/IconVerticalSolidList"/>
    <dgm:cxn modelId="{A03B197A-4D5C-F24F-9114-7464BAEFC435}" type="presOf" srcId="{50DE84B4-158B-4379-A8FC-C388C44002C5}" destId="{E95A67A5-3636-40F1-B4C3-57E796A5D369}" srcOrd="0" destOrd="1" presId="urn:microsoft.com/office/officeart/2018/2/layout/IconVerticalSolidList"/>
    <dgm:cxn modelId="{70AD947C-236E-433C-B391-D34E010E34E7}" srcId="{1B9E5B14-21D7-4212-BC7B-B72A65EE6233}" destId="{50DE84B4-158B-4379-A8FC-C388C44002C5}" srcOrd="1" destOrd="0" parTransId="{212A2DAF-D666-4958-B658-2128C9BE1DE2}" sibTransId="{294A871A-C32C-4C6A-92A5-AF636DA25F55}"/>
    <dgm:cxn modelId="{A46A019A-BF69-4B65-8B56-95D687F0677A}" srcId="{1B9E5B14-21D7-4212-BC7B-B72A65EE6233}" destId="{3426C830-81F4-4016-98EF-25AE38FFDEF8}" srcOrd="0" destOrd="0" parTransId="{110E1449-C2C0-4AFA-8981-FE470EE9C5FE}" sibTransId="{82CC7686-18F9-4405-9667-CF4492097447}"/>
    <dgm:cxn modelId="{C872F9A1-CAE8-6C4B-8F98-38CBEC3175D8}" type="presOf" srcId="{DB52A6C3-7A9A-45B8-A2D0-1A630FE200C4}" destId="{8BD87A77-EFF2-4103-8F56-06E8CEAA813F}" srcOrd="0" destOrd="0" presId="urn:microsoft.com/office/officeart/2018/2/layout/IconVerticalSolidList"/>
    <dgm:cxn modelId="{6BB49BA8-C099-4BC6-B339-A9EFDCED5B56}" srcId="{DB52A6C3-7A9A-45B8-A2D0-1A630FE200C4}" destId="{B70765C3-7D7F-4404-AA89-096026D81887}" srcOrd="1" destOrd="0" parTransId="{9627FD55-5F70-4117-9BF5-C3250BE7D4CF}" sibTransId="{D5EDBB2E-E583-4684-AA57-416ADAB1817B}"/>
    <dgm:cxn modelId="{50CD29B2-48F0-B44A-B2D1-5118F910E77B}" type="presOf" srcId="{B70765C3-7D7F-4404-AA89-096026D81887}" destId="{E10EF1E0-AE88-4E19-8362-10C009DB8923}" srcOrd="0" destOrd="1" presId="urn:microsoft.com/office/officeart/2018/2/layout/IconVerticalSolidList"/>
    <dgm:cxn modelId="{4A3651C8-CE20-3E46-8CE3-B050927C0AA4}" type="presOf" srcId="{1B9E5B14-21D7-4212-BC7B-B72A65EE6233}" destId="{AE73BB16-E415-43DC-8E8C-E109F8B1A1A5}" srcOrd="0" destOrd="0" presId="urn:microsoft.com/office/officeart/2018/2/layout/IconVerticalSolidList"/>
    <dgm:cxn modelId="{DACBE9CC-E8F2-8040-95A3-2EFF97868A22}" type="presOf" srcId="{AD3B3947-6148-4E05-A90B-AADCD3CE33B1}" destId="{7C667376-75A3-40F5-8698-2A87A8D16210}" srcOrd="0" destOrd="0" presId="urn:microsoft.com/office/officeart/2018/2/layout/IconVerticalSolidList"/>
    <dgm:cxn modelId="{1E6951D9-F4F8-5A4B-A7ED-FBDA8620F00E}" type="presOf" srcId="{40F529E8-703A-4D61-A498-0690D7073207}" destId="{130E7E3D-D40F-48F6-BF29-5E2A36AFB606}" srcOrd="0" destOrd="0" presId="urn:microsoft.com/office/officeart/2018/2/layout/IconVerticalSolidList"/>
    <dgm:cxn modelId="{143A8DE5-15A9-EC4B-A7DA-E074612F78E8}" type="presOf" srcId="{DA77218F-F267-4BB3-8D85-6EC105A3D587}" destId="{B07D529E-E85E-4629-9A9C-2F3173C0290A}" srcOrd="0" destOrd="0" presId="urn:microsoft.com/office/officeart/2018/2/layout/IconVerticalSolidList"/>
    <dgm:cxn modelId="{ADE5C2E6-9532-4CC6-B296-11F0FED7D54A}" srcId="{DB52A6C3-7A9A-45B8-A2D0-1A630FE200C4}" destId="{A5A0E5BF-7DB2-4A37-92D0-F013D6FF0C66}" srcOrd="0" destOrd="0" parTransId="{2E9BA9AD-54E6-4A32-A918-B18216C16C1E}" sibTransId="{4BAEBF7D-E0D4-4838-B1E3-213D7ADBA6BA}"/>
    <dgm:cxn modelId="{ED0B85E8-5FC4-294B-9E32-7675E51153D3}" type="presOf" srcId="{3426C830-81F4-4016-98EF-25AE38FFDEF8}" destId="{E95A67A5-3636-40F1-B4C3-57E796A5D369}" srcOrd="0" destOrd="0" presId="urn:microsoft.com/office/officeart/2018/2/layout/IconVerticalSolidList"/>
    <dgm:cxn modelId="{017365F6-C1B7-4441-9FAD-13487A1E6770}" srcId="{DA77218F-F267-4BB3-8D85-6EC105A3D587}" destId="{DB52A6C3-7A9A-45B8-A2D0-1A630FE200C4}" srcOrd="2" destOrd="0" parTransId="{B2810D36-C414-401F-91F7-AB85E9759D8F}" sibTransId="{EDAB1B6A-8367-4833-88BE-0CFC9740E6D4}"/>
    <dgm:cxn modelId="{7F94C559-DFFE-3441-93D2-614D7FC944F4}" type="presParOf" srcId="{B07D529E-E85E-4629-9A9C-2F3173C0290A}" destId="{CF92CC9A-F4AA-43F8-BADE-D9FB507E2B76}" srcOrd="0" destOrd="0" presId="urn:microsoft.com/office/officeart/2018/2/layout/IconVerticalSolidList"/>
    <dgm:cxn modelId="{E7C42EA8-F7F3-E64A-A45D-F3FF402F78AA}" type="presParOf" srcId="{CF92CC9A-F4AA-43F8-BADE-D9FB507E2B76}" destId="{C48921FE-2D76-4D4E-B2AE-8ABBCBFC4D31}" srcOrd="0" destOrd="0" presId="urn:microsoft.com/office/officeart/2018/2/layout/IconVerticalSolidList"/>
    <dgm:cxn modelId="{BEBF97AA-6F92-024E-9215-069F8FA81881}" type="presParOf" srcId="{CF92CC9A-F4AA-43F8-BADE-D9FB507E2B76}" destId="{CFA92F7D-699E-4E34-9252-C0040A1991E4}" srcOrd="1" destOrd="0" presId="urn:microsoft.com/office/officeart/2018/2/layout/IconVerticalSolidList"/>
    <dgm:cxn modelId="{55FE6886-3661-CF49-8AB2-0087D9510A1F}" type="presParOf" srcId="{CF92CC9A-F4AA-43F8-BADE-D9FB507E2B76}" destId="{31ED0E99-A171-489C-B581-92596BF7E544}" srcOrd="2" destOrd="0" presId="urn:microsoft.com/office/officeart/2018/2/layout/IconVerticalSolidList"/>
    <dgm:cxn modelId="{73998A2A-5624-4C44-9313-517BD50370EE}" type="presParOf" srcId="{CF92CC9A-F4AA-43F8-BADE-D9FB507E2B76}" destId="{7C667376-75A3-40F5-8698-2A87A8D16210}" srcOrd="3" destOrd="0" presId="urn:microsoft.com/office/officeart/2018/2/layout/IconVerticalSolidList"/>
    <dgm:cxn modelId="{3B40ECBB-DF27-9540-B6E3-15CEE711E555}" type="presParOf" srcId="{CF92CC9A-F4AA-43F8-BADE-D9FB507E2B76}" destId="{130E7E3D-D40F-48F6-BF29-5E2A36AFB606}" srcOrd="4" destOrd="0" presId="urn:microsoft.com/office/officeart/2018/2/layout/IconVerticalSolidList"/>
    <dgm:cxn modelId="{87151DEB-6463-A043-A89D-58AFF3BD1131}" type="presParOf" srcId="{B07D529E-E85E-4629-9A9C-2F3173C0290A}" destId="{B7A6E87F-F40F-42E8-80EE-99057CD88C20}" srcOrd="1" destOrd="0" presId="urn:microsoft.com/office/officeart/2018/2/layout/IconVerticalSolidList"/>
    <dgm:cxn modelId="{8A22AD17-BBBE-D848-84F6-CE8BE2923E73}" type="presParOf" srcId="{B07D529E-E85E-4629-9A9C-2F3173C0290A}" destId="{3F49BD01-D43E-4680-9AF4-01290B28A493}" srcOrd="2" destOrd="0" presId="urn:microsoft.com/office/officeart/2018/2/layout/IconVerticalSolidList"/>
    <dgm:cxn modelId="{9076F80F-54DB-4F4E-A57B-557CECB68F8E}" type="presParOf" srcId="{3F49BD01-D43E-4680-9AF4-01290B28A493}" destId="{4BED5A76-DB86-4C70-AA26-8198BBC692F4}" srcOrd="0" destOrd="0" presId="urn:microsoft.com/office/officeart/2018/2/layout/IconVerticalSolidList"/>
    <dgm:cxn modelId="{986D4975-C585-1244-921E-40FEEAD055C1}" type="presParOf" srcId="{3F49BD01-D43E-4680-9AF4-01290B28A493}" destId="{5BA0F764-C9DA-4729-B73C-2557D5A80C14}" srcOrd="1" destOrd="0" presId="urn:microsoft.com/office/officeart/2018/2/layout/IconVerticalSolidList"/>
    <dgm:cxn modelId="{2EF80A25-D063-0342-8EEF-4AC2301D9F47}" type="presParOf" srcId="{3F49BD01-D43E-4680-9AF4-01290B28A493}" destId="{9F0AC2D4-D526-444C-998E-5FC62C91A09C}" srcOrd="2" destOrd="0" presId="urn:microsoft.com/office/officeart/2018/2/layout/IconVerticalSolidList"/>
    <dgm:cxn modelId="{23D3BA4E-4D0F-9848-AB34-3E73EA25BCA6}" type="presParOf" srcId="{3F49BD01-D43E-4680-9AF4-01290B28A493}" destId="{AE73BB16-E415-43DC-8E8C-E109F8B1A1A5}" srcOrd="3" destOrd="0" presId="urn:microsoft.com/office/officeart/2018/2/layout/IconVerticalSolidList"/>
    <dgm:cxn modelId="{44D4592E-59AA-3148-92D5-0BAEE4366684}" type="presParOf" srcId="{3F49BD01-D43E-4680-9AF4-01290B28A493}" destId="{E95A67A5-3636-40F1-B4C3-57E796A5D369}" srcOrd="4" destOrd="0" presId="urn:microsoft.com/office/officeart/2018/2/layout/IconVerticalSolidList"/>
    <dgm:cxn modelId="{85C210A4-E4C3-844A-8B34-11C895E1DD76}" type="presParOf" srcId="{B07D529E-E85E-4629-9A9C-2F3173C0290A}" destId="{3D91FE34-8012-4F61-9D4A-C8BDB07BE5D6}" srcOrd="3" destOrd="0" presId="urn:microsoft.com/office/officeart/2018/2/layout/IconVerticalSolidList"/>
    <dgm:cxn modelId="{F078B5CF-A924-4B49-90A9-9689237BA307}" type="presParOf" srcId="{B07D529E-E85E-4629-9A9C-2F3173C0290A}" destId="{C27CA441-9994-4332-B317-102A01A6EE4B}" srcOrd="4" destOrd="0" presId="urn:microsoft.com/office/officeart/2018/2/layout/IconVerticalSolidList"/>
    <dgm:cxn modelId="{C4D05D68-CEA6-7542-B5F1-07FC0397D4AC}" type="presParOf" srcId="{C27CA441-9994-4332-B317-102A01A6EE4B}" destId="{2E2C579E-F599-471C-961F-81B78FBFBA7B}" srcOrd="0" destOrd="0" presId="urn:microsoft.com/office/officeart/2018/2/layout/IconVerticalSolidList"/>
    <dgm:cxn modelId="{4FD18D14-6F87-1144-9F8D-B8A308B94222}" type="presParOf" srcId="{C27CA441-9994-4332-B317-102A01A6EE4B}" destId="{3D327E39-7961-4A9A-BDEF-957316DA4B8F}" srcOrd="1" destOrd="0" presId="urn:microsoft.com/office/officeart/2018/2/layout/IconVerticalSolidList"/>
    <dgm:cxn modelId="{FC98B55D-27CC-1341-9717-CFD4F90DA110}" type="presParOf" srcId="{C27CA441-9994-4332-B317-102A01A6EE4B}" destId="{C98B317D-1B03-44C1-968C-778387E5547F}" srcOrd="2" destOrd="0" presId="urn:microsoft.com/office/officeart/2018/2/layout/IconVerticalSolidList"/>
    <dgm:cxn modelId="{B968440B-712A-6046-9F26-A7E618072E58}" type="presParOf" srcId="{C27CA441-9994-4332-B317-102A01A6EE4B}" destId="{8BD87A77-EFF2-4103-8F56-06E8CEAA813F}" srcOrd="3" destOrd="0" presId="urn:microsoft.com/office/officeart/2018/2/layout/IconVerticalSolidList"/>
    <dgm:cxn modelId="{A8012FA4-B142-1646-BC6E-C7BA1E6A2EDD}" type="presParOf" srcId="{C27CA441-9994-4332-B317-102A01A6EE4B}" destId="{E10EF1E0-AE88-4E19-8362-10C009DB892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7C345-B4C9-4A8D-9D07-8A08C4E90E43}"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8B8C0BA7-2E6A-4434-A044-810121BA500B}">
      <dgm:prSet/>
      <dgm:spPr/>
      <dgm:t>
        <a:bodyPr/>
        <a:lstStyle/>
        <a:p>
          <a:r>
            <a:rPr lang="en-US" b="0" i="0"/>
            <a:t>UI-based menus for easy navigation and input</a:t>
          </a:r>
          <a:endParaRPr lang="en-US"/>
        </a:p>
      </dgm:t>
    </dgm:pt>
    <dgm:pt modelId="{43AA8D02-4DC6-408E-990B-ABD904169E7A}" type="parTrans" cxnId="{862AD7FE-B538-42D2-86B3-8DB302C2556D}">
      <dgm:prSet/>
      <dgm:spPr/>
      <dgm:t>
        <a:bodyPr/>
        <a:lstStyle/>
        <a:p>
          <a:endParaRPr lang="en-US"/>
        </a:p>
      </dgm:t>
    </dgm:pt>
    <dgm:pt modelId="{4E617802-B0AE-4D88-A337-25CB79EECE2B}" type="sibTrans" cxnId="{862AD7FE-B538-42D2-86B3-8DB302C2556D}">
      <dgm:prSet phldrT="01"/>
      <dgm:spPr/>
      <dgm:t>
        <a:bodyPr/>
        <a:lstStyle/>
        <a:p>
          <a:r>
            <a:rPr lang="en-US"/>
            <a:t>01</a:t>
          </a:r>
        </a:p>
      </dgm:t>
    </dgm:pt>
    <dgm:pt modelId="{A7F02BDA-38B2-49CA-9758-F9E0E7FBC31A}">
      <dgm:prSet/>
      <dgm:spPr/>
      <dgm:t>
        <a:bodyPr/>
        <a:lstStyle/>
        <a:p>
          <a:r>
            <a:rPr lang="en-US" b="0" i="0"/>
            <a:t>Error handling for NAs and strings in input</a:t>
          </a:r>
          <a:endParaRPr lang="en-US"/>
        </a:p>
      </dgm:t>
    </dgm:pt>
    <dgm:pt modelId="{F22D7B59-90C5-425F-B2D0-BF5B46D36737}" type="parTrans" cxnId="{4F22F001-522B-4B0D-8D07-DEC7E80F3CBF}">
      <dgm:prSet/>
      <dgm:spPr/>
      <dgm:t>
        <a:bodyPr/>
        <a:lstStyle/>
        <a:p>
          <a:endParaRPr lang="en-US"/>
        </a:p>
      </dgm:t>
    </dgm:pt>
    <dgm:pt modelId="{B5E1B02F-05CE-4562-B46E-8E1453ACD706}" type="sibTrans" cxnId="{4F22F001-522B-4B0D-8D07-DEC7E80F3CBF}">
      <dgm:prSet phldrT="03"/>
      <dgm:spPr/>
      <dgm:t>
        <a:bodyPr/>
        <a:lstStyle/>
        <a:p>
          <a:r>
            <a:rPr lang="en-US"/>
            <a:t>03</a:t>
          </a:r>
        </a:p>
      </dgm:t>
    </dgm:pt>
    <dgm:pt modelId="{B3A86FF4-E81B-4AD5-A128-652AD41A6933}">
      <dgm:prSet/>
      <dgm:spPr/>
      <dgm:t>
        <a:bodyPr/>
        <a:lstStyle/>
        <a:p>
          <a:r>
            <a:rPr lang="en-US" b="0" i="0"/>
            <a:t>Automatic results storage in the global environment</a:t>
          </a:r>
          <a:endParaRPr lang="en-US"/>
        </a:p>
      </dgm:t>
    </dgm:pt>
    <dgm:pt modelId="{9DAA7E2E-5B06-459F-A844-28B1D5D5CB5E}" type="parTrans" cxnId="{5B11AB19-1641-4594-A793-91B3C0D7C237}">
      <dgm:prSet/>
      <dgm:spPr/>
      <dgm:t>
        <a:bodyPr/>
        <a:lstStyle/>
        <a:p>
          <a:endParaRPr lang="en-US"/>
        </a:p>
      </dgm:t>
    </dgm:pt>
    <dgm:pt modelId="{A4FEFF8C-F216-4929-A44C-088628E3C6C4}" type="sibTrans" cxnId="{5B11AB19-1641-4594-A793-91B3C0D7C237}">
      <dgm:prSet phldrT="04"/>
      <dgm:spPr/>
      <dgm:t>
        <a:bodyPr/>
        <a:lstStyle/>
        <a:p>
          <a:r>
            <a:rPr lang="en-US"/>
            <a:t>04</a:t>
          </a:r>
        </a:p>
      </dgm:t>
    </dgm:pt>
    <dgm:pt modelId="{D844673A-25E2-4F21-B625-2095DAC991E9}">
      <dgm:prSet/>
      <dgm:spPr/>
      <dgm:t>
        <a:bodyPr/>
        <a:lstStyle/>
        <a:p>
          <a:r>
            <a:rPr lang="en-US" b="0" i="0"/>
            <a:t>Automatic algorithm selection based on dataset structure</a:t>
          </a:r>
          <a:endParaRPr lang="en-US"/>
        </a:p>
      </dgm:t>
    </dgm:pt>
    <dgm:pt modelId="{ABD2171C-5E04-4639-B973-157E3C1DE657}" type="sibTrans" cxnId="{0487409C-C90C-412F-9BEE-029D67EBB0FD}">
      <dgm:prSet phldrT="02"/>
      <dgm:spPr/>
      <dgm:t>
        <a:bodyPr/>
        <a:lstStyle/>
        <a:p>
          <a:r>
            <a:rPr lang="en-US"/>
            <a:t>02</a:t>
          </a:r>
        </a:p>
      </dgm:t>
    </dgm:pt>
    <dgm:pt modelId="{33F227EC-E1B0-483F-B3CF-357102A5DFAB}" type="parTrans" cxnId="{0487409C-C90C-412F-9BEE-029D67EBB0FD}">
      <dgm:prSet/>
      <dgm:spPr/>
      <dgm:t>
        <a:bodyPr/>
        <a:lstStyle/>
        <a:p>
          <a:endParaRPr lang="en-US"/>
        </a:p>
      </dgm:t>
    </dgm:pt>
    <dgm:pt modelId="{F5312CA9-2109-F842-81F8-396263B52268}" type="pres">
      <dgm:prSet presAssocID="{8697C345-B4C9-4A8D-9D07-8A08C4E90E43}" presName="Name0" presStyleCnt="0">
        <dgm:presLayoutVars>
          <dgm:animLvl val="lvl"/>
          <dgm:resizeHandles val="exact"/>
        </dgm:presLayoutVars>
      </dgm:prSet>
      <dgm:spPr/>
    </dgm:pt>
    <dgm:pt modelId="{DC817381-E7A6-CC4B-B22F-517E6AA01656}" type="pres">
      <dgm:prSet presAssocID="{8B8C0BA7-2E6A-4434-A044-810121BA500B}" presName="compositeNode" presStyleCnt="0">
        <dgm:presLayoutVars>
          <dgm:bulletEnabled val="1"/>
        </dgm:presLayoutVars>
      </dgm:prSet>
      <dgm:spPr/>
    </dgm:pt>
    <dgm:pt modelId="{8B6A757A-EBB3-194B-8A84-8F2F230AB599}" type="pres">
      <dgm:prSet presAssocID="{8B8C0BA7-2E6A-4434-A044-810121BA500B}" presName="bgRect" presStyleLbl="alignNode1" presStyleIdx="0" presStyleCnt="4"/>
      <dgm:spPr/>
    </dgm:pt>
    <dgm:pt modelId="{06E1CBD2-EE8F-8941-AC7A-E42403A065BF}" type="pres">
      <dgm:prSet presAssocID="{4E617802-B0AE-4D88-A337-25CB79EECE2B}" presName="sibTransNodeRect" presStyleLbl="alignNode1" presStyleIdx="0" presStyleCnt="4">
        <dgm:presLayoutVars>
          <dgm:chMax val="0"/>
          <dgm:bulletEnabled val="1"/>
        </dgm:presLayoutVars>
      </dgm:prSet>
      <dgm:spPr/>
    </dgm:pt>
    <dgm:pt modelId="{1481112F-A652-1C48-A41F-2FED4816296E}" type="pres">
      <dgm:prSet presAssocID="{8B8C0BA7-2E6A-4434-A044-810121BA500B}" presName="nodeRect" presStyleLbl="alignNode1" presStyleIdx="0" presStyleCnt="4">
        <dgm:presLayoutVars>
          <dgm:bulletEnabled val="1"/>
        </dgm:presLayoutVars>
      </dgm:prSet>
      <dgm:spPr/>
    </dgm:pt>
    <dgm:pt modelId="{992B89A2-0FF3-1344-8E88-5601A398068A}" type="pres">
      <dgm:prSet presAssocID="{4E617802-B0AE-4D88-A337-25CB79EECE2B}" presName="sibTrans" presStyleCnt="0"/>
      <dgm:spPr/>
    </dgm:pt>
    <dgm:pt modelId="{5A57434F-6EDA-5F4C-9946-360EE009245E}" type="pres">
      <dgm:prSet presAssocID="{D844673A-25E2-4F21-B625-2095DAC991E9}" presName="compositeNode" presStyleCnt="0">
        <dgm:presLayoutVars>
          <dgm:bulletEnabled val="1"/>
        </dgm:presLayoutVars>
      </dgm:prSet>
      <dgm:spPr/>
    </dgm:pt>
    <dgm:pt modelId="{0AEBDC1A-4497-534B-8128-ED22EC2B54C7}" type="pres">
      <dgm:prSet presAssocID="{D844673A-25E2-4F21-B625-2095DAC991E9}" presName="bgRect" presStyleLbl="alignNode1" presStyleIdx="1" presStyleCnt="4"/>
      <dgm:spPr/>
    </dgm:pt>
    <dgm:pt modelId="{22EE2A43-571B-BB4A-87F2-F80566929BCA}" type="pres">
      <dgm:prSet presAssocID="{ABD2171C-5E04-4639-B973-157E3C1DE657}" presName="sibTransNodeRect" presStyleLbl="alignNode1" presStyleIdx="1" presStyleCnt="4">
        <dgm:presLayoutVars>
          <dgm:chMax val="0"/>
          <dgm:bulletEnabled val="1"/>
        </dgm:presLayoutVars>
      </dgm:prSet>
      <dgm:spPr/>
    </dgm:pt>
    <dgm:pt modelId="{3BE129DA-B1AE-3446-B211-AC819710778A}" type="pres">
      <dgm:prSet presAssocID="{D844673A-25E2-4F21-B625-2095DAC991E9}" presName="nodeRect" presStyleLbl="alignNode1" presStyleIdx="1" presStyleCnt="4">
        <dgm:presLayoutVars>
          <dgm:bulletEnabled val="1"/>
        </dgm:presLayoutVars>
      </dgm:prSet>
      <dgm:spPr/>
    </dgm:pt>
    <dgm:pt modelId="{3D3E35A9-2C21-A344-8179-613804DFC621}" type="pres">
      <dgm:prSet presAssocID="{ABD2171C-5E04-4639-B973-157E3C1DE657}" presName="sibTrans" presStyleCnt="0"/>
      <dgm:spPr/>
    </dgm:pt>
    <dgm:pt modelId="{FB06C1F6-A336-C146-B0BB-AB4CB422BFE4}" type="pres">
      <dgm:prSet presAssocID="{A7F02BDA-38B2-49CA-9758-F9E0E7FBC31A}" presName="compositeNode" presStyleCnt="0">
        <dgm:presLayoutVars>
          <dgm:bulletEnabled val="1"/>
        </dgm:presLayoutVars>
      </dgm:prSet>
      <dgm:spPr/>
    </dgm:pt>
    <dgm:pt modelId="{2BFC7567-076E-3949-85FD-50EA3CCECBFD}" type="pres">
      <dgm:prSet presAssocID="{A7F02BDA-38B2-49CA-9758-F9E0E7FBC31A}" presName="bgRect" presStyleLbl="alignNode1" presStyleIdx="2" presStyleCnt="4"/>
      <dgm:spPr/>
    </dgm:pt>
    <dgm:pt modelId="{6EA60311-5DBE-8542-872D-567176FD2BE5}" type="pres">
      <dgm:prSet presAssocID="{B5E1B02F-05CE-4562-B46E-8E1453ACD706}" presName="sibTransNodeRect" presStyleLbl="alignNode1" presStyleIdx="2" presStyleCnt="4">
        <dgm:presLayoutVars>
          <dgm:chMax val="0"/>
          <dgm:bulletEnabled val="1"/>
        </dgm:presLayoutVars>
      </dgm:prSet>
      <dgm:spPr/>
    </dgm:pt>
    <dgm:pt modelId="{3DF5520C-49BA-3549-A54B-3F96179724D2}" type="pres">
      <dgm:prSet presAssocID="{A7F02BDA-38B2-49CA-9758-F9E0E7FBC31A}" presName="nodeRect" presStyleLbl="alignNode1" presStyleIdx="2" presStyleCnt="4">
        <dgm:presLayoutVars>
          <dgm:bulletEnabled val="1"/>
        </dgm:presLayoutVars>
      </dgm:prSet>
      <dgm:spPr/>
    </dgm:pt>
    <dgm:pt modelId="{4EB6100D-FC42-9F47-B7B6-0BED90034C5B}" type="pres">
      <dgm:prSet presAssocID="{B5E1B02F-05CE-4562-B46E-8E1453ACD706}" presName="sibTrans" presStyleCnt="0"/>
      <dgm:spPr/>
    </dgm:pt>
    <dgm:pt modelId="{D9298861-0318-A44B-AA09-3D71CAFDCF98}" type="pres">
      <dgm:prSet presAssocID="{B3A86FF4-E81B-4AD5-A128-652AD41A6933}" presName="compositeNode" presStyleCnt="0">
        <dgm:presLayoutVars>
          <dgm:bulletEnabled val="1"/>
        </dgm:presLayoutVars>
      </dgm:prSet>
      <dgm:spPr/>
    </dgm:pt>
    <dgm:pt modelId="{7C00D5AC-BB35-5846-A2E6-57C08A9A9F7C}" type="pres">
      <dgm:prSet presAssocID="{B3A86FF4-E81B-4AD5-A128-652AD41A6933}" presName="bgRect" presStyleLbl="alignNode1" presStyleIdx="3" presStyleCnt="4"/>
      <dgm:spPr/>
    </dgm:pt>
    <dgm:pt modelId="{BB4B138C-9871-F140-BB00-3F80F2EC6FB8}" type="pres">
      <dgm:prSet presAssocID="{A4FEFF8C-F216-4929-A44C-088628E3C6C4}" presName="sibTransNodeRect" presStyleLbl="alignNode1" presStyleIdx="3" presStyleCnt="4">
        <dgm:presLayoutVars>
          <dgm:chMax val="0"/>
          <dgm:bulletEnabled val="1"/>
        </dgm:presLayoutVars>
      </dgm:prSet>
      <dgm:spPr/>
    </dgm:pt>
    <dgm:pt modelId="{E792E9F6-A494-F440-A2A7-C52E07126333}" type="pres">
      <dgm:prSet presAssocID="{B3A86FF4-E81B-4AD5-A128-652AD41A6933}" presName="nodeRect" presStyleLbl="alignNode1" presStyleIdx="3" presStyleCnt="4">
        <dgm:presLayoutVars>
          <dgm:bulletEnabled val="1"/>
        </dgm:presLayoutVars>
      </dgm:prSet>
      <dgm:spPr/>
    </dgm:pt>
  </dgm:ptLst>
  <dgm:cxnLst>
    <dgm:cxn modelId="{4F22F001-522B-4B0D-8D07-DEC7E80F3CBF}" srcId="{8697C345-B4C9-4A8D-9D07-8A08C4E90E43}" destId="{A7F02BDA-38B2-49CA-9758-F9E0E7FBC31A}" srcOrd="2" destOrd="0" parTransId="{F22D7B59-90C5-425F-B2D0-BF5B46D36737}" sibTransId="{B5E1B02F-05CE-4562-B46E-8E1453ACD706}"/>
    <dgm:cxn modelId="{4BAD7404-4865-FB4E-AE8E-4D37C6BCA43B}" type="presOf" srcId="{D844673A-25E2-4F21-B625-2095DAC991E9}" destId="{3BE129DA-B1AE-3446-B211-AC819710778A}" srcOrd="1" destOrd="0" presId="urn:microsoft.com/office/officeart/2016/7/layout/LinearBlockProcessNumbered"/>
    <dgm:cxn modelId="{11AF030A-43F4-A44D-A402-CDC2326A4712}" type="presOf" srcId="{ABD2171C-5E04-4639-B973-157E3C1DE657}" destId="{22EE2A43-571B-BB4A-87F2-F80566929BCA}" srcOrd="0" destOrd="0" presId="urn:microsoft.com/office/officeart/2016/7/layout/LinearBlockProcessNumbered"/>
    <dgm:cxn modelId="{5B11AB19-1641-4594-A793-91B3C0D7C237}" srcId="{8697C345-B4C9-4A8D-9D07-8A08C4E90E43}" destId="{B3A86FF4-E81B-4AD5-A128-652AD41A6933}" srcOrd="3" destOrd="0" parTransId="{9DAA7E2E-5B06-459F-A844-28B1D5D5CB5E}" sibTransId="{A4FEFF8C-F216-4929-A44C-088628E3C6C4}"/>
    <dgm:cxn modelId="{4ADDF11E-D0CC-1943-9B57-80981A232671}" type="presOf" srcId="{4E617802-B0AE-4D88-A337-25CB79EECE2B}" destId="{06E1CBD2-EE8F-8941-AC7A-E42403A065BF}" srcOrd="0" destOrd="0" presId="urn:microsoft.com/office/officeart/2016/7/layout/LinearBlockProcessNumbered"/>
    <dgm:cxn modelId="{571E4C3D-8398-2C48-95B8-C45387035352}" type="presOf" srcId="{8B8C0BA7-2E6A-4434-A044-810121BA500B}" destId="{8B6A757A-EBB3-194B-8A84-8F2F230AB599}" srcOrd="0" destOrd="0" presId="urn:microsoft.com/office/officeart/2016/7/layout/LinearBlockProcessNumbered"/>
    <dgm:cxn modelId="{5C16955C-D1F8-364F-B9EA-3ACEF666EBAA}" type="presOf" srcId="{A4FEFF8C-F216-4929-A44C-088628E3C6C4}" destId="{BB4B138C-9871-F140-BB00-3F80F2EC6FB8}" srcOrd="0" destOrd="0" presId="urn:microsoft.com/office/officeart/2016/7/layout/LinearBlockProcessNumbered"/>
    <dgm:cxn modelId="{265E5845-08AA-7546-8B95-DA43DC3E5802}" type="presOf" srcId="{8B8C0BA7-2E6A-4434-A044-810121BA500B}" destId="{1481112F-A652-1C48-A41F-2FED4816296E}" srcOrd="1" destOrd="0" presId="urn:microsoft.com/office/officeart/2016/7/layout/LinearBlockProcessNumbered"/>
    <dgm:cxn modelId="{1F328548-C9B3-A446-AABB-DAF2AB2CDCDF}" type="presOf" srcId="{B3A86FF4-E81B-4AD5-A128-652AD41A6933}" destId="{7C00D5AC-BB35-5846-A2E6-57C08A9A9F7C}" srcOrd="0" destOrd="0" presId="urn:microsoft.com/office/officeart/2016/7/layout/LinearBlockProcessNumbered"/>
    <dgm:cxn modelId="{31CC3978-6550-3D4A-B8A6-EEBEE5B00B32}" type="presOf" srcId="{B5E1B02F-05CE-4562-B46E-8E1453ACD706}" destId="{6EA60311-5DBE-8542-872D-567176FD2BE5}" srcOrd="0" destOrd="0" presId="urn:microsoft.com/office/officeart/2016/7/layout/LinearBlockProcessNumbered"/>
    <dgm:cxn modelId="{CEE09C99-56BA-D44C-A370-4A68AF445E84}" type="presOf" srcId="{A7F02BDA-38B2-49CA-9758-F9E0E7FBC31A}" destId="{3DF5520C-49BA-3549-A54B-3F96179724D2}" srcOrd="1" destOrd="0" presId="urn:microsoft.com/office/officeart/2016/7/layout/LinearBlockProcessNumbered"/>
    <dgm:cxn modelId="{0487409C-C90C-412F-9BEE-029D67EBB0FD}" srcId="{8697C345-B4C9-4A8D-9D07-8A08C4E90E43}" destId="{D844673A-25E2-4F21-B625-2095DAC991E9}" srcOrd="1" destOrd="0" parTransId="{33F227EC-E1B0-483F-B3CF-357102A5DFAB}" sibTransId="{ABD2171C-5E04-4639-B973-157E3C1DE657}"/>
    <dgm:cxn modelId="{AB1E2EDA-E8E1-7B4E-9A0B-B36D08DE0D7B}" type="presOf" srcId="{A7F02BDA-38B2-49CA-9758-F9E0E7FBC31A}" destId="{2BFC7567-076E-3949-85FD-50EA3CCECBFD}" srcOrd="0" destOrd="0" presId="urn:microsoft.com/office/officeart/2016/7/layout/LinearBlockProcessNumbered"/>
    <dgm:cxn modelId="{B39B49DE-5692-BC4C-B490-3CB0B6865CFE}" type="presOf" srcId="{D844673A-25E2-4F21-B625-2095DAC991E9}" destId="{0AEBDC1A-4497-534B-8128-ED22EC2B54C7}" srcOrd="0" destOrd="0" presId="urn:microsoft.com/office/officeart/2016/7/layout/LinearBlockProcessNumbered"/>
    <dgm:cxn modelId="{383E31E1-1B79-7C48-B28F-A42F73B77CE6}" type="presOf" srcId="{B3A86FF4-E81B-4AD5-A128-652AD41A6933}" destId="{E792E9F6-A494-F440-A2A7-C52E07126333}" srcOrd="1" destOrd="0" presId="urn:microsoft.com/office/officeart/2016/7/layout/LinearBlockProcessNumbered"/>
    <dgm:cxn modelId="{DD83B1E6-D517-1248-9A08-39020BB75F09}" type="presOf" srcId="{8697C345-B4C9-4A8D-9D07-8A08C4E90E43}" destId="{F5312CA9-2109-F842-81F8-396263B52268}" srcOrd="0" destOrd="0" presId="urn:microsoft.com/office/officeart/2016/7/layout/LinearBlockProcessNumbered"/>
    <dgm:cxn modelId="{862AD7FE-B538-42D2-86B3-8DB302C2556D}" srcId="{8697C345-B4C9-4A8D-9D07-8A08C4E90E43}" destId="{8B8C0BA7-2E6A-4434-A044-810121BA500B}" srcOrd="0" destOrd="0" parTransId="{43AA8D02-4DC6-408E-990B-ABD904169E7A}" sibTransId="{4E617802-B0AE-4D88-A337-25CB79EECE2B}"/>
    <dgm:cxn modelId="{90EC367F-C02F-804B-BD00-7F8082E9214C}" type="presParOf" srcId="{F5312CA9-2109-F842-81F8-396263B52268}" destId="{DC817381-E7A6-CC4B-B22F-517E6AA01656}" srcOrd="0" destOrd="0" presId="urn:microsoft.com/office/officeart/2016/7/layout/LinearBlockProcessNumbered"/>
    <dgm:cxn modelId="{566F46AD-06D0-004F-9307-F66DD6EDE4C4}" type="presParOf" srcId="{DC817381-E7A6-CC4B-B22F-517E6AA01656}" destId="{8B6A757A-EBB3-194B-8A84-8F2F230AB599}" srcOrd="0" destOrd="0" presId="urn:microsoft.com/office/officeart/2016/7/layout/LinearBlockProcessNumbered"/>
    <dgm:cxn modelId="{0970936A-ABAD-1148-8A4C-8E2AED936ABF}" type="presParOf" srcId="{DC817381-E7A6-CC4B-B22F-517E6AA01656}" destId="{06E1CBD2-EE8F-8941-AC7A-E42403A065BF}" srcOrd="1" destOrd="0" presId="urn:microsoft.com/office/officeart/2016/7/layout/LinearBlockProcessNumbered"/>
    <dgm:cxn modelId="{A6C9738B-6954-474F-BADE-EA6A5A65D781}" type="presParOf" srcId="{DC817381-E7A6-CC4B-B22F-517E6AA01656}" destId="{1481112F-A652-1C48-A41F-2FED4816296E}" srcOrd="2" destOrd="0" presId="urn:microsoft.com/office/officeart/2016/7/layout/LinearBlockProcessNumbered"/>
    <dgm:cxn modelId="{D149AB79-8417-764A-B829-D9C001DF1815}" type="presParOf" srcId="{F5312CA9-2109-F842-81F8-396263B52268}" destId="{992B89A2-0FF3-1344-8E88-5601A398068A}" srcOrd="1" destOrd="0" presId="urn:microsoft.com/office/officeart/2016/7/layout/LinearBlockProcessNumbered"/>
    <dgm:cxn modelId="{6CFC89A5-2F1C-574F-9603-8955BD1688D5}" type="presParOf" srcId="{F5312CA9-2109-F842-81F8-396263B52268}" destId="{5A57434F-6EDA-5F4C-9946-360EE009245E}" srcOrd="2" destOrd="0" presId="urn:microsoft.com/office/officeart/2016/7/layout/LinearBlockProcessNumbered"/>
    <dgm:cxn modelId="{A3454EC8-564F-F448-9B8E-A721A6F13670}" type="presParOf" srcId="{5A57434F-6EDA-5F4C-9946-360EE009245E}" destId="{0AEBDC1A-4497-534B-8128-ED22EC2B54C7}" srcOrd="0" destOrd="0" presId="urn:microsoft.com/office/officeart/2016/7/layout/LinearBlockProcessNumbered"/>
    <dgm:cxn modelId="{D1204517-A429-9049-9C55-72D343A7F056}" type="presParOf" srcId="{5A57434F-6EDA-5F4C-9946-360EE009245E}" destId="{22EE2A43-571B-BB4A-87F2-F80566929BCA}" srcOrd="1" destOrd="0" presId="urn:microsoft.com/office/officeart/2016/7/layout/LinearBlockProcessNumbered"/>
    <dgm:cxn modelId="{2989C581-4F19-F847-8396-56B7BE614284}" type="presParOf" srcId="{5A57434F-6EDA-5F4C-9946-360EE009245E}" destId="{3BE129DA-B1AE-3446-B211-AC819710778A}" srcOrd="2" destOrd="0" presId="urn:microsoft.com/office/officeart/2016/7/layout/LinearBlockProcessNumbered"/>
    <dgm:cxn modelId="{53E0B88F-A54F-DC48-93DD-673F6DE1EE9A}" type="presParOf" srcId="{F5312CA9-2109-F842-81F8-396263B52268}" destId="{3D3E35A9-2C21-A344-8179-613804DFC621}" srcOrd="3" destOrd="0" presId="urn:microsoft.com/office/officeart/2016/7/layout/LinearBlockProcessNumbered"/>
    <dgm:cxn modelId="{1FB04B7E-586A-544E-A2F2-38995F3E553D}" type="presParOf" srcId="{F5312CA9-2109-F842-81F8-396263B52268}" destId="{FB06C1F6-A336-C146-B0BB-AB4CB422BFE4}" srcOrd="4" destOrd="0" presId="urn:microsoft.com/office/officeart/2016/7/layout/LinearBlockProcessNumbered"/>
    <dgm:cxn modelId="{35452A53-4AF3-1F42-AE09-8F86C83BAEEB}" type="presParOf" srcId="{FB06C1F6-A336-C146-B0BB-AB4CB422BFE4}" destId="{2BFC7567-076E-3949-85FD-50EA3CCECBFD}" srcOrd="0" destOrd="0" presId="urn:microsoft.com/office/officeart/2016/7/layout/LinearBlockProcessNumbered"/>
    <dgm:cxn modelId="{227E4A73-E144-624B-8903-37D9F0B7A144}" type="presParOf" srcId="{FB06C1F6-A336-C146-B0BB-AB4CB422BFE4}" destId="{6EA60311-5DBE-8542-872D-567176FD2BE5}" srcOrd="1" destOrd="0" presId="urn:microsoft.com/office/officeart/2016/7/layout/LinearBlockProcessNumbered"/>
    <dgm:cxn modelId="{2D104BF8-9FB0-7946-B03E-78C6C3559487}" type="presParOf" srcId="{FB06C1F6-A336-C146-B0BB-AB4CB422BFE4}" destId="{3DF5520C-49BA-3549-A54B-3F96179724D2}" srcOrd="2" destOrd="0" presId="urn:microsoft.com/office/officeart/2016/7/layout/LinearBlockProcessNumbered"/>
    <dgm:cxn modelId="{4F797155-88A9-2245-A42F-53CE6674B68D}" type="presParOf" srcId="{F5312CA9-2109-F842-81F8-396263B52268}" destId="{4EB6100D-FC42-9F47-B7B6-0BED90034C5B}" srcOrd="5" destOrd="0" presId="urn:microsoft.com/office/officeart/2016/7/layout/LinearBlockProcessNumbered"/>
    <dgm:cxn modelId="{56F8550F-5D06-FB46-ABEA-1C94275A39EB}" type="presParOf" srcId="{F5312CA9-2109-F842-81F8-396263B52268}" destId="{D9298861-0318-A44B-AA09-3D71CAFDCF98}" srcOrd="6" destOrd="0" presId="urn:microsoft.com/office/officeart/2016/7/layout/LinearBlockProcessNumbered"/>
    <dgm:cxn modelId="{075CC8F3-0087-5646-989A-2A7E1988069B}" type="presParOf" srcId="{D9298861-0318-A44B-AA09-3D71CAFDCF98}" destId="{7C00D5AC-BB35-5846-A2E6-57C08A9A9F7C}" srcOrd="0" destOrd="0" presId="urn:microsoft.com/office/officeart/2016/7/layout/LinearBlockProcessNumbered"/>
    <dgm:cxn modelId="{75070810-F26F-E741-9F45-039780CDE0E5}" type="presParOf" srcId="{D9298861-0318-A44B-AA09-3D71CAFDCF98}" destId="{BB4B138C-9871-F140-BB00-3F80F2EC6FB8}" srcOrd="1" destOrd="0" presId="urn:microsoft.com/office/officeart/2016/7/layout/LinearBlockProcessNumbered"/>
    <dgm:cxn modelId="{6386AA04-6A74-1E42-B2DB-CF4D404D59D1}" type="presParOf" srcId="{D9298861-0318-A44B-AA09-3D71CAFDCF98}" destId="{E792E9F6-A494-F440-A2A7-C52E07126333}"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C6009A-93EB-46EF-9AF8-41FF555066F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E17EBFD-8FD9-4795-9F18-7877749C863C}">
      <dgm:prSet/>
      <dgm:spPr/>
      <dgm:t>
        <a:bodyPr/>
        <a:lstStyle/>
        <a:p>
          <a:r>
            <a:rPr lang="en-US" b="0" i="0"/>
            <a:t>The function is called without parameters or variable assignment. It checks for required packages and prompts for installation if necessary.</a:t>
          </a:r>
          <a:endParaRPr lang="en-US"/>
        </a:p>
      </dgm:t>
    </dgm:pt>
    <dgm:pt modelId="{E78B13FB-19FD-4F16-A728-B01E7448D3D4}" type="parTrans" cxnId="{BB75A709-6820-4189-9EF2-4B3B853435E6}">
      <dgm:prSet/>
      <dgm:spPr/>
      <dgm:t>
        <a:bodyPr/>
        <a:lstStyle/>
        <a:p>
          <a:endParaRPr lang="en-US"/>
        </a:p>
      </dgm:t>
    </dgm:pt>
    <dgm:pt modelId="{05E357D6-7BB4-42D5-A0EF-A9D7674DF300}" type="sibTrans" cxnId="{BB75A709-6820-4189-9EF2-4B3B853435E6}">
      <dgm:prSet/>
      <dgm:spPr/>
      <dgm:t>
        <a:bodyPr/>
        <a:lstStyle/>
        <a:p>
          <a:endParaRPr lang="en-US"/>
        </a:p>
      </dgm:t>
    </dgm:pt>
    <dgm:pt modelId="{E5A784D8-0FA0-4173-AD54-1A16D55217BC}">
      <dgm:prSet/>
      <dgm:spPr/>
      <dgm:t>
        <a:bodyPr/>
        <a:lstStyle/>
        <a:p>
          <a:r>
            <a:rPr lang="en-US" b="0" i="0"/>
            <a:t>The classifier prompts the user to select a dataset from a list of matching files in the current directory. If the desired dataset is not listed, the user can select "other" and input the file name manually.</a:t>
          </a:r>
          <a:endParaRPr lang="en-US"/>
        </a:p>
      </dgm:t>
    </dgm:pt>
    <dgm:pt modelId="{7C70B826-BE00-4A3C-A9BB-FD418509250A}" type="parTrans" cxnId="{A8754E14-2C30-4FF5-A2E3-C86609CE23B5}">
      <dgm:prSet/>
      <dgm:spPr/>
      <dgm:t>
        <a:bodyPr/>
        <a:lstStyle/>
        <a:p>
          <a:endParaRPr lang="en-US"/>
        </a:p>
      </dgm:t>
    </dgm:pt>
    <dgm:pt modelId="{2C8D1D9C-289A-4EF2-88BD-4F5CF7C17CCA}" type="sibTrans" cxnId="{A8754E14-2C30-4FF5-A2E3-C86609CE23B5}">
      <dgm:prSet/>
      <dgm:spPr/>
      <dgm:t>
        <a:bodyPr/>
        <a:lstStyle/>
        <a:p>
          <a:endParaRPr lang="en-US"/>
        </a:p>
      </dgm:t>
    </dgm:pt>
    <dgm:pt modelId="{B735D206-E647-4150-96E4-E4243901FF24}" type="pres">
      <dgm:prSet presAssocID="{9CC6009A-93EB-46EF-9AF8-41FF555066FA}" presName="linear" presStyleCnt="0">
        <dgm:presLayoutVars>
          <dgm:animLvl val="lvl"/>
          <dgm:resizeHandles val="exact"/>
        </dgm:presLayoutVars>
      </dgm:prSet>
      <dgm:spPr/>
    </dgm:pt>
    <dgm:pt modelId="{1718C03E-4AED-4A0C-B39D-B8E83AF05762}" type="pres">
      <dgm:prSet presAssocID="{DE17EBFD-8FD9-4795-9F18-7877749C863C}" presName="parentText" presStyleLbl="node1" presStyleIdx="0" presStyleCnt="2">
        <dgm:presLayoutVars>
          <dgm:chMax val="0"/>
          <dgm:bulletEnabled val="1"/>
        </dgm:presLayoutVars>
      </dgm:prSet>
      <dgm:spPr/>
    </dgm:pt>
    <dgm:pt modelId="{DF511E4F-4E52-4A30-8C16-DF43AD2C0FB5}" type="pres">
      <dgm:prSet presAssocID="{05E357D6-7BB4-42D5-A0EF-A9D7674DF300}" presName="spacer" presStyleCnt="0"/>
      <dgm:spPr/>
    </dgm:pt>
    <dgm:pt modelId="{F6C2A4A5-69A9-470B-AAEB-8492A879F341}" type="pres">
      <dgm:prSet presAssocID="{E5A784D8-0FA0-4173-AD54-1A16D55217BC}" presName="parentText" presStyleLbl="node1" presStyleIdx="1" presStyleCnt="2">
        <dgm:presLayoutVars>
          <dgm:chMax val="0"/>
          <dgm:bulletEnabled val="1"/>
        </dgm:presLayoutVars>
      </dgm:prSet>
      <dgm:spPr/>
    </dgm:pt>
  </dgm:ptLst>
  <dgm:cxnLst>
    <dgm:cxn modelId="{BB75A709-6820-4189-9EF2-4B3B853435E6}" srcId="{9CC6009A-93EB-46EF-9AF8-41FF555066FA}" destId="{DE17EBFD-8FD9-4795-9F18-7877749C863C}" srcOrd="0" destOrd="0" parTransId="{E78B13FB-19FD-4F16-A728-B01E7448D3D4}" sibTransId="{05E357D6-7BB4-42D5-A0EF-A9D7674DF300}"/>
    <dgm:cxn modelId="{A8754E14-2C30-4FF5-A2E3-C86609CE23B5}" srcId="{9CC6009A-93EB-46EF-9AF8-41FF555066FA}" destId="{E5A784D8-0FA0-4173-AD54-1A16D55217BC}" srcOrd="1" destOrd="0" parTransId="{7C70B826-BE00-4A3C-A9BB-FD418509250A}" sibTransId="{2C8D1D9C-289A-4EF2-88BD-4F5CF7C17CCA}"/>
    <dgm:cxn modelId="{14570119-5F69-4683-83B2-124F7DA3659E}" type="presOf" srcId="{DE17EBFD-8FD9-4795-9F18-7877749C863C}" destId="{1718C03E-4AED-4A0C-B39D-B8E83AF05762}" srcOrd="0" destOrd="0" presId="urn:microsoft.com/office/officeart/2005/8/layout/vList2"/>
    <dgm:cxn modelId="{D44AF065-8B1B-4C49-8BE8-72D7D157EEBD}" type="presOf" srcId="{9CC6009A-93EB-46EF-9AF8-41FF555066FA}" destId="{B735D206-E647-4150-96E4-E4243901FF24}" srcOrd="0" destOrd="0" presId="urn:microsoft.com/office/officeart/2005/8/layout/vList2"/>
    <dgm:cxn modelId="{1A50E599-F4A0-4BCC-8F2E-DAB8567B3FAA}" type="presOf" srcId="{E5A784D8-0FA0-4173-AD54-1A16D55217BC}" destId="{F6C2A4A5-69A9-470B-AAEB-8492A879F341}" srcOrd="0" destOrd="0" presId="urn:microsoft.com/office/officeart/2005/8/layout/vList2"/>
    <dgm:cxn modelId="{109D68BC-8A0C-472A-B3E0-AD497522D8C0}" type="presParOf" srcId="{B735D206-E647-4150-96E4-E4243901FF24}" destId="{1718C03E-4AED-4A0C-B39D-B8E83AF05762}" srcOrd="0" destOrd="0" presId="urn:microsoft.com/office/officeart/2005/8/layout/vList2"/>
    <dgm:cxn modelId="{E28A7ED3-F41D-4A85-A0DE-48969A7F8668}" type="presParOf" srcId="{B735D206-E647-4150-96E4-E4243901FF24}" destId="{DF511E4F-4E52-4A30-8C16-DF43AD2C0FB5}" srcOrd="1" destOrd="0" presId="urn:microsoft.com/office/officeart/2005/8/layout/vList2"/>
    <dgm:cxn modelId="{AD8A7B2E-5B01-4E5B-ADB4-4BF5F355592E}" type="presParOf" srcId="{B735D206-E647-4150-96E4-E4243901FF24}" destId="{F6C2A4A5-69A9-470B-AAEB-8492A879F34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653F64-6E2A-4691-B122-4E5EF8CA885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D6C1F7E-BA34-49C8-B0D4-4A01CAC132C8}">
      <dgm:prSet/>
      <dgm:spPr/>
      <dgm:t>
        <a:bodyPr/>
        <a:lstStyle/>
        <a:p>
          <a:r>
            <a:rPr lang="en-US" b="0" i="0"/>
            <a:t>B Type Classification</a:t>
          </a:r>
          <a:endParaRPr lang="en-US"/>
        </a:p>
      </dgm:t>
    </dgm:pt>
    <dgm:pt modelId="{406EFAE8-0792-4E1A-BEB0-1D6B0E072993}" type="parTrans" cxnId="{C053E06D-8EF7-4054-A28E-A4C4BF75EA1E}">
      <dgm:prSet/>
      <dgm:spPr/>
      <dgm:t>
        <a:bodyPr/>
        <a:lstStyle/>
        <a:p>
          <a:endParaRPr lang="en-US"/>
        </a:p>
      </dgm:t>
    </dgm:pt>
    <dgm:pt modelId="{B7EA3090-3D1B-4014-93F6-1750F47D5A02}" type="sibTrans" cxnId="{C053E06D-8EF7-4054-A28E-A4C4BF75EA1E}">
      <dgm:prSet/>
      <dgm:spPr/>
      <dgm:t>
        <a:bodyPr/>
        <a:lstStyle/>
        <a:p>
          <a:endParaRPr lang="en-US"/>
        </a:p>
      </dgm:t>
    </dgm:pt>
    <dgm:pt modelId="{1148E615-4ECF-4985-AA16-CD525D209F74}">
      <dgm:prSet/>
      <dgm:spPr/>
      <dgm:t>
        <a:bodyPr/>
        <a:lstStyle/>
        <a:p>
          <a:r>
            <a:rPr lang="en-US" b="0" i="0"/>
            <a:t>For B type datasets, the classifier uses KNN to predict the class of the input value(s). It provides a message with the results and stores them in a data frame in the global environment.</a:t>
          </a:r>
          <a:endParaRPr lang="en-US"/>
        </a:p>
      </dgm:t>
    </dgm:pt>
    <dgm:pt modelId="{35D66403-9EDD-4E24-8C4E-573E536BD7D3}" type="parTrans" cxnId="{1DB47230-9562-4510-84B5-4D5BACE4150F}">
      <dgm:prSet/>
      <dgm:spPr/>
      <dgm:t>
        <a:bodyPr/>
        <a:lstStyle/>
        <a:p>
          <a:endParaRPr lang="en-US"/>
        </a:p>
      </dgm:t>
    </dgm:pt>
    <dgm:pt modelId="{F423D03E-B9A6-4345-82EF-611AD2A68725}" type="sibTrans" cxnId="{1DB47230-9562-4510-84B5-4D5BACE4150F}">
      <dgm:prSet/>
      <dgm:spPr/>
      <dgm:t>
        <a:bodyPr/>
        <a:lstStyle/>
        <a:p>
          <a:endParaRPr lang="en-US"/>
        </a:p>
      </dgm:t>
    </dgm:pt>
    <dgm:pt modelId="{F4A447F8-F317-4075-AF83-796966D6278A}">
      <dgm:prSet/>
      <dgm:spPr/>
      <dgm:t>
        <a:bodyPr/>
        <a:lstStyle/>
        <a:p>
          <a:r>
            <a:rPr lang="en-US" b="0" i="0"/>
            <a:t>C Type Classification</a:t>
          </a:r>
          <a:endParaRPr lang="en-US"/>
        </a:p>
      </dgm:t>
    </dgm:pt>
    <dgm:pt modelId="{FFFA25A7-52CD-4367-8074-FA23F421AA44}" type="parTrans" cxnId="{E08CA283-31B2-4055-9833-961AC5255CCD}">
      <dgm:prSet/>
      <dgm:spPr/>
      <dgm:t>
        <a:bodyPr/>
        <a:lstStyle/>
        <a:p>
          <a:endParaRPr lang="en-US"/>
        </a:p>
      </dgm:t>
    </dgm:pt>
    <dgm:pt modelId="{6E9CD50F-4E23-4D37-8BB0-7AD1ADE6DA3F}" type="sibTrans" cxnId="{E08CA283-31B2-4055-9833-961AC5255CCD}">
      <dgm:prSet/>
      <dgm:spPr/>
      <dgm:t>
        <a:bodyPr/>
        <a:lstStyle/>
        <a:p>
          <a:endParaRPr lang="en-US"/>
        </a:p>
      </dgm:t>
    </dgm:pt>
    <dgm:pt modelId="{9AE0C7B4-98D0-4E06-80D2-50697B521DC9}">
      <dgm:prSet/>
      <dgm:spPr/>
      <dgm:t>
        <a:bodyPr/>
        <a:lstStyle/>
        <a:p>
          <a:r>
            <a:rPr lang="en-US" b="0" i="0"/>
            <a:t>For C type datasets, the classifier uses KNN to predict the class of the input value(s). It provides a message with the results, stores them in a data frame in the global environment, and creates graphs.</a:t>
          </a:r>
          <a:endParaRPr lang="en-US"/>
        </a:p>
      </dgm:t>
    </dgm:pt>
    <dgm:pt modelId="{A5FA8EF5-892C-44CD-8733-4D73C9F7FBA2}" type="parTrans" cxnId="{974F429B-5D3D-4A99-A63B-8735B050987F}">
      <dgm:prSet/>
      <dgm:spPr/>
      <dgm:t>
        <a:bodyPr/>
        <a:lstStyle/>
        <a:p>
          <a:endParaRPr lang="en-US"/>
        </a:p>
      </dgm:t>
    </dgm:pt>
    <dgm:pt modelId="{004677B4-879E-4111-985C-B32C519FCF6D}" type="sibTrans" cxnId="{974F429B-5D3D-4A99-A63B-8735B050987F}">
      <dgm:prSet/>
      <dgm:spPr/>
      <dgm:t>
        <a:bodyPr/>
        <a:lstStyle/>
        <a:p>
          <a:endParaRPr lang="en-US"/>
        </a:p>
      </dgm:t>
    </dgm:pt>
    <dgm:pt modelId="{73958FAC-6313-4E20-9DFF-8B2FCBE49333}">
      <dgm:prSet/>
      <dgm:spPr/>
      <dgm:t>
        <a:bodyPr/>
        <a:lstStyle/>
        <a:p>
          <a:r>
            <a:rPr lang="en-US" b="0" i="0"/>
            <a:t>O Type Classification</a:t>
          </a:r>
          <a:endParaRPr lang="en-US"/>
        </a:p>
      </dgm:t>
    </dgm:pt>
    <dgm:pt modelId="{9CBC93B4-E105-4949-BE5A-B0693DBC9359}" type="parTrans" cxnId="{478C9FC8-B249-4B7A-AAED-351988C8A7DD}">
      <dgm:prSet/>
      <dgm:spPr/>
      <dgm:t>
        <a:bodyPr/>
        <a:lstStyle/>
        <a:p>
          <a:endParaRPr lang="en-US"/>
        </a:p>
      </dgm:t>
    </dgm:pt>
    <dgm:pt modelId="{1D0ECFD5-CBAB-48A8-8A85-DA085F035F87}" type="sibTrans" cxnId="{478C9FC8-B249-4B7A-AAED-351988C8A7DD}">
      <dgm:prSet/>
      <dgm:spPr/>
      <dgm:t>
        <a:bodyPr/>
        <a:lstStyle/>
        <a:p>
          <a:endParaRPr lang="en-US"/>
        </a:p>
      </dgm:t>
    </dgm:pt>
    <dgm:pt modelId="{EB959AD5-B636-4AF1-8789-1FFE2956DF23}">
      <dgm:prSet/>
      <dgm:spPr/>
      <dgm:t>
        <a:bodyPr/>
        <a:lstStyle/>
        <a:p>
          <a:r>
            <a:rPr lang="en-US" b="0" i="0"/>
            <a:t>For O type datasets, the classifier uses multinomial logistic regression to predict the class of the input based on the 8 feature values provided. It provides a message with the results and stores them in the global environment.</a:t>
          </a:r>
          <a:endParaRPr lang="en-US"/>
        </a:p>
      </dgm:t>
    </dgm:pt>
    <dgm:pt modelId="{631927B5-5B7F-4B2C-B10A-4F9F5BAB5B43}" type="parTrans" cxnId="{DB0F4091-4E86-4334-9F0A-4B853A551D60}">
      <dgm:prSet/>
      <dgm:spPr/>
      <dgm:t>
        <a:bodyPr/>
        <a:lstStyle/>
        <a:p>
          <a:endParaRPr lang="en-US"/>
        </a:p>
      </dgm:t>
    </dgm:pt>
    <dgm:pt modelId="{F1AD752B-659C-46AE-A3D4-3D71BCC430C5}" type="sibTrans" cxnId="{DB0F4091-4E86-4334-9F0A-4B853A551D60}">
      <dgm:prSet/>
      <dgm:spPr/>
      <dgm:t>
        <a:bodyPr/>
        <a:lstStyle/>
        <a:p>
          <a:endParaRPr lang="en-US"/>
        </a:p>
      </dgm:t>
    </dgm:pt>
    <dgm:pt modelId="{6FCF7FE7-58DA-5B4D-857B-4C92E9F13C13}" type="pres">
      <dgm:prSet presAssocID="{7A653F64-6E2A-4691-B122-4E5EF8CA8853}" presName="diagram" presStyleCnt="0">
        <dgm:presLayoutVars>
          <dgm:dir/>
          <dgm:resizeHandles val="exact"/>
        </dgm:presLayoutVars>
      </dgm:prSet>
      <dgm:spPr/>
    </dgm:pt>
    <dgm:pt modelId="{1BC92662-2A27-7C40-AE7D-F69478AC062A}" type="pres">
      <dgm:prSet presAssocID="{7D6C1F7E-BA34-49C8-B0D4-4A01CAC132C8}" presName="node" presStyleLbl="node1" presStyleIdx="0" presStyleCnt="6" custScaleY="30274" custLinFactNeighborX="5153" custLinFactNeighborY="-29549">
        <dgm:presLayoutVars>
          <dgm:bulletEnabled val="1"/>
        </dgm:presLayoutVars>
      </dgm:prSet>
      <dgm:spPr/>
    </dgm:pt>
    <dgm:pt modelId="{E0F396AE-DDAE-674C-A81E-9A346F795F60}" type="pres">
      <dgm:prSet presAssocID="{B7EA3090-3D1B-4014-93F6-1750F47D5A02}" presName="sibTrans" presStyleCnt="0"/>
      <dgm:spPr/>
    </dgm:pt>
    <dgm:pt modelId="{AC84FD59-C277-814A-A07A-08FE72EF5DC2}" type="pres">
      <dgm:prSet presAssocID="{1148E615-4ECF-4985-AA16-CD525D209F74}" presName="node" presStyleLbl="node1" presStyleIdx="1" presStyleCnt="6" custLinFactX="-3816" custLinFactNeighborX="-100000" custLinFactNeighborY="72182">
        <dgm:presLayoutVars>
          <dgm:bulletEnabled val="1"/>
        </dgm:presLayoutVars>
      </dgm:prSet>
      <dgm:spPr/>
    </dgm:pt>
    <dgm:pt modelId="{06CCF132-2D77-5A46-A7FB-BE93E563A1BD}" type="pres">
      <dgm:prSet presAssocID="{F423D03E-B9A6-4345-82EF-611AD2A68725}" presName="sibTrans" presStyleCnt="0"/>
      <dgm:spPr/>
    </dgm:pt>
    <dgm:pt modelId="{2948AFA6-D14C-C64A-B02C-423D5F5FB4DF}" type="pres">
      <dgm:prSet presAssocID="{F4A447F8-F317-4075-AF83-796966D6278A}" presName="node" presStyleLbl="node1" presStyleIdx="2" presStyleCnt="6" custScaleY="28556" custLinFactX="-10000" custLinFactNeighborX="-100000" custLinFactNeighborY="-34072">
        <dgm:presLayoutVars>
          <dgm:bulletEnabled val="1"/>
        </dgm:presLayoutVars>
      </dgm:prSet>
      <dgm:spPr/>
    </dgm:pt>
    <dgm:pt modelId="{1EB3E3CE-961D-514D-B6CF-77A4F4C9F809}" type="pres">
      <dgm:prSet presAssocID="{6E9CD50F-4E23-4D37-8BB0-7AD1ADE6DA3F}" presName="sibTrans" presStyleCnt="0"/>
      <dgm:spPr/>
    </dgm:pt>
    <dgm:pt modelId="{A632ACEE-FA4A-8442-85BE-13D035C4D647}" type="pres">
      <dgm:prSet presAssocID="{9AE0C7B4-98D0-4E06-80D2-50697B521DC9}" presName="node" presStyleLbl="node1" presStyleIdx="3" presStyleCnt="6" custLinFactX="10000" custLinFactNeighborX="100000" custLinFactNeighborY="-44485">
        <dgm:presLayoutVars>
          <dgm:bulletEnabled val="1"/>
        </dgm:presLayoutVars>
      </dgm:prSet>
      <dgm:spPr/>
    </dgm:pt>
    <dgm:pt modelId="{21709C8F-546C-AC4F-8A0D-9F66313EB011}" type="pres">
      <dgm:prSet presAssocID="{004677B4-879E-4111-985C-B32C519FCF6D}" presName="sibTrans" presStyleCnt="0"/>
      <dgm:spPr/>
    </dgm:pt>
    <dgm:pt modelId="{DB58FBCC-8608-C64E-83B7-E5EC9D0A38B8}" type="pres">
      <dgm:prSet presAssocID="{73958FAC-6313-4E20-9DFF-8B2FCBE49333}" presName="node" presStyleLbl="node1" presStyleIdx="4" presStyleCnt="6" custScaleY="33388" custLinFactX="10000" custLinFactY="-47424" custLinFactNeighborX="100000" custLinFactNeighborY="-100000">
        <dgm:presLayoutVars>
          <dgm:bulletEnabled val="1"/>
        </dgm:presLayoutVars>
      </dgm:prSet>
      <dgm:spPr/>
    </dgm:pt>
    <dgm:pt modelId="{645C946E-C070-6E4A-84E5-63F4D59E4E50}" type="pres">
      <dgm:prSet presAssocID="{1D0ECFD5-CBAB-48A8-8A85-DA085F035F87}" presName="sibTrans" presStyleCnt="0"/>
      <dgm:spPr/>
    </dgm:pt>
    <dgm:pt modelId="{B235899A-EA75-9C4E-94DF-3441F214FA80}" type="pres">
      <dgm:prSet presAssocID="{EB959AD5-B636-4AF1-8789-1FFE2956DF23}" presName="node" presStyleLbl="node1" presStyleIdx="5" presStyleCnt="6" custLinFactNeighborY="-44485">
        <dgm:presLayoutVars>
          <dgm:bulletEnabled val="1"/>
        </dgm:presLayoutVars>
      </dgm:prSet>
      <dgm:spPr/>
    </dgm:pt>
  </dgm:ptLst>
  <dgm:cxnLst>
    <dgm:cxn modelId="{F6D8D506-CBB4-7F47-BEE7-75F2FBD703A2}" type="presOf" srcId="{7A653F64-6E2A-4691-B122-4E5EF8CA8853}" destId="{6FCF7FE7-58DA-5B4D-857B-4C92E9F13C13}" srcOrd="0" destOrd="0" presId="urn:microsoft.com/office/officeart/2005/8/layout/default"/>
    <dgm:cxn modelId="{612D612C-34A8-E544-BEE7-E9291C3DEF2F}" type="presOf" srcId="{F4A447F8-F317-4075-AF83-796966D6278A}" destId="{2948AFA6-D14C-C64A-B02C-423D5F5FB4DF}" srcOrd="0" destOrd="0" presId="urn:microsoft.com/office/officeart/2005/8/layout/default"/>
    <dgm:cxn modelId="{1DB47230-9562-4510-84B5-4D5BACE4150F}" srcId="{7A653F64-6E2A-4691-B122-4E5EF8CA8853}" destId="{1148E615-4ECF-4985-AA16-CD525D209F74}" srcOrd="1" destOrd="0" parTransId="{35D66403-9EDD-4E24-8C4E-573E536BD7D3}" sibTransId="{F423D03E-B9A6-4345-82EF-611AD2A68725}"/>
    <dgm:cxn modelId="{C053E06D-8EF7-4054-A28E-A4C4BF75EA1E}" srcId="{7A653F64-6E2A-4691-B122-4E5EF8CA8853}" destId="{7D6C1F7E-BA34-49C8-B0D4-4A01CAC132C8}" srcOrd="0" destOrd="0" parTransId="{406EFAE8-0792-4E1A-BEB0-1D6B0E072993}" sibTransId="{B7EA3090-3D1B-4014-93F6-1750F47D5A02}"/>
    <dgm:cxn modelId="{437B0F53-E11B-7F4B-AFB1-8F4237FE7C87}" type="presOf" srcId="{7D6C1F7E-BA34-49C8-B0D4-4A01CAC132C8}" destId="{1BC92662-2A27-7C40-AE7D-F69478AC062A}" srcOrd="0" destOrd="0" presId="urn:microsoft.com/office/officeart/2005/8/layout/default"/>
    <dgm:cxn modelId="{E08CA283-31B2-4055-9833-961AC5255CCD}" srcId="{7A653F64-6E2A-4691-B122-4E5EF8CA8853}" destId="{F4A447F8-F317-4075-AF83-796966D6278A}" srcOrd="2" destOrd="0" parTransId="{FFFA25A7-52CD-4367-8074-FA23F421AA44}" sibTransId="{6E9CD50F-4E23-4D37-8BB0-7AD1ADE6DA3F}"/>
    <dgm:cxn modelId="{DB0F4091-4E86-4334-9F0A-4B853A551D60}" srcId="{7A653F64-6E2A-4691-B122-4E5EF8CA8853}" destId="{EB959AD5-B636-4AF1-8789-1FFE2956DF23}" srcOrd="5" destOrd="0" parTransId="{631927B5-5B7F-4B2C-B10A-4F9F5BAB5B43}" sibTransId="{F1AD752B-659C-46AE-A3D4-3D71BCC430C5}"/>
    <dgm:cxn modelId="{58D2F09A-B99E-5047-926C-231526441B4C}" type="presOf" srcId="{9AE0C7B4-98D0-4E06-80D2-50697B521DC9}" destId="{A632ACEE-FA4A-8442-85BE-13D035C4D647}" srcOrd="0" destOrd="0" presId="urn:microsoft.com/office/officeart/2005/8/layout/default"/>
    <dgm:cxn modelId="{974F429B-5D3D-4A99-A63B-8735B050987F}" srcId="{7A653F64-6E2A-4691-B122-4E5EF8CA8853}" destId="{9AE0C7B4-98D0-4E06-80D2-50697B521DC9}" srcOrd="3" destOrd="0" parTransId="{A5FA8EF5-892C-44CD-8733-4D73C9F7FBA2}" sibTransId="{004677B4-879E-4111-985C-B32C519FCF6D}"/>
    <dgm:cxn modelId="{0F875D9C-B954-B940-B4CB-29C63B6C2A0D}" type="presOf" srcId="{EB959AD5-B636-4AF1-8789-1FFE2956DF23}" destId="{B235899A-EA75-9C4E-94DF-3441F214FA80}" srcOrd="0" destOrd="0" presId="urn:microsoft.com/office/officeart/2005/8/layout/default"/>
    <dgm:cxn modelId="{CAE1A4B1-0683-704A-86D7-CAC682E70F1B}" type="presOf" srcId="{73958FAC-6313-4E20-9DFF-8B2FCBE49333}" destId="{DB58FBCC-8608-C64E-83B7-E5EC9D0A38B8}" srcOrd="0" destOrd="0" presId="urn:microsoft.com/office/officeart/2005/8/layout/default"/>
    <dgm:cxn modelId="{F25BCABC-28EA-DC48-B7BA-7ED3DF5ABD76}" type="presOf" srcId="{1148E615-4ECF-4985-AA16-CD525D209F74}" destId="{AC84FD59-C277-814A-A07A-08FE72EF5DC2}" srcOrd="0" destOrd="0" presId="urn:microsoft.com/office/officeart/2005/8/layout/default"/>
    <dgm:cxn modelId="{478C9FC8-B249-4B7A-AAED-351988C8A7DD}" srcId="{7A653F64-6E2A-4691-B122-4E5EF8CA8853}" destId="{73958FAC-6313-4E20-9DFF-8B2FCBE49333}" srcOrd="4" destOrd="0" parTransId="{9CBC93B4-E105-4949-BE5A-B0693DBC9359}" sibTransId="{1D0ECFD5-CBAB-48A8-8A85-DA085F035F87}"/>
    <dgm:cxn modelId="{D210F2E4-C93C-214C-B0A8-C6891D66E8EC}" type="presParOf" srcId="{6FCF7FE7-58DA-5B4D-857B-4C92E9F13C13}" destId="{1BC92662-2A27-7C40-AE7D-F69478AC062A}" srcOrd="0" destOrd="0" presId="urn:microsoft.com/office/officeart/2005/8/layout/default"/>
    <dgm:cxn modelId="{2304FDFD-26CD-6C44-8F7B-6BFF14E4A678}" type="presParOf" srcId="{6FCF7FE7-58DA-5B4D-857B-4C92E9F13C13}" destId="{E0F396AE-DDAE-674C-A81E-9A346F795F60}" srcOrd="1" destOrd="0" presId="urn:microsoft.com/office/officeart/2005/8/layout/default"/>
    <dgm:cxn modelId="{20AE5381-0930-B440-8A09-4FC85BA1A0AF}" type="presParOf" srcId="{6FCF7FE7-58DA-5B4D-857B-4C92E9F13C13}" destId="{AC84FD59-C277-814A-A07A-08FE72EF5DC2}" srcOrd="2" destOrd="0" presId="urn:microsoft.com/office/officeart/2005/8/layout/default"/>
    <dgm:cxn modelId="{42686325-3FC3-D540-8FF0-9C698F694AAC}" type="presParOf" srcId="{6FCF7FE7-58DA-5B4D-857B-4C92E9F13C13}" destId="{06CCF132-2D77-5A46-A7FB-BE93E563A1BD}" srcOrd="3" destOrd="0" presId="urn:microsoft.com/office/officeart/2005/8/layout/default"/>
    <dgm:cxn modelId="{EE78400B-F8D4-AC47-AC0B-E9AA2D2CBE3F}" type="presParOf" srcId="{6FCF7FE7-58DA-5B4D-857B-4C92E9F13C13}" destId="{2948AFA6-D14C-C64A-B02C-423D5F5FB4DF}" srcOrd="4" destOrd="0" presId="urn:microsoft.com/office/officeart/2005/8/layout/default"/>
    <dgm:cxn modelId="{FCAE88E6-67D2-9C44-8163-E2081EC7B51D}" type="presParOf" srcId="{6FCF7FE7-58DA-5B4D-857B-4C92E9F13C13}" destId="{1EB3E3CE-961D-514D-B6CF-77A4F4C9F809}" srcOrd="5" destOrd="0" presId="urn:microsoft.com/office/officeart/2005/8/layout/default"/>
    <dgm:cxn modelId="{84CBC186-D682-EB41-9501-3F10C09D9804}" type="presParOf" srcId="{6FCF7FE7-58DA-5B4D-857B-4C92E9F13C13}" destId="{A632ACEE-FA4A-8442-85BE-13D035C4D647}" srcOrd="6" destOrd="0" presId="urn:microsoft.com/office/officeart/2005/8/layout/default"/>
    <dgm:cxn modelId="{D7338BAC-C086-0940-8A30-792B15742027}" type="presParOf" srcId="{6FCF7FE7-58DA-5B4D-857B-4C92E9F13C13}" destId="{21709C8F-546C-AC4F-8A0D-9F66313EB011}" srcOrd="7" destOrd="0" presId="urn:microsoft.com/office/officeart/2005/8/layout/default"/>
    <dgm:cxn modelId="{8C4D0C06-A36D-9B48-B610-51E3951DF56C}" type="presParOf" srcId="{6FCF7FE7-58DA-5B4D-857B-4C92E9F13C13}" destId="{DB58FBCC-8608-C64E-83B7-E5EC9D0A38B8}" srcOrd="8" destOrd="0" presId="urn:microsoft.com/office/officeart/2005/8/layout/default"/>
    <dgm:cxn modelId="{E444D25E-AFCC-BD40-9229-7A21A053F8D6}" type="presParOf" srcId="{6FCF7FE7-58DA-5B4D-857B-4C92E9F13C13}" destId="{645C946E-C070-6E4A-84E5-63F4D59E4E50}" srcOrd="9" destOrd="0" presId="urn:microsoft.com/office/officeart/2005/8/layout/default"/>
    <dgm:cxn modelId="{9DA7C9D2-73FF-CA45-BF85-AF17C7FAB7CB}" type="presParOf" srcId="{6FCF7FE7-58DA-5B4D-857B-4C92E9F13C13}" destId="{B235899A-EA75-9C4E-94DF-3441F214FA8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8CE806-2740-46CF-9E23-6B509FA7CD8C}"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1C086728-2AF6-4603-95D0-06A2D3878FB9}">
      <dgm:prSet/>
      <dgm:spPr/>
      <dgm:t>
        <a:bodyPr/>
        <a:lstStyle/>
        <a:p>
          <a:pPr>
            <a:lnSpc>
              <a:spcPct val="100000"/>
            </a:lnSpc>
          </a:pPr>
          <a:r>
            <a:rPr lang="en-US" b="1" i="0"/>
            <a:t>Content:</a:t>
          </a:r>
          <a:endParaRPr lang="en-US"/>
        </a:p>
      </dgm:t>
    </dgm:pt>
    <dgm:pt modelId="{1A0FB9F0-EF5E-458A-82CE-4AC24BF6C1C5}" type="parTrans" cxnId="{879D840B-F262-430E-B76F-D1AE8333E9F6}">
      <dgm:prSet/>
      <dgm:spPr/>
      <dgm:t>
        <a:bodyPr/>
        <a:lstStyle/>
        <a:p>
          <a:endParaRPr lang="en-US"/>
        </a:p>
      </dgm:t>
    </dgm:pt>
    <dgm:pt modelId="{A43AAE1B-52F5-424D-A5C9-5D10677DFBF7}" type="sibTrans" cxnId="{879D840B-F262-430E-B76F-D1AE8333E9F6}">
      <dgm:prSet/>
      <dgm:spPr/>
      <dgm:t>
        <a:bodyPr/>
        <a:lstStyle/>
        <a:p>
          <a:endParaRPr lang="en-US"/>
        </a:p>
      </dgm:t>
    </dgm:pt>
    <dgm:pt modelId="{F8D58CCF-3A09-434B-A23F-43F136907106}">
      <dgm:prSet/>
      <dgm:spPr/>
      <dgm:t>
        <a:bodyPr/>
        <a:lstStyle/>
        <a:p>
          <a:pPr>
            <a:lnSpc>
              <a:spcPct val="100000"/>
            </a:lnSpc>
          </a:pPr>
          <a:r>
            <a:rPr lang="en-US" b="0" i="0"/>
            <a:t>R- code uses KNN to predict a class based on the majority class of its nearest neighbors.</a:t>
          </a:r>
          <a:endParaRPr lang="en-US"/>
        </a:p>
      </dgm:t>
    </dgm:pt>
    <dgm:pt modelId="{48D62D20-A463-48E5-92C1-FA0F48E568EF}" type="parTrans" cxnId="{A256FD70-A546-400F-9436-29FFE1BC0BEB}">
      <dgm:prSet/>
      <dgm:spPr/>
      <dgm:t>
        <a:bodyPr/>
        <a:lstStyle/>
        <a:p>
          <a:endParaRPr lang="en-US"/>
        </a:p>
      </dgm:t>
    </dgm:pt>
    <dgm:pt modelId="{B3FA6DA2-1D19-4076-AD3C-446E1D431E6B}" type="sibTrans" cxnId="{A256FD70-A546-400F-9436-29FFE1BC0BEB}">
      <dgm:prSet/>
      <dgm:spPr/>
      <dgm:t>
        <a:bodyPr/>
        <a:lstStyle/>
        <a:p>
          <a:endParaRPr lang="en-US"/>
        </a:p>
      </dgm:t>
    </dgm:pt>
    <dgm:pt modelId="{D093E753-2E40-4211-9A49-9C682A727ED6}">
      <dgm:prSet/>
      <dgm:spPr/>
      <dgm:t>
        <a:bodyPr/>
        <a:lstStyle/>
        <a:p>
          <a:pPr>
            <a:lnSpc>
              <a:spcPct val="100000"/>
            </a:lnSpc>
          </a:pPr>
          <a:r>
            <a:rPr lang="en-US" b="0" i="0"/>
            <a:t>If most similar inputs have a certain class, your classifier predicts that class for the new input.</a:t>
          </a:r>
          <a:endParaRPr lang="en-US"/>
        </a:p>
      </dgm:t>
    </dgm:pt>
    <dgm:pt modelId="{D6B00EB8-13E5-45A5-B2AA-67A26B99273B}" type="parTrans" cxnId="{B81DED63-815C-4628-BF51-44E32369FE3C}">
      <dgm:prSet/>
      <dgm:spPr/>
      <dgm:t>
        <a:bodyPr/>
        <a:lstStyle/>
        <a:p>
          <a:endParaRPr lang="en-US"/>
        </a:p>
      </dgm:t>
    </dgm:pt>
    <dgm:pt modelId="{460298B0-D2AD-4FCD-809B-DCC86B2D12A6}" type="sibTrans" cxnId="{B81DED63-815C-4628-BF51-44E32369FE3C}">
      <dgm:prSet/>
      <dgm:spPr/>
      <dgm:t>
        <a:bodyPr/>
        <a:lstStyle/>
        <a:p>
          <a:endParaRPr lang="en-US"/>
        </a:p>
      </dgm:t>
    </dgm:pt>
    <dgm:pt modelId="{A8BD5BB4-8442-4BD8-A36E-D6FE2DDD470D}">
      <dgm:prSet/>
      <dgm:spPr/>
      <dgm:t>
        <a:bodyPr/>
        <a:lstStyle/>
        <a:p>
          <a:pPr>
            <a:lnSpc>
              <a:spcPct val="100000"/>
            </a:lnSpc>
          </a:pPr>
          <a:r>
            <a:rPr lang="en-US" b="1" i="0"/>
            <a:t>Real-Life Analogy:</a:t>
          </a:r>
          <a:endParaRPr lang="en-US"/>
        </a:p>
      </dgm:t>
    </dgm:pt>
    <dgm:pt modelId="{797F6879-04FA-4A96-90BC-48C91C94BF0A}" type="parTrans" cxnId="{DCFB262F-DAE8-481B-8BFB-B8114A5B0181}">
      <dgm:prSet/>
      <dgm:spPr/>
      <dgm:t>
        <a:bodyPr/>
        <a:lstStyle/>
        <a:p>
          <a:endParaRPr lang="en-US"/>
        </a:p>
      </dgm:t>
    </dgm:pt>
    <dgm:pt modelId="{70A83471-AB4E-4E0D-B891-D28DB60BD1FE}" type="sibTrans" cxnId="{DCFB262F-DAE8-481B-8BFB-B8114A5B0181}">
      <dgm:prSet/>
      <dgm:spPr/>
      <dgm:t>
        <a:bodyPr/>
        <a:lstStyle/>
        <a:p>
          <a:endParaRPr lang="en-US"/>
        </a:p>
      </dgm:t>
    </dgm:pt>
    <dgm:pt modelId="{656CA227-2A94-459B-B6EB-3E0E54060354}">
      <dgm:prSet/>
      <dgm:spPr/>
      <dgm:t>
        <a:bodyPr/>
        <a:lstStyle/>
        <a:p>
          <a:pPr>
            <a:lnSpc>
              <a:spcPct val="100000"/>
            </a:lnSpc>
          </a:pPr>
          <a:r>
            <a:rPr lang="en-US" b="0" i="0"/>
            <a:t>Imagine you're deciding what movie to watch, and you ask your friends who have similar tastes. If most of them like action movies, you'd likely enjoy an action movie too.</a:t>
          </a:r>
          <a:endParaRPr lang="en-US"/>
        </a:p>
      </dgm:t>
    </dgm:pt>
    <dgm:pt modelId="{B3526DEE-875B-42E8-8F30-429BF1189E4C}" type="parTrans" cxnId="{412A3AE8-6B7F-4691-9C98-B60A457814AA}">
      <dgm:prSet/>
      <dgm:spPr/>
      <dgm:t>
        <a:bodyPr/>
        <a:lstStyle/>
        <a:p>
          <a:endParaRPr lang="en-US"/>
        </a:p>
      </dgm:t>
    </dgm:pt>
    <dgm:pt modelId="{E78B546A-9447-4549-B000-599B4DDEFFA3}" type="sibTrans" cxnId="{412A3AE8-6B7F-4691-9C98-B60A457814AA}">
      <dgm:prSet/>
      <dgm:spPr/>
      <dgm:t>
        <a:bodyPr/>
        <a:lstStyle/>
        <a:p>
          <a:endParaRPr lang="en-US"/>
        </a:p>
      </dgm:t>
    </dgm:pt>
    <dgm:pt modelId="{8DCE2C51-B820-45E6-99C1-6E63F9831015}">
      <dgm:prSet/>
      <dgm:spPr/>
      <dgm:t>
        <a:bodyPr/>
        <a:lstStyle/>
        <a:p>
          <a:pPr>
            <a:lnSpc>
              <a:spcPct val="100000"/>
            </a:lnSpc>
          </a:pPr>
          <a:r>
            <a:rPr lang="en-US" b="1" i="0"/>
            <a:t>Application in Innovista:</a:t>
          </a:r>
          <a:endParaRPr lang="en-US"/>
        </a:p>
      </dgm:t>
    </dgm:pt>
    <dgm:pt modelId="{7DF099AC-DBA5-4FBE-A0B6-13ACAEF34116}" type="parTrans" cxnId="{8A48D1DA-DAB8-4E62-9416-2AEBFAB46902}">
      <dgm:prSet/>
      <dgm:spPr/>
      <dgm:t>
        <a:bodyPr/>
        <a:lstStyle/>
        <a:p>
          <a:endParaRPr lang="en-US"/>
        </a:p>
      </dgm:t>
    </dgm:pt>
    <dgm:pt modelId="{1F6B729B-9636-425A-9CEF-36863677E049}" type="sibTrans" cxnId="{8A48D1DA-DAB8-4E62-9416-2AEBFAB46902}">
      <dgm:prSet/>
      <dgm:spPr/>
      <dgm:t>
        <a:bodyPr/>
        <a:lstStyle/>
        <a:p>
          <a:endParaRPr lang="en-US"/>
        </a:p>
      </dgm:t>
    </dgm:pt>
    <dgm:pt modelId="{2D37DBF1-6094-4175-9E9B-602926B99E88}">
      <dgm:prSet/>
      <dgm:spPr/>
      <dgm:t>
        <a:bodyPr/>
        <a:lstStyle/>
        <a:p>
          <a:pPr>
            <a:lnSpc>
              <a:spcPct val="100000"/>
            </a:lnSpc>
          </a:pPr>
          <a:r>
            <a:rPr lang="en-US" b="0" i="0"/>
            <a:t>KNN is utilized when deciding the class of an input based on its similarity to others in the dataset.</a:t>
          </a:r>
          <a:endParaRPr lang="en-US"/>
        </a:p>
      </dgm:t>
    </dgm:pt>
    <dgm:pt modelId="{E214903F-C3C8-492C-A09B-6363F0054CA4}" type="parTrans" cxnId="{4BFC9140-4566-4259-AE82-943CDE031200}">
      <dgm:prSet/>
      <dgm:spPr/>
      <dgm:t>
        <a:bodyPr/>
        <a:lstStyle/>
        <a:p>
          <a:endParaRPr lang="en-US"/>
        </a:p>
      </dgm:t>
    </dgm:pt>
    <dgm:pt modelId="{2DE02AF6-CFB6-4A22-98AE-36030277D8CA}" type="sibTrans" cxnId="{4BFC9140-4566-4259-AE82-943CDE031200}">
      <dgm:prSet/>
      <dgm:spPr/>
      <dgm:t>
        <a:bodyPr/>
        <a:lstStyle/>
        <a:p>
          <a:endParaRPr lang="en-US"/>
        </a:p>
      </dgm:t>
    </dgm:pt>
    <dgm:pt modelId="{43803F9D-3E93-46ED-B9E3-660B7EB7D2BE}" type="pres">
      <dgm:prSet presAssocID="{EC8CE806-2740-46CF-9E23-6B509FA7CD8C}" presName="root" presStyleCnt="0">
        <dgm:presLayoutVars>
          <dgm:dir/>
          <dgm:resizeHandles val="exact"/>
        </dgm:presLayoutVars>
      </dgm:prSet>
      <dgm:spPr/>
    </dgm:pt>
    <dgm:pt modelId="{B430A6EE-5BAF-405F-89EA-80459643DD3B}" type="pres">
      <dgm:prSet presAssocID="{1C086728-2AF6-4603-95D0-06A2D3878FB9}" presName="compNode" presStyleCnt="0"/>
      <dgm:spPr/>
    </dgm:pt>
    <dgm:pt modelId="{5A0597BC-A4DB-42D3-B598-883DD0B2049D}" type="pres">
      <dgm:prSet presAssocID="{1C086728-2AF6-4603-95D0-06A2D3878FB9}" presName="bgRect" presStyleLbl="bgShp" presStyleIdx="0" presStyleCnt="3"/>
      <dgm:spPr/>
    </dgm:pt>
    <dgm:pt modelId="{05BA258C-62E3-48CC-BE1E-C6DC0FF0509C}" type="pres">
      <dgm:prSet presAssocID="{1C086728-2AF6-4603-95D0-06A2D3878F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D5E69DC-4214-4BB2-B11C-18DE8A7A7078}" type="pres">
      <dgm:prSet presAssocID="{1C086728-2AF6-4603-95D0-06A2D3878FB9}" presName="spaceRect" presStyleCnt="0"/>
      <dgm:spPr/>
    </dgm:pt>
    <dgm:pt modelId="{BE2DF000-3D2E-4C4D-B04D-D7C8EB2A0929}" type="pres">
      <dgm:prSet presAssocID="{1C086728-2AF6-4603-95D0-06A2D3878FB9}" presName="parTx" presStyleLbl="revTx" presStyleIdx="0" presStyleCnt="6">
        <dgm:presLayoutVars>
          <dgm:chMax val="0"/>
          <dgm:chPref val="0"/>
        </dgm:presLayoutVars>
      </dgm:prSet>
      <dgm:spPr/>
    </dgm:pt>
    <dgm:pt modelId="{C8E9C7CF-7869-4D38-A606-669095420252}" type="pres">
      <dgm:prSet presAssocID="{1C086728-2AF6-4603-95D0-06A2D3878FB9}" presName="desTx" presStyleLbl="revTx" presStyleIdx="1" presStyleCnt="6">
        <dgm:presLayoutVars/>
      </dgm:prSet>
      <dgm:spPr/>
    </dgm:pt>
    <dgm:pt modelId="{22656F9B-1693-4DA4-8E95-6055C17DAB79}" type="pres">
      <dgm:prSet presAssocID="{A43AAE1B-52F5-424D-A5C9-5D10677DFBF7}" presName="sibTrans" presStyleCnt="0"/>
      <dgm:spPr/>
    </dgm:pt>
    <dgm:pt modelId="{250598C9-C4ED-4CAE-BED4-72C792CCE4D9}" type="pres">
      <dgm:prSet presAssocID="{A8BD5BB4-8442-4BD8-A36E-D6FE2DDD470D}" presName="compNode" presStyleCnt="0"/>
      <dgm:spPr/>
    </dgm:pt>
    <dgm:pt modelId="{90E88BCB-D5C0-46A4-9DB8-6AFB4C05C968}" type="pres">
      <dgm:prSet presAssocID="{A8BD5BB4-8442-4BD8-A36E-D6FE2DDD470D}" presName="bgRect" presStyleLbl="bgShp" presStyleIdx="1" presStyleCnt="3"/>
      <dgm:spPr/>
    </dgm:pt>
    <dgm:pt modelId="{F17E00B5-B679-4CEE-8990-8D23FB7C8F8B}" type="pres">
      <dgm:prSet presAssocID="{A8BD5BB4-8442-4BD8-A36E-D6FE2DDD470D}"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Joker Hat"/>
        </a:ext>
      </dgm:extLst>
    </dgm:pt>
    <dgm:pt modelId="{46BCEF0D-2EEB-427E-AF93-6BFB38BDE762}" type="pres">
      <dgm:prSet presAssocID="{A8BD5BB4-8442-4BD8-A36E-D6FE2DDD470D}" presName="spaceRect" presStyleCnt="0"/>
      <dgm:spPr/>
    </dgm:pt>
    <dgm:pt modelId="{B5AFFC2D-CC36-43EF-ABC7-58161525C7DF}" type="pres">
      <dgm:prSet presAssocID="{A8BD5BB4-8442-4BD8-A36E-D6FE2DDD470D}" presName="parTx" presStyleLbl="revTx" presStyleIdx="2" presStyleCnt="6">
        <dgm:presLayoutVars>
          <dgm:chMax val="0"/>
          <dgm:chPref val="0"/>
        </dgm:presLayoutVars>
      </dgm:prSet>
      <dgm:spPr/>
    </dgm:pt>
    <dgm:pt modelId="{3DEF785E-0FEE-48C6-AEA5-F8CFF116C920}" type="pres">
      <dgm:prSet presAssocID="{A8BD5BB4-8442-4BD8-A36E-D6FE2DDD470D}" presName="desTx" presStyleLbl="revTx" presStyleIdx="3" presStyleCnt="6">
        <dgm:presLayoutVars/>
      </dgm:prSet>
      <dgm:spPr/>
    </dgm:pt>
    <dgm:pt modelId="{2C75261F-FB22-42C4-978F-D74EEE85635B}" type="pres">
      <dgm:prSet presAssocID="{70A83471-AB4E-4E0D-B891-D28DB60BD1FE}" presName="sibTrans" presStyleCnt="0"/>
      <dgm:spPr/>
    </dgm:pt>
    <dgm:pt modelId="{621A5ED4-F662-4449-ACAD-3816A6BDC09B}" type="pres">
      <dgm:prSet presAssocID="{8DCE2C51-B820-45E6-99C1-6E63F9831015}" presName="compNode" presStyleCnt="0"/>
      <dgm:spPr/>
    </dgm:pt>
    <dgm:pt modelId="{C0FB4B1A-C20F-4F2E-B49C-6B505C28D944}" type="pres">
      <dgm:prSet presAssocID="{8DCE2C51-B820-45E6-99C1-6E63F9831015}" presName="bgRect" presStyleLbl="bgShp" presStyleIdx="2" presStyleCnt="3"/>
      <dgm:spPr/>
    </dgm:pt>
    <dgm:pt modelId="{2F707633-D1E1-4EEB-85AC-5776A335DFA8}" type="pres">
      <dgm:prSet presAssocID="{8DCE2C51-B820-45E6-99C1-6E63F98310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84343D6-627C-468C-9168-AFA869058411}" type="pres">
      <dgm:prSet presAssocID="{8DCE2C51-B820-45E6-99C1-6E63F9831015}" presName="spaceRect" presStyleCnt="0"/>
      <dgm:spPr/>
    </dgm:pt>
    <dgm:pt modelId="{5891A706-8BE8-4042-A1BF-9215AB84CEB6}" type="pres">
      <dgm:prSet presAssocID="{8DCE2C51-B820-45E6-99C1-6E63F9831015}" presName="parTx" presStyleLbl="revTx" presStyleIdx="4" presStyleCnt="6">
        <dgm:presLayoutVars>
          <dgm:chMax val="0"/>
          <dgm:chPref val="0"/>
        </dgm:presLayoutVars>
      </dgm:prSet>
      <dgm:spPr/>
    </dgm:pt>
    <dgm:pt modelId="{F75C3A15-6855-47C2-83B6-F3CEA61D0F2C}" type="pres">
      <dgm:prSet presAssocID="{8DCE2C51-B820-45E6-99C1-6E63F9831015}" presName="desTx" presStyleLbl="revTx" presStyleIdx="5" presStyleCnt="6">
        <dgm:presLayoutVars/>
      </dgm:prSet>
      <dgm:spPr/>
    </dgm:pt>
  </dgm:ptLst>
  <dgm:cxnLst>
    <dgm:cxn modelId="{879D840B-F262-430E-B76F-D1AE8333E9F6}" srcId="{EC8CE806-2740-46CF-9E23-6B509FA7CD8C}" destId="{1C086728-2AF6-4603-95D0-06A2D3878FB9}" srcOrd="0" destOrd="0" parTransId="{1A0FB9F0-EF5E-458A-82CE-4AC24BF6C1C5}" sibTransId="{A43AAE1B-52F5-424D-A5C9-5D10677DFBF7}"/>
    <dgm:cxn modelId="{D8415A10-5463-894D-B5A8-6C6BE8488607}" type="presOf" srcId="{1C086728-2AF6-4603-95D0-06A2D3878FB9}" destId="{BE2DF000-3D2E-4C4D-B04D-D7C8EB2A0929}" srcOrd="0" destOrd="0" presId="urn:microsoft.com/office/officeart/2018/2/layout/IconVerticalSolidList"/>
    <dgm:cxn modelId="{2C6FC516-0B54-C241-BCEC-E12C05E73F82}" type="presOf" srcId="{2D37DBF1-6094-4175-9E9B-602926B99E88}" destId="{F75C3A15-6855-47C2-83B6-F3CEA61D0F2C}" srcOrd="0" destOrd="0" presId="urn:microsoft.com/office/officeart/2018/2/layout/IconVerticalSolidList"/>
    <dgm:cxn modelId="{B785931E-5174-8A4A-A9D6-43FB285DAF47}" type="presOf" srcId="{EC8CE806-2740-46CF-9E23-6B509FA7CD8C}" destId="{43803F9D-3E93-46ED-B9E3-660B7EB7D2BE}" srcOrd="0" destOrd="0" presId="urn:microsoft.com/office/officeart/2018/2/layout/IconVerticalSolidList"/>
    <dgm:cxn modelId="{DCFB262F-DAE8-481B-8BFB-B8114A5B0181}" srcId="{EC8CE806-2740-46CF-9E23-6B509FA7CD8C}" destId="{A8BD5BB4-8442-4BD8-A36E-D6FE2DDD470D}" srcOrd="1" destOrd="0" parTransId="{797F6879-04FA-4A96-90BC-48C91C94BF0A}" sibTransId="{70A83471-AB4E-4E0D-B891-D28DB60BD1FE}"/>
    <dgm:cxn modelId="{39012833-9C9A-AB4D-8093-183B39D507C5}" type="presOf" srcId="{D093E753-2E40-4211-9A49-9C682A727ED6}" destId="{C8E9C7CF-7869-4D38-A606-669095420252}" srcOrd="0" destOrd="1" presId="urn:microsoft.com/office/officeart/2018/2/layout/IconVerticalSolidList"/>
    <dgm:cxn modelId="{4BFC9140-4566-4259-AE82-943CDE031200}" srcId="{8DCE2C51-B820-45E6-99C1-6E63F9831015}" destId="{2D37DBF1-6094-4175-9E9B-602926B99E88}" srcOrd="0" destOrd="0" parTransId="{E214903F-C3C8-492C-A09B-6363F0054CA4}" sibTransId="{2DE02AF6-CFB6-4A22-98AE-36030277D8CA}"/>
    <dgm:cxn modelId="{0D69645F-E16D-6D4C-B450-D2ABD7934E61}" type="presOf" srcId="{A8BD5BB4-8442-4BD8-A36E-D6FE2DDD470D}" destId="{B5AFFC2D-CC36-43EF-ABC7-58161525C7DF}" srcOrd="0" destOrd="0" presId="urn:microsoft.com/office/officeart/2018/2/layout/IconVerticalSolidList"/>
    <dgm:cxn modelId="{B81DED63-815C-4628-BF51-44E32369FE3C}" srcId="{1C086728-2AF6-4603-95D0-06A2D3878FB9}" destId="{D093E753-2E40-4211-9A49-9C682A727ED6}" srcOrd="1" destOrd="0" parTransId="{D6B00EB8-13E5-45A5-B2AA-67A26B99273B}" sibTransId="{460298B0-D2AD-4FCD-809B-DCC86B2D12A6}"/>
    <dgm:cxn modelId="{7E0B6B4B-0788-AC49-972B-D511E8D7CBD2}" type="presOf" srcId="{F8D58CCF-3A09-434B-A23F-43F136907106}" destId="{C8E9C7CF-7869-4D38-A606-669095420252}" srcOrd="0" destOrd="0" presId="urn:microsoft.com/office/officeart/2018/2/layout/IconVerticalSolidList"/>
    <dgm:cxn modelId="{A256FD70-A546-400F-9436-29FFE1BC0BEB}" srcId="{1C086728-2AF6-4603-95D0-06A2D3878FB9}" destId="{F8D58CCF-3A09-434B-A23F-43F136907106}" srcOrd="0" destOrd="0" parTransId="{48D62D20-A463-48E5-92C1-FA0F48E568EF}" sibTransId="{B3FA6DA2-1D19-4076-AD3C-446E1D431E6B}"/>
    <dgm:cxn modelId="{8E5115A4-36AB-8946-94B0-3DC1964CFF6D}" type="presOf" srcId="{8DCE2C51-B820-45E6-99C1-6E63F9831015}" destId="{5891A706-8BE8-4042-A1BF-9215AB84CEB6}" srcOrd="0" destOrd="0" presId="urn:microsoft.com/office/officeart/2018/2/layout/IconVerticalSolidList"/>
    <dgm:cxn modelId="{8A48D1DA-DAB8-4E62-9416-2AEBFAB46902}" srcId="{EC8CE806-2740-46CF-9E23-6B509FA7CD8C}" destId="{8DCE2C51-B820-45E6-99C1-6E63F9831015}" srcOrd="2" destOrd="0" parTransId="{7DF099AC-DBA5-4FBE-A0B6-13ACAEF34116}" sibTransId="{1F6B729B-9636-425A-9CEF-36863677E049}"/>
    <dgm:cxn modelId="{38C4B0E1-F723-6A49-BC73-5E462BE908EE}" type="presOf" srcId="{656CA227-2A94-459B-B6EB-3E0E54060354}" destId="{3DEF785E-0FEE-48C6-AEA5-F8CFF116C920}" srcOrd="0" destOrd="0" presId="urn:microsoft.com/office/officeart/2018/2/layout/IconVerticalSolidList"/>
    <dgm:cxn modelId="{412A3AE8-6B7F-4691-9C98-B60A457814AA}" srcId="{A8BD5BB4-8442-4BD8-A36E-D6FE2DDD470D}" destId="{656CA227-2A94-459B-B6EB-3E0E54060354}" srcOrd="0" destOrd="0" parTransId="{B3526DEE-875B-42E8-8F30-429BF1189E4C}" sibTransId="{E78B546A-9447-4549-B000-599B4DDEFFA3}"/>
    <dgm:cxn modelId="{0552892A-F8AC-BE46-A7FB-1BD322991F63}" type="presParOf" srcId="{43803F9D-3E93-46ED-B9E3-660B7EB7D2BE}" destId="{B430A6EE-5BAF-405F-89EA-80459643DD3B}" srcOrd="0" destOrd="0" presId="urn:microsoft.com/office/officeart/2018/2/layout/IconVerticalSolidList"/>
    <dgm:cxn modelId="{035D4FD9-A15B-BC4E-9D01-F5D7322B4C78}" type="presParOf" srcId="{B430A6EE-5BAF-405F-89EA-80459643DD3B}" destId="{5A0597BC-A4DB-42D3-B598-883DD0B2049D}" srcOrd="0" destOrd="0" presId="urn:microsoft.com/office/officeart/2018/2/layout/IconVerticalSolidList"/>
    <dgm:cxn modelId="{5E058040-AA3A-A54F-83F2-BB9C90D6CC51}" type="presParOf" srcId="{B430A6EE-5BAF-405F-89EA-80459643DD3B}" destId="{05BA258C-62E3-48CC-BE1E-C6DC0FF0509C}" srcOrd="1" destOrd="0" presId="urn:microsoft.com/office/officeart/2018/2/layout/IconVerticalSolidList"/>
    <dgm:cxn modelId="{D3257DF8-C2FF-884A-BF18-527D57DFDC13}" type="presParOf" srcId="{B430A6EE-5BAF-405F-89EA-80459643DD3B}" destId="{CD5E69DC-4214-4BB2-B11C-18DE8A7A7078}" srcOrd="2" destOrd="0" presId="urn:microsoft.com/office/officeart/2018/2/layout/IconVerticalSolidList"/>
    <dgm:cxn modelId="{08A9E503-3CAC-7B41-9C3D-FB239AF5B622}" type="presParOf" srcId="{B430A6EE-5BAF-405F-89EA-80459643DD3B}" destId="{BE2DF000-3D2E-4C4D-B04D-D7C8EB2A0929}" srcOrd="3" destOrd="0" presId="urn:microsoft.com/office/officeart/2018/2/layout/IconVerticalSolidList"/>
    <dgm:cxn modelId="{96251EDA-28B7-1844-A1B3-489ACBC7BDDA}" type="presParOf" srcId="{B430A6EE-5BAF-405F-89EA-80459643DD3B}" destId="{C8E9C7CF-7869-4D38-A606-669095420252}" srcOrd="4" destOrd="0" presId="urn:microsoft.com/office/officeart/2018/2/layout/IconVerticalSolidList"/>
    <dgm:cxn modelId="{8A96ADCB-53F4-D548-84DE-C659B1572396}" type="presParOf" srcId="{43803F9D-3E93-46ED-B9E3-660B7EB7D2BE}" destId="{22656F9B-1693-4DA4-8E95-6055C17DAB79}" srcOrd="1" destOrd="0" presId="urn:microsoft.com/office/officeart/2018/2/layout/IconVerticalSolidList"/>
    <dgm:cxn modelId="{126AB8C5-B118-0C47-AAB8-C88DD33914D1}" type="presParOf" srcId="{43803F9D-3E93-46ED-B9E3-660B7EB7D2BE}" destId="{250598C9-C4ED-4CAE-BED4-72C792CCE4D9}" srcOrd="2" destOrd="0" presId="urn:microsoft.com/office/officeart/2018/2/layout/IconVerticalSolidList"/>
    <dgm:cxn modelId="{A2C6EE5C-2CF6-4942-A40F-447CA5F8155B}" type="presParOf" srcId="{250598C9-C4ED-4CAE-BED4-72C792CCE4D9}" destId="{90E88BCB-D5C0-46A4-9DB8-6AFB4C05C968}" srcOrd="0" destOrd="0" presId="urn:microsoft.com/office/officeart/2018/2/layout/IconVerticalSolidList"/>
    <dgm:cxn modelId="{3617114F-5A6E-E34C-BD17-68742A3B63DB}" type="presParOf" srcId="{250598C9-C4ED-4CAE-BED4-72C792CCE4D9}" destId="{F17E00B5-B679-4CEE-8990-8D23FB7C8F8B}" srcOrd="1" destOrd="0" presId="urn:microsoft.com/office/officeart/2018/2/layout/IconVerticalSolidList"/>
    <dgm:cxn modelId="{AB0AF82C-F23B-6444-92CC-6B3A1522742C}" type="presParOf" srcId="{250598C9-C4ED-4CAE-BED4-72C792CCE4D9}" destId="{46BCEF0D-2EEB-427E-AF93-6BFB38BDE762}" srcOrd="2" destOrd="0" presId="urn:microsoft.com/office/officeart/2018/2/layout/IconVerticalSolidList"/>
    <dgm:cxn modelId="{E4949336-7C6E-B749-8D3A-3E331B547CC2}" type="presParOf" srcId="{250598C9-C4ED-4CAE-BED4-72C792CCE4D9}" destId="{B5AFFC2D-CC36-43EF-ABC7-58161525C7DF}" srcOrd="3" destOrd="0" presId="urn:microsoft.com/office/officeart/2018/2/layout/IconVerticalSolidList"/>
    <dgm:cxn modelId="{1705CAA8-3B8E-9F44-8181-6C394F0E8A55}" type="presParOf" srcId="{250598C9-C4ED-4CAE-BED4-72C792CCE4D9}" destId="{3DEF785E-0FEE-48C6-AEA5-F8CFF116C920}" srcOrd="4" destOrd="0" presId="urn:microsoft.com/office/officeart/2018/2/layout/IconVerticalSolidList"/>
    <dgm:cxn modelId="{60539C43-6B46-6847-8977-6C16ACE8E4CF}" type="presParOf" srcId="{43803F9D-3E93-46ED-B9E3-660B7EB7D2BE}" destId="{2C75261F-FB22-42C4-978F-D74EEE85635B}" srcOrd="3" destOrd="0" presId="urn:microsoft.com/office/officeart/2018/2/layout/IconVerticalSolidList"/>
    <dgm:cxn modelId="{6D26ADF1-D9ED-104E-A082-B08EF2EE2392}" type="presParOf" srcId="{43803F9D-3E93-46ED-B9E3-660B7EB7D2BE}" destId="{621A5ED4-F662-4449-ACAD-3816A6BDC09B}" srcOrd="4" destOrd="0" presId="urn:microsoft.com/office/officeart/2018/2/layout/IconVerticalSolidList"/>
    <dgm:cxn modelId="{5BB03CC9-405F-B548-924D-4F8586022080}" type="presParOf" srcId="{621A5ED4-F662-4449-ACAD-3816A6BDC09B}" destId="{C0FB4B1A-C20F-4F2E-B49C-6B505C28D944}" srcOrd="0" destOrd="0" presId="urn:microsoft.com/office/officeart/2018/2/layout/IconVerticalSolidList"/>
    <dgm:cxn modelId="{B77748BE-8E35-044E-8FD7-404F5AAF244D}" type="presParOf" srcId="{621A5ED4-F662-4449-ACAD-3816A6BDC09B}" destId="{2F707633-D1E1-4EEB-85AC-5776A335DFA8}" srcOrd="1" destOrd="0" presId="urn:microsoft.com/office/officeart/2018/2/layout/IconVerticalSolidList"/>
    <dgm:cxn modelId="{379DFCF0-2792-1D41-9DDC-9502EF77EBA6}" type="presParOf" srcId="{621A5ED4-F662-4449-ACAD-3816A6BDC09B}" destId="{684343D6-627C-468C-9168-AFA869058411}" srcOrd="2" destOrd="0" presId="urn:microsoft.com/office/officeart/2018/2/layout/IconVerticalSolidList"/>
    <dgm:cxn modelId="{03523FF5-6824-DC46-A467-6A37CB56E58F}" type="presParOf" srcId="{621A5ED4-F662-4449-ACAD-3816A6BDC09B}" destId="{5891A706-8BE8-4042-A1BF-9215AB84CEB6}" srcOrd="3" destOrd="0" presId="urn:microsoft.com/office/officeart/2018/2/layout/IconVerticalSolidList"/>
    <dgm:cxn modelId="{79CB82B2-3059-1E4F-BD03-F866990A231F}" type="presParOf" srcId="{621A5ED4-F662-4449-ACAD-3816A6BDC09B}" destId="{F75C3A15-6855-47C2-83B6-F3CEA61D0F2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9D3478-E1B5-44DE-86BC-B725867FF88B}"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D5ACB98D-DD9B-4BC3-9B2B-0671E9DACD3D}">
      <dgm:prSet/>
      <dgm:spPr/>
      <dgm:t>
        <a:bodyPr/>
        <a:lstStyle/>
        <a:p>
          <a:pPr>
            <a:lnSpc>
              <a:spcPct val="100000"/>
            </a:lnSpc>
          </a:pPr>
          <a:r>
            <a:rPr lang="en-US" b="1" i="0"/>
            <a:t>Content:</a:t>
          </a:r>
          <a:endParaRPr lang="en-US"/>
        </a:p>
      </dgm:t>
    </dgm:pt>
    <dgm:pt modelId="{08D6BF69-E55E-48A3-AE5C-6AE056099995}" type="parTrans" cxnId="{82EAD70A-509B-4ECE-AE78-47211523DF5F}">
      <dgm:prSet/>
      <dgm:spPr/>
      <dgm:t>
        <a:bodyPr/>
        <a:lstStyle/>
        <a:p>
          <a:endParaRPr lang="en-US"/>
        </a:p>
      </dgm:t>
    </dgm:pt>
    <dgm:pt modelId="{AE46B5BE-16A3-4BC5-887E-EA7FCF276179}" type="sibTrans" cxnId="{82EAD70A-509B-4ECE-AE78-47211523DF5F}">
      <dgm:prSet/>
      <dgm:spPr/>
      <dgm:t>
        <a:bodyPr/>
        <a:lstStyle/>
        <a:p>
          <a:endParaRPr lang="en-US"/>
        </a:p>
      </dgm:t>
    </dgm:pt>
    <dgm:pt modelId="{4D3628FF-268F-4090-99C6-D3B995CF1CA4}">
      <dgm:prSet/>
      <dgm:spPr/>
      <dgm:t>
        <a:bodyPr/>
        <a:lstStyle/>
        <a:p>
          <a:pPr algn="l">
            <a:lnSpc>
              <a:spcPct val="100000"/>
            </a:lnSpc>
          </a:pPr>
          <a:r>
            <a:rPr lang="en-US" b="0" i="0"/>
            <a:t> code applies Multinomial Logistic Regression for datasets with eight features to predict the class based on these features.</a:t>
          </a:r>
          <a:endParaRPr lang="en-US"/>
        </a:p>
      </dgm:t>
    </dgm:pt>
    <dgm:pt modelId="{94A006C4-E229-485A-9976-45EF6BE488B6}" type="parTrans" cxnId="{3812B1B0-1BFD-4856-B30B-9A7A1E9A258B}">
      <dgm:prSet/>
      <dgm:spPr/>
      <dgm:t>
        <a:bodyPr/>
        <a:lstStyle/>
        <a:p>
          <a:endParaRPr lang="en-US"/>
        </a:p>
      </dgm:t>
    </dgm:pt>
    <dgm:pt modelId="{0DAB75C4-091A-478F-AFCB-D74554C0F3CA}" type="sibTrans" cxnId="{3812B1B0-1BFD-4856-B30B-9A7A1E9A258B}">
      <dgm:prSet/>
      <dgm:spPr/>
      <dgm:t>
        <a:bodyPr/>
        <a:lstStyle/>
        <a:p>
          <a:endParaRPr lang="en-US"/>
        </a:p>
      </dgm:t>
    </dgm:pt>
    <dgm:pt modelId="{86049293-046C-4891-AC89-07C9226F9AC2}">
      <dgm:prSet/>
      <dgm:spPr/>
      <dgm:t>
        <a:bodyPr/>
        <a:lstStyle/>
        <a:p>
          <a:pPr>
            <a:lnSpc>
              <a:spcPct val="100000"/>
            </a:lnSpc>
          </a:pPr>
          <a:r>
            <a:rPr lang="en-US" b="1" i="0"/>
            <a:t>Real-Life Analogy:</a:t>
          </a:r>
          <a:endParaRPr lang="en-US"/>
        </a:p>
      </dgm:t>
    </dgm:pt>
    <dgm:pt modelId="{405AD19E-9C6E-4882-81A5-62F316E1C05C}" type="parTrans" cxnId="{4596CE88-BE82-4695-8611-13D8BD005D26}">
      <dgm:prSet/>
      <dgm:spPr/>
      <dgm:t>
        <a:bodyPr/>
        <a:lstStyle/>
        <a:p>
          <a:endParaRPr lang="en-US"/>
        </a:p>
      </dgm:t>
    </dgm:pt>
    <dgm:pt modelId="{FB2747D0-2848-4456-B3C6-7408BE88DEEB}" type="sibTrans" cxnId="{4596CE88-BE82-4695-8611-13D8BD005D26}">
      <dgm:prSet/>
      <dgm:spPr/>
      <dgm:t>
        <a:bodyPr/>
        <a:lstStyle/>
        <a:p>
          <a:endParaRPr lang="en-US"/>
        </a:p>
      </dgm:t>
    </dgm:pt>
    <dgm:pt modelId="{5CE280B7-9ECC-4143-A9BF-7C5107A66716}">
      <dgm:prSet/>
      <dgm:spPr/>
      <dgm:t>
        <a:bodyPr/>
        <a:lstStyle/>
        <a:p>
          <a:pPr>
            <a:lnSpc>
              <a:spcPct val="100000"/>
            </a:lnSpc>
          </a:pPr>
          <a:r>
            <a:rPr lang="en-US" b="0" i="0"/>
            <a:t>Consider predicting the genre of a movie based on various factors like its rating, actors, and director. If highly-rated movies often fall into the drama genre, a new highly-rated movie is likely a drama.</a:t>
          </a:r>
          <a:endParaRPr lang="en-US"/>
        </a:p>
      </dgm:t>
    </dgm:pt>
    <dgm:pt modelId="{E42AAA7C-53D2-46F4-A080-7D269BCF3B42}" type="parTrans" cxnId="{7C9631B5-1572-44CC-84AE-37A37C9586F6}">
      <dgm:prSet/>
      <dgm:spPr/>
      <dgm:t>
        <a:bodyPr/>
        <a:lstStyle/>
        <a:p>
          <a:endParaRPr lang="en-US"/>
        </a:p>
      </dgm:t>
    </dgm:pt>
    <dgm:pt modelId="{4D000DAA-7DA5-4557-8232-B3D2BE6BE005}" type="sibTrans" cxnId="{7C9631B5-1572-44CC-84AE-37A37C9586F6}">
      <dgm:prSet/>
      <dgm:spPr/>
      <dgm:t>
        <a:bodyPr/>
        <a:lstStyle/>
        <a:p>
          <a:endParaRPr lang="en-US"/>
        </a:p>
      </dgm:t>
    </dgm:pt>
    <dgm:pt modelId="{2E5A3C5C-3AE0-4A4C-9837-0032DF093D7C}">
      <dgm:prSet/>
      <dgm:spPr/>
      <dgm:t>
        <a:bodyPr/>
        <a:lstStyle/>
        <a:p>
          <a:pPr>
            <a:lnSpc>
              <a:spcPct val="100000"/>
            </a:lnSpc>
          </a:pPr>
          <a:r>
            <a:rPr lang="en-US" b="1" i="0"/>
            <a:t>Application in Innovista:</a:t>
          </a:r>
          <a:endParaRPr lang="en-US"/>
        </a:p>
      </dgm:t>
    </dgm:pt>
    <dgm:pt modelId="{1A101493-9E3E-4563-8DCF-17D3CBDF63E2}" type="parTrans" cxnId="{33A6A701-FD0F-4EF8-BACE-241E9702CC21}">
      <dgm:prSet/>
      <dgm:spPr/>
      <dgm:t>
        <a:bodyPr/>
        <a:lstStyle/>
        <a:p>
          <a:endParaRPr lang="en-US"/>
        </a:p>
      </dgm:t>
    </dgm:pt>
    <dgm:pt modelId="{D208D4EB-AFD2-465F-A105-F51535BFB494}" type="sibTrans" cxnId="{33A6A701-FD0F-4EF8-BACE-241E9702CC21}">
      <dgm:prSet/>
      <dgm:spPr/>
      <dgm:t>
        <a:bodyPr/>
        <a:lstStyle/>
        <a:p>
          <a:endParaRPr lang="en-US"/>
        </a:p>
      </dgm:t>
    </dgm:pt>
    <dgm:pt modelId="{B0D55581-C4A2-40C8-9343-710520564759}">
      <dgm:prSet/>
      <dgm:spPr/>
      <dgm:t>
        <a:bodyPr/>
        <a:lstStyle/>
        <a:p>
          <a:pPr>
            <a:lnSpc>
              <a:spcPct val="100000"/>
            </a:lnSpc>
          </a:pPr>
          <a:r>
            <a:rPr lang="en-US" b="0" i="0"/>
            <a:t>Multinomial Logistic Regression is used when predicting the class of an input based on its features in the eight-feature datasets.</a:t>
          </a:r>
          <a:endParaRPr lang="en-US"/>
        </a:p>
      </dgm:t>
    </dgm:pt>
    <dgm:pt modelId="{09EB2ADC-DFA0-479E-861F-3515439F7D9B}" type="parTrans" cxnId="{EE0864B9-9967-4C1E-9478-F06A56B7230B}">
      <dgm:prSet/>
      <dgm:spPr/>
      <dgm:t>
        <a:bodyPr/>
        <a:lstStyle/>
        <a:p>
          <a:endParaRPr lang="en-US"/>
        </a:p>
      </dgm:t>
    </dgm:pt>
    <dgm:pt modelId="{887B403E-DB5B-4DF0-8500-775CB2957BED}" type="sibTrans" cxnId="{EE0864B9-9967-4C1E-9478-F06A56B7230B}">
      <dgm:prSet/>
      <dgm:spPr/>
      <dgm:t>
        <a:bodyPr/>
        <a:lstStyle/>
        <a:p>
          <a:endParaRPr lang="en-US"/>
        </a:p>
      </dgm:t>
    </dgm:pt>
    <dgm:pt modelId="{CACAF363-8A57-4692-8014-64C3354BC941}" type="pres">
      <dgm:prSet presAssocID="{F19D3478-E1B5-44DE-86BC-B725867FF88B}" presName="root" presStyleCnt="0">
        <dgm:presLayoutVars>
          <dgm:dir/>
          <dgm:resizeHandles val="exact"/>
        </dgm:presLayoutVars>
      </dgm:prSet>
      <dgm:spPr/>
    </dgm:pt>
    <dgm:pt modelId="{AC39F569-A76D-4093-A953-20C53B79CF89}" type="pres">
      <dgm:prSet presAssocID="{D5ACB98D-DD9B-4BC3-9B2B-0671E9DACD3D}" presName="compNode" presStyleCnt="0"/>
      <dgm:spPr/>
    </dgm:pt>
    <dgm:pt modelId="{50523CF6-F138-46DF-958F-45DC190B1666}" type="pres">
      <dgm:prSet presAssocID="{D5ACB98D-DD9B-4BC3-9B2B-0671E9DACD3D}" presName="bgRect" presStyleLbl="bgShp" presStyleIdx="0" presStyleCnt="3"/>
      <dgm:spPr>
        <a:xfrm>
          <a:off x="-30117" y="8783"/>
          <a:ext cx="6807333" cy="1578199"/>
        </a:xfrm>
        <a:prstGeom prst="roundRect">
          <a:avLst>
            <a:gd name="adj" fmla="val 10000"/>
          </a:avLst>
        </a:prstGeom>
        <a:solidFill>
          <a:srgbClr val="4472C4">
            <a:hueOff val="0"/>
            <a:satOff val="0"/>
            <a:lumOff val="0"/>
            <a:alphaOff val="0"/>
          </a:srgbClr>
        </a:solidFill>
        <a:ln>
          <a:noFill/>
        </a:ln>
        <a:effectLst/>
      </dgm:spPr>
    </dgm:pt>
    <dgm:pt modelId="{7B117D24-B787-4BF6-BAAC-9100D5FDE5AC}" type="pres">
      <dgm:prSet presAssocID="{D5ACB98D-DD9B-4BC3-9B2B-0671E9DACD3D}" presName="iconRect" presStyleLbl="node1" presStyleIdx="0" presStyleCnt="3"/>
      <dgm:spPr>
        <a:xfrm>
          <a:off x="447287" y="363878"/>
          <a:ext cx="868009" cy="86800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gm:spPr>
      <dgm:extLst>
        <a:ext uri="{E40237B7-FDA0-4F09-8148-C483321AD2D9}">
          <dgm14:cNvPr xmlns:dgm14="http://schemas.microsoft.com/office/drawing/2010/diagram" id="0" name="" descr="Statistics"/>
        </a:ext>
      </dgm:extLst>
    </dgm:pt>
    <dgm:pt modelId="{80B31C49-0409-4433-8633-AAF4BD44C05C}" type="pres">
      <dgm:prSet presAssocID="{D5ACB98D-DD9B-4BC3-9B2B-0671E9DACD3D}" presName="spaceRect" presStyleCnt="0"/>
      <dgm:spPr/>
    </dgm:pt>
    <dgm:pt modelId="{6E0B56D0-5DB1-49A8-BDF1-DDD41774CA90}" type="pres">
      <dgm:prSet presAssocID="{D5ACB98D-DD9B-4BC3-9B2B-0671E9DACD3D}" presName="parTx" presStyleLbl="revTx" presStyleIdx="0" presStyleCnt="6">
        <dgm:presLayoutVars>
          <dgm:chMax val="0"/>
          <dgm:chPref val="0"/>
        </dgm:presLayoutVars>
      </dgm:prSet>
      <dgm:spPr>
        <a:xfrm>
          <a:off x="1435590" y="531"/>
          <a:ext cx="4732020" cy="1242935"/>
        </a:xfrm>
        <a:prstGeom prst="rect">
          <a:avLst/>
        </a:prstGeom>
      </dgm:spPr>
    </dgm:pt>
    <dgm:pt modelId="{D627485B-5E8A-4C43-8F7E-DD51E1C0574C}" type="pres">
      <dgm:prSet presAssocID="{D5ACB98D-DD9B-4BC3-9B2B-0671E9DACD3D}" presName="desTx" presStyleLbl="revTx" presStyleIdx="1" presStyleCnt="6" custScaleX="106654" custScaleY="96699">
        <dgm:presLayoutVars/>
      </dgm:prSet>
      <dgm:spPr/>
    </dgm:pt>
    <dgm:pt modelId="{B5ED7381-2B21-4208-BB59-8A2865BF4389}" type="pres">
      <dgm:prSet presAssocID="{AE46B5BE-16A3-4BC5-887E-EA7FCF276179}" presName="sibTrans" presStyleCnt="0"/>
      <dgm:spPr/>
    </dgm:pt>
    <dgm:pt modelId="{2F11247C-4EB6-416D-B152-B60F45D09391}" type="pres">
      <dgm:prSet presAssocID="{86049293-046C-4891-AC89-07C9226F9AC2}" presName="compNode" presStyleCnt="0"/>
      <dgm:spPr/>
    </dgm:pt>
    <dgm:pt modelId="{863C27D7-EB78-47D2-B123-4C66FE650158}" type="pres">
      <dgm:prSet presAssocID="{86049293-046C-4891-AC89-07C9226F9AC2}" presName="bgRect" presStyleLbl="bgShp" presStyleIdx="1" presStyleCnt="3"/>
      <dgm:spPr>
        <a:xfrm>
          <a:off x="-30117" y="1981532"/>
          <a:ext cx="6807333" cy="1578199"/>
        </a:xfrm>
        <a:prstGeom prst="roundRect">
          <a:avLst>
            <a:gd name="adj" fmla="val 10000"/>
          </a:avLst>
        </a:prstGeom>
        <a:solidFill>
          <a:srgbClr val="4472C4">
            <a:hueOff val="0"/>
            <a:satOff val="0"/>
            <a:lumOff val="0"/>
            <a:alphaOff val="0"/>
          </a:srgbClr>
        </a:solidFill>
        <a:ln>
          <a:noFill/>
        </a:ln>
        <a:effectLst/>
      </dgm:spPr>
    </dgm:pt>
    <dgm:pt modelId="{C36AA8C2-BAAC-45C1-8C3C-546A6D3E3CD3}" type="pres">
      <dgm:prSet presAssocID="{86049293-046C-4891-AC89-07C9226F9A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4B0C9DD6-6902-4DBC-B411-CA93ACB2B3AB}" type="pres">
      <dgm:prSet presAssocID="{86049293-046C-4891-AC89-07C9226F9AC2}" presName="spaceRect" presStyleCnt="0"/>
      <dgm:spPr/>
    </dgm:pt>
    <dgm:pt modelId="{3D8BFD5A-A5DD-4D3B-95C8-60A4C059F81F}" type="pres">
      <dgm:prSet presAssocID="{86049293-046C-4891-AC89-07C9226F9AC2}" presName="parTx" presStyleLbl="revTx" presStyleIdx="2" presStyleCnt="6">
        <dgm:presLayoutVars>
          <dgm:chMax val="0"/>
          <dgm:chPref val="0"/>
        </dgm:presLayoutVars>
      </dgm:prSet>
      <dgm:spPr/>
    </dgm:pt>
    <dgm:pt modelId="{24302FD9-A402-409B-ACD6-531629F0AAE8}" type="pres">
      <dgm:prSet presAssocID="{86049293-046C-4891-AC89-07C9226F9AC2}" presName="desTx" presStyleLbl="revTx" presStyleIdx="3" presStyleCnt="6">
        <dgm:presLayoutVars/>
      </dgm:prSet>
      <dgm:spPr/>
    </dgm:pt>
    <dgm:pt modelId="{2A449D92-F48E-41A2-8293-AC700C4F60E6}" type="pres">
      <dgm:prSet presAssocID="{FB2747D0-2848-4456-B3C6-7408BE88DEEB}" presName="sibTrans" presStyleCnt="0"/>
      <dgm:spPr/>
    </dgm:pt>
    <dgm:pt modelId="{48752FD9-5D36-4071-983D-29B1BFAECFCE}" type="pres">
      <dgm:prSet presAssocID="{2E5A3C5C-3AE0-4A4C-9837-0032DF093D7C}" presName="compNode" presStyleCnt="0"/>
      <dgm:spPr/>
    </dgm:pt>
    <dgm:pt modelId="{AB440E2C-5458-47DE-BE44-CD3C82033628}" type="pres">
      <dgm:prSet presAssocID="{2E5A3C5C-3AE0-4A4C-9837-0032DF093D7C}" presName="bgRect" presStyleLbl="bgShp" presStyleIdx="2" presStyleCnt="3"/>
      <dgm:spPr>
        <a:xfrm>
          <a:off x="-30117" y="3954281"/>
          <a:ext cx="6807333" cy="1578199"/>
        </a:xfrm>
        <a:prstGeom prst="roundRect">
          <a:avLst>
            <a:gd name="adj" fmla="val 10000"/>
          </a:avLst>
        </a:prstGeom>
        <a:solidFill>
          <a:srgbClr val="4472C4">
            <a:hueOff val="0"/>
            <a:satOff val="0"/>
            <a:lumOff val="0"/>
            <a:alphaOff val="0"/>
          </a:srgbClr>
        </a:solidFill>
        <a:ln>
          <a:noFill/>
        </a:ln>
        <a:effectLst/>
      </dgm:spPr>
    </dgm:pt>
    <dgm:pt modelId="{C61FB143-89E8-4EA4-9B6E-D48662B494DC}" type="pres">
      <dgm:prSet presAssocID="{2E5A3C5C-3AE0-4A4C-9837-0032DF093D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C9E21790-123A-4105-A314-C652A19DB1A5}" type="pres">
      <dgm:prSet presAssocID="{2E5A3C5C-3AE0-4A4C-9837-0032DF093D7C}" presName="spaceRect" presStyleCnt="0"/>
      <dgm:spPr/>
    </dgm:pt>
    <dgm:pt modelId="{A635D233-3D1D-49B5-8103-FC04720A26AF}" type="pres">
      <dgm:prSet presAssocID="{2E5A3C5C-3AE0-4A4C-9837-0032DF093D7C}" presName="parTx" presStyleLbl="revTx" presStyleIdx="4" presStyleCnt="6">
        <dgm:presLayoutVars>
          <dgm:chMax val="0"/>
          <dgm:chPref val="0"/>
        </dgm:presLayoutVars>
      </dgm:prSet>
      <dgm:spPr/>
    </dgm:pt>
    <dgm:pt modelId="{2B436485-421B-4664-8D35-1C13DBB4DD26}" type="pres">
      <dgm:prSet presAssocID="{2E5A3C5C-3AE0-4A4C-9837-0032DF093D7C}" presName="desTx" presStyleLbl="revTx" presStyleIdx="5" presStyleCnt="6">
        <dgm:presLayoutVars/>
      </dgm:prSet>
      <dgm:spPr/>
    </dgm:pt>
  </dgm:ptLst>
  <dgm:cxnLst>
    <dgm:cxn modelId="{33A6A701-FD0F-4EF8-BACE-241E9702CC21}" srcId="{F19D3478-E1B5-44DE-86BC-B725867FF88B}" destId="{2E5A3C5C-3AE0-4A4C-9837-0032DF093D7C}" srcOrd="2" destOrd="0" parTransId="{1A101493-9E3E-4563-8DCF-17D3CBDF63E2}" sibTransId="{D208D4EB-AFD2-465F-A105-F51535BFB494}"/>
    <dgm:cxn modelId="{82EAD70A-509B-4ECE-AE78-47211523DF5F}" srcId="{F19D3478-E1B5-44DE-86BC-B725867FF88B}" destId="{D5ACB98D-DD9B-4BC3-9B2B-0671E9DACD3D}" srcOrd="0" destOrd="0" parTransId="{08D6BF69-E55E-48A3-AE5C-6AE056099995}" sibTransId="{AE46B5BE-16A3-4BC5-887E-EA7FCF276179}"/>
    <dgm:cxn modelId="{ED1E8718-5780-AC4D-BC6E-486D80099857}" type="presOf" srcId="{5CE280B7-9ECC-4143-A9BF-7C5107A66716}" destId="{24302FD9-A402-409B-ACD6-531629F0AAE8}" srcOrd="0" destOrd="0" presId="urn:microsoft.com/office/officeart/2018/2/layout/IconVerticalSolidList"/>
    <dgm:cxn modelId="{6592AE25-57AF-D948-8F38-B995BCEFD429}" type="presOf" srcId="{86049293-046C-4891-AC89-07C9226F9AC2}" destId="{3D8BFD5A-A5DD-4D3B-95C8-60A4C059F81F}" srcOrd="0" destOrd="0" presId="urn:microsoft.com/office/officeart/2018/2/layout/IconVerticalSolidList"/>
    <dgm:cxn modelId="{AED3A466-80DE-A543-8E8D-6E2DC63B496E}" type="presOf" srcId="{B0D55581-C4A2-40C8-9343-710520564759}" destId="{2B436485-421B-4664-8D35-1C13DBB4DD26}" srcOrd="0" destOrd="0" presId="urn:microsoft.com/office/officeart/2018/2/layout/IconVerticalSolidList"/>
    <dgm:cxn modelId="{6783AD69-ABC5-B64C-AFBC-21A4012A6543}" type="presOf" srcId="{D5ACB98D-DD9B-4BC3-9B2B-0671E9DACD3D}" destId="{6E0B56D0-5DB1-49A8-BDF1-DDD41774CA90}" srcOrd="0" destOrd="0" presId="urn:microsoft.com/office/officeart/2018/2/layout/IconVerticalSolidList"/>
    <dgm:cxn modelId="{0D9A716E-6EF5-0B4A-A5D7-FF38BE918EF9}" type="presOf" srcId="{F19D3478-E1B5-44DE-86BC-B725867FF88B}" destId="{CACAF363-8A57-4692-8014-64C3354BC941}" srcOrd="0" destOrd="0" presId="urn:microsoft.com/office/officeart/2018/2/layout/IconVerticalSolidList"/>
    <dgm:cxn modelId="{4596CE88-BE82-4695-8611-13D8BD005D26}" srcId="{F19D3478-E1B5-44DE-86BC-B725867FF88B}" destId="{86049293-046C-4891-AC89-07C9226F9AC2}" srcOrd="1" destOrd="0" parTransId="{405AD19E-9C6E-4882-81A5-62F316E1C05C}" sibTransId="{FB2747D0-2848-4456-B3C6-7408BE88DEEB}"/>
    <dgm:cxn modelId="{3812B1B0-1BFD-4856-B30B-9A7A1E9A258B}" srcId="{D5ACB98D-DD9B-4BC3-9B2B-0671E9DACD3D}" destId="{4D3628FF-268F-4090-99C6-D3B995CF1CA4}" srcOrd="0" destOrd="0" parTransId="{94A006C4-E229-485A-9976-45EF6BE488B6}" sibTransId="{0DAB75C4-091A-478F-AFCB-D74554C0F3CA}"/>
    <dgm:cxn modelId="{7C9631B5-1572-44CC-84AE-37A37C9586F6}" srcId="{86049293-046C-4891-AC89-07C9226F9AC2}" destId="{5CE280B7-9ECC-4143-A9BF-7C5107A66716}" srcOrd="0" destOrd="0" parTransId="{E42AAA7C-53D2-46F4-A080-7D269BCF3B42}" sibTransId="{4D000DAA-7DA5-4557-8232-B3D2BE6BE005}"/>
    <dgm:cxn modelId="{EE0864B9-9967-4C1E-9478-F06A56B7230B}" srcId="{2E5A3C5C-3AE0-4A4C-9837-0032DF093D7C}" destId="{B0D55581-C4A2-40C8-9343-710520564759}" srcOrd="0" destOrd="0" parTransId="{09EB2ADC-DFA0-479E-861F-3515439F7D9B}" sibTransId="{887B403E-DB5B-4DF0-8500-775CB2957BED}"/>
    <dgm:cxn modelId="{4AEB38D0-EDC9-5E4D-BE4A-C82C1F33B129}" type="presOf" srcId="{2E5A3C5C-3AE0-4A4C-9837-0032DF093D7C}" destId="{A635D233-3D1D-49B5-8103-FC04720A26AF}" srcOrd="0" destOrd="0" presId="urn:microsoft.com/office/officeart/2018/2/layout/IconVerticalSolidList"/>
    <dgm:cxn modelId="{D7F1ABF5-5F6A-9740-9C57-58534D35E5FC}" type="presOf" srcId="{4D3628FF-268F-4090-99C6-D3B995CF1CA4}" destId="{D627485B-5E8A-4C43-8F7E-DD51E1C0574C}" srcOrd="0" destOrd="0" presId="urn:microsoft.com/office/officeart/2018/2/layout/IconVerticalSolidList"/>
    <dgm:cxn modelId="{6E014552-6057-1C4B-8B68-9AC689F5ED25}" type="presParOf" srcId="{CACAF363-8A57-4692-8014-64C3354BC941}" destId="{AC39F569-A76D-4093-A953-20C53B79CF89}" srcOrd="0" destOrd="0" presId="urn:microsoft.com/office/officeart/2018/2/layout/IconVerticalSolidList"/>
    <dgm:cxn modelId="{97EC7414-6104-5840-BF2F-98E000033E38}" type="presParOf" srcId="{AC39F569-A76D-4093-A953-20C53B79CF89}" destId="{50523CF6-F138-46DF-958F-45DC190B1666}" srcOrd="0" destOrd="0" presId="urn:microsoft.com/office/officeart/2018/2/layout/IconVerticalSolidList"/>
    <dgm:cxn modelId="{121C89CF-7ACF-2B49-A364-6018C6CE54F1}" type="presParOf" srcId="{AC39F569-A76D-4093-A953-20C53B79CF89}" destId="{7B117D24-B787-4BF6-BAAC-9100D5FDE5AC}" srcOrd="1" destOrd="0" presId="urn:microsoft.com/office/officeart/2018/2/layout/IconVerticalSolidList"/>
    <dgm:cxn modelId="{0DD7E57A-E756-FA40-8EAF-29D5A627D01F}" type="presParOf" srcId="{AC39F569-A76D-4093-A953-20C53B79CF89}" destId="{80B31C49-0409-4433-8633-AAF4BD44C05C}" srcOrd="2" destOrd="0" presId="urn:microsoft.com/office/officeart/2018/2/layout/IconVerticalSolidList"/>
    <dgm:cxn modelId="{CF8DD9DD-9F99-9042-9778-68412D20BA68}" type="presParOf" srcId="{AC39F569-A76D-4093-A953-20C53B79CF89}" destId="{6E0B56D0-5DB1-49A8-BDF1-DDD41774CA90}" srcOrd="3" destOrd="0" presId="urn:microsoft.com/office/officeart/2018/2/layout/IconVerticalSolidList"/>
    <dgm:cxn modelId="{C5FD4299-BDB6-904E-A47B-5C890AC8542D}" type="presParOf" srcId="{AC39F569-A76D-4093-A953-20C53B79CF89}" destId="{D627485B-5E8A-4C43-8F7E-DD51E1C0574C}" srcOrd="4" destOrd="0" presId="urn:microsoft.com/office/officeart/2018/2/layout/IconVerticalSolidList"/>
    <dgm:cxn modelId="{19F585F7-C6BB-E947-97A6-9A57699F8F23}" type="presParOf" srcId="{CACAF363-8A57-4692-8014-64C3354BC941}" destId="{B5ED7381-2B21-4208-BB59-8A2865BF4389}" srcOrd="1" destOrd="0" presId="urn:microsoft.com/office/officeart/2018/2/layout/IconVerticalSolidList"/>
    <dgm:cxn modelId="{E80F65C4-3632-F949-B019-E2981CA966C6}" type="presParOf" srcId="{CACAF363-8A57-4692-8014-64C3354BC941}" destId="{2F11247C-4EB6-416D-B152-B60F45D09391}" srcOrd="2" destOrd="0" presId="urn:microsoft.com/office/officeart/2018/2/layout/IconVerticalSolidList"/>
    <dgm:cxn modelId="{077FB76C-CBE5-9449-9F1F-FB9DAEF64ADC}" type="presParOf" srcId="{2F11247C-4EB6-416D-B152-B60F45D09391}" destId="{863C27D7-EB78-47D2-B123-4C66FE650158}" srcOrd="0" destOrd="0" presId="urn:microsoft.com/office/officeart/2018/2/layout/IconVerticalSolidList"/>
    <dgm:cxn modelId="{DA1DBB41-5866-7C4A-AA81-ED939BE57A29}" type="presParOf" srcId="{2F11247C-4EB6-416D-B152-B60F45D09391}" destId="{C36AA8C2-BAAC-45C1-8C3C-546A6D3E3CD3}" srcOrd="1" destOrd="0" presId="urn:microsoft.com/office/officeart/2018/2/layout/IconVerticalSolidList"/>
    <dgm:cxn modelId="{F4650F20-DB0B-4B44-B783-1AEFED4D3207}" type="presParOf" srcId="{2F11247C-4EB6-416D-B152-B60F45D09391}" destId="{4B0C9DD6-6902-4DBC-B411-CA93ACB2B3AB}" srcOrd="2" destOrd="0" presId="urn:microsoft.com/office/officeart/2018/2/layout/IconVerticalSolidList"/>
    <dgm:cxn modelId="{F18987A7-1697-0346-BBA8-C35872241D15}" type="presParOf" srcId="{2F11247C-4EB6-416D-B152-B60F45D09391}" destId="{3D8BFD5A-A5DD-4D3B-95C8-60A4C059F81F}" srcOrd="3" destOrd="0" presId="urn:microsoft.com/office/officeart/2018/2/layout/IconVerticalSolidList"/>
    <dgm:cxn modelId="{896E7CC2-4057-AD43-AAD1-D3664D719241}" type="presParOf" srcId="{2F11247C-4EB6-416D-B152-B60F45D09391}" destId="{24302FD9-A402-409B-ACD6-531629F0AAE8}" srcOrd="4" destOrd="0" presId="urn:microsoft.com/office/officeart/2018/2/layout/IconVerticalSolidList"/>
    <dgm:cxn modelId="{52A05F96-3835-D54A-A308-85E64B94702E}" type="presParOf" srcId="{CACAF363-8A57-4692-8014-64C3354BC941}" destId="{2A449D92-F48E-41A2-8293-AC700C4F60E6}" srcOrd="3" destOrd="0" presId="urn:microsoft.com/office/officeart/2018/2/layout/IconVerticalSolidList"/>
    <dgm:cxn modelId="{F6545250-E2F6-B643-90B1-71F584AB298B}" type="presParOf" srcId="{CACAF363-8A57-4692-8014-64C3354BC941}" destId="{48752FD9-5D36-4071-983D-29B1BFAECFCE}" srcOrd="4" destOrd="0" presId="urn:microsoft.com/office/officeart/2018/2/layout/IconVerticalSolidList"/>
    <dgm:cxn modelId="{5F5B2D20-CA23-444E-B4A1-5551C74BE2F1}" type="presParOf" srcId="{48752FD9-5D36-4071-983D-29B1BFAECFCE}" destId="{AB440E2C-5458-47DE-BE44-CD3C82033628}" srcOrd="0" destOrd="0" presId="urn:microsoft.com/office/officeart/2018/2/layout/IconVerticalSolidList"/>
    <dgm:cxn modelId="{A83FF951-841B-7340-B260-8FA0B8D92B15}" type="presParOf" srcId="{48752FD9-5D36-4071-983D-29B1BFAECFCE}" destId="{C61FB143-89E8-4EA4-9B6E-D48662B494DC}" srcOrd="1" destOrd="0" presId="urn:microsoft.com/office/officeart/2018/2/layout/IconVerticalSolidList"/>
    <dgm:cxn modelId="{D8BFFB51-9D4E-784B-B58D-CA455D88444C}" type="presParOf" srcId="{48752FD9-5D36-4071-983D-29B1BFAECFCE}" destId="{C9E21790-123A-4105-A314-C652A19DB1A5}" srcOrd="2" destOrd="0" presId="urn:microsoft.com/office/officeart/2018/2/layout/IconVerticalSolidList"/>
    <dgm:cxn modelId="{A3D279D1-C0AD-7149-9FAD-21027B4DC8D2}" type="presParOf" srcId="{48752FD9-5D36-4071-983D-29B1BFAECFCE}" destId="{A635D233-3D1D-49B5-8103-FC04720A26AF}" srcOrd="3" destOrd="0" presId="urn:microsoft.com/office/officeart/2018/2/layout/IconVerticalSolidList"/>
    <dgm:cxn modelId="{85AAC0B9-139B-7A42-8B7E-66E304526CD8}" type="presParOf" srcId="{48752FD9-5D36-4071-983D-29B1BFAECFCE}" destId="{2B436485-421B-4664-8D35-1C13DBB4DD2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750215-A279-4025-830E-79FBC0F8A399}"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B8C8F64-9F39-4D5E-A094-D963A12CF253}">
      <dgm:prSet/>
      <dgm:spPr/>
      <dgm:t>
        <a:bodyPr/>
        <a:lstStyle/>
        <a:p>
          <a:r>
            <a:rPr lang="en-US" b="1" i="0"/>
            <a:t>Team 4 (Nebula):</a:t>
          </a:r>
          <a:endParaRPr lang="en-US"/>
        </a:p>
      </dgm:t>
    </dgm:pt>
    <dgm:pt modelId="{C8836C87-A258-4589-A7E1-CA137FE18F1A}" type="parTrans" cxnId="{C9DD8693-C707-4A23-A228-B1F28EFEF340}">
      <dgm:prSet/>
      <dgm:spPr/>
      <dgm:t>
        <a:bodyPr/>
        <a:lstStyle/>
        <a:p>
          <a:endParaRPr lang="en-US"/>
        </a:p>
      </dgm:t>
    </dgm:pt>
    <dgm:pt modelId="{3CCC17AE-FEBB-48C4-970D-71B6EA859468}" type="sibTrans" cxnId="{C9DD8693-C707-4A23-A228-B1F28EFEF340}">
      <dgm:prSet/>
      <dgm:spPr/>
      <dgm:t>
        <a:bodyPr/>
        <a:lstStyle/>
        <a:p>
          <a:endParaRPr lang="en-US"/>
        </a:p>
      </dgm:t>
    </dgm:pt>
    <dgm:pt modelId="{6B28A4D9-3C00-4D07-823E-F89E7DEA8476}">
      <dgm:prSet/>
      <dgm:spPr/>
      <dgm:t>
        <a:bodyPr/>
        <a:lstStyle/>
        <a:p>
          <a:r>
            <a:rPr lang="en-US" b="0" i="0"/>
            <a:t>Utilizes a weighted approach with Euclidean distance, providing a nuanced classification.</a:t>
          </a:r>
          <a:endParaRPr lang="en-US"/>
        </a:p>
      </dgm:t>
    </dgm:pt>
    <dgm:pt modelId="{9ACFE4F1-9C6D-41C7-8288-201438C9C5BD}" type="parTrans" cxnId="{90BD39AB-F65C-4B92-A43C-AE7BCDC26AC1}">
      <dgm:prSet/>
      <dgm:spPr/>
      <dgm:t>
        <a:bodyPr/>
        <a:lstStyle/>
        <a:p>
          <a:endParaRPr lang="en-US"/>
        </a:p>
      </dgm:t>
    </dgm:pt>
    <dgm:pt modelId="{F63BCACC-C66C-4742-96B3-5E55812EA182}" type="sibTrans" cxnId="{90BD39AB-F65C-4B92-A43C-AE7BCDC26AC1}">
      <dgm:prSet/>
      <dgm:spPr/>
      <dgm:t>
        <a:bodyPr/>
        <a:lstStyle/>
        <a:p>
          <a:endParaRPr lang="en-US"/>
        </a:p>
      </dgm:t>
    </dgm:pt>
    <dgm:pt modelId="{9121A685-1325-49AD-877B-031E801C4EA8}">
      <dgm:prSet/>
      <dgm:spPr/>
      <dgm:t>
        <a:bodyPr/>
        <a:lstStyle/>
        <a:p>
          <a:r>
            <a:rPr lang="en-US" b="0" i="0"/>
            <a:t>Clarity and readability are good.</a:t>
          </a:r>
          <a:endParaRPr lang="en-US"/>
        </a:p>
      </dgm:t>
    </dgm:pt>
    <dgm:pt modelId="{2175F2BE-AC98-44B5-A307-E8BBD7D88C4E}" type="parTrans" cxnId="{0B3A407C-85DB-42BF-AFE1-1D8364C8168F}">
      <dgm:prSet/>
      <dgm:spPr/>
      <dgm:t>
        <a:bodyPr/>
        <a:lstStyle/>
        <a:p>
          <a:endParaRPr lang="en-US"/>
        </a:p>
      </dgm:t>
    </dgm:pt>
    <dgm:pt modelId="{090F9BCC-5983-41C7-86DD-9AA491BF5986}" type="sibTrans" cxnId="{0B3A407C-85DB-42BF-AFE1-1D8364C8168F}">
      <dgm:prSet/>
      <dgm:spPr/>
      <dgm:t>
        <a:bodyPr/>
        <a:lstStyle/>
        <a:p>
          <a:endParaRPr lang="en-US"/>
        </a:p>
      </dgm:t>
    </dgm:pt>
    <dgm:pt modelId="{DB5655B0-31E1-41CD-B233-9FB7272A8B30}">
      <dgm:prSet/>
      <dgm:spPr/>
      <dgm:t>
        <a:bodyPr/>
        <a:lstStyle/>
        <a:p>
          <a:r>
            <a:rPr lang="en-US" b="0" i="0"/>
            <a:t>Addresses overlap cases.</a:t>
          </a:r>
          <a:endParaRPr lang="en-US"/>
        </a:p>
      </dgm:t>
    </dgm:pt>
    <dgm:pt modelId="{1E1C06A5-6D22-4730-BAB3-EF8D6B43DF7F}" type="parTrans" cxnId="{B583ED3C-5B54-4DA4-B069-8BFAB1AAEA43}">
      <dgm:prSet/>
      <dgm:spPr/>
      <dgm:t>
        <a:bodyPr/>
        <a:lstStyle/>
        <a:p>
          <a:endParaRPr lang="en-US"/>
        </a:p>
      </dgm:t>
    </dgm:pt>
    <dgm:pt modelId="{BADA59A3-A1C6-46D6-B479-4F40A84DCCC4}" type="sibTrans" cxnId="{B583ED3C-5B54-4DA4-B069-8BFAB1AAEA43}">
      <dgm:prSet/>
      <dgm:spPr/>
      <dgm:t>
        <a:bodyPr/>
        <a:lstStyle/>
        <a:p>
          <a:endParaRPr lang="en-US"/>
        </a:p>
      </dgm:t>
    </dgm:pt>
    <dgm:pt modelId="{90C71C88-2B88-44B7-978A-803C76B0C3C8}">
      <dgm:prSet/>
      <dgm:spPr/>
      <dgm:t>
        <a:bodyPr/>
        <a:lstStyle/>
        <a:p>
          <a:r>
            <a:rPr lang="en-US" b="1" i="0"/>
            <a:t>Team 1 (Mckintel):</a:t>
          </a:r>
          <a:endParaRPr lang="en-US"/>
        </a:p>
      </dgm:t>
    </dgm:pt>
    <dgm:pt modelId="{441BDF48-544E-41F3-A8D6-7584FFA6E4FB}" type="parTrans" cxnId="{DD0D29C8-C25F-42F2-A898-E266F4E3F0A9}">
      <dgm:prSet/>
      <dgm:spPr/>
      <dgm:t>
        <a:bodyPr/>
        <a:lstStyle/>
        <a:p>
          <a:endParaRPr lang="en-US"/>
        </a:p>
      </dgm:t>
    </dgm:pt>
    <dgm:pt modelId="{F3F6B396-FA66-4A04-853C-FC9A90A20FE9}" type="sibTrans" cxnId="{DD0D29C8-C25F-42F2-A898-E266F4E3F0A9}">
      <dgm:prSet/>
      <dgm:spPr/>
      <dgm:t>
        <a:bodyPr/>
        <a:lstStyle/>
        <a:p>
          <a:endParaRPr lang="en-US"/>
        </a:p>
      </dgm:t>
    </dgm:pt>
    <dgm:pt modelId="{4CC7A4D9-E93B-4497-8C4D-88628930E56F}">
      <dgm:prSet/>
      <dgm:spPr/>
      <dgm:t>
        <a:bodyPr/>
        <a:lstStyle/>
        <a:p>
          <a:r>
            <a:rPr lang="en-US" b="0" i="0"/>
            <a:t>Straightforward threshold-based classification.</a:t>
          </a:r>
          <a:endParaRPr lang="en-US"/>
        </a:p>
      </dgm:t>
    </dgm:pt>
    <dgm:pt modelId="{0067615B-7AE3-40C8-8027-D28AABCE4C89}" type="parTrans" cxnId="{AC80C36B-5B0C-4AE0-A8B4-F3819AD54BCA}">
      <dgm:prSet/>
      <dgm:spPr/>
      <dgm:t>
        <a:bodyPr/>
        <a:lstStyle/>
        <a:p>
          <a:endParaRPr lang="en-US"/>
        </a:p>
      </dgm:t>
    </dgm:pt>
    <dgm:pt modelId="{788E58B2-B567-4EA5-A170-469F8503A272}" type="sibTrans" cxnId="{AC80C36B-5B0C-4AE0-A8B4-F3819AD54BCA}">
      <dgm:prSet/>
      <dgm:spPr/>
      <dgm:t>
        <a:bodyPr/>
        <a:lstStyle/>
        <a:p>
          <a:endParaRPr lang="en-US"/>
        </a:p>
      </dgm:t>
    </dgm:pt>
    <dgm:pt modelId="{869B674C-FB8D-4EA2-86A7-2B88815104ED}">
      <dgm:prSet/>
      <dgm:spPr/>
      <dgm:t>
        <a:bodyPr/>
        <a:lstStyle/>
        <a:p>
          <a:r>
            <a:rPr lang="en-US" b="0" i="0"/>
            <a:t>Clarity and readability are decent.</a:t>
          </a:r>
          <a:endParaRPr lang="en-US"/>
        </a:p>
      </dgm:t>
    </dgm:pt>
    <dgm:pt modelId="{B65097C1-1377-4A22-8628-13E671ABDC9D}" type="parTrans" cxnId="{4AC9D79D-1E2E-4D35-AA30-B64083C8E8BF}">
      <dgm:prSet/>
      <dgm:spPr/>
      <dgm:t>
        <a:bodyPr/>
        <a:lstStyle/>
        <a:p>
          <a:endParaRPr lang="en-US"/>
        </a:p>
      </dgm:t>
    </dgm:pt>
    <dgm:pt modelId="{27A02EF1-23E6-4AE9-8CD2-185285CF33B2}" type="sibTrans" cxnId="{4AC9D79D-1E2E-4D35-AA30-B64083C8E8BF}">
      <dgm:prSet/>
      <dgm:spPr/>
      <dgm:t>
        <a:bodyPr/>
        <a:lstStyle/>
        <a:p>
          <a:endParaRPr lang="en-US"/>
        </a:p>
      </dgm:t>
    </dgm:pt>
    <dgm:pt modelId="{133C1BBF-E558-4784-95BE-F4AED4E606D2}">
      <dgm:prSet/>
      <dgm:spPr/>
      <dgm:t>
        <a:bodyPr/>
        <a:lstStyle/>
        <a:p>
          <a:r>
            <a:rPr lang="en-US" b="0" i="0"/>
            <a:t>Lacks complexity compared to Team 2.</a:t>
          </a:r>
          <a:endParaRPr lang="en-US"/>
        </a:p>
      </dgm:t>
    </dgm:pt>
    <dgm:pt modelId="{8B71959E-2ED1-4C1B-B288-DCF308289F8F}" type="parTrans" cxnId="{47D711F2-8D41-4318-8AD7-78F7C2F56F42}">
      <dgm:prSet/>
      <dgm:spPr/>
      <dgm:t>
        <a:bodyPr/>
        <a:lstStyle/>
        <a:p>
          <a:endParaRPr lang="en-US"/>
        </a:p>
      </dgm:t>
    </dgm:pt>
    <dgm:pt modelId="{BC60A94E-B11C-4FCF-9B29-2B5AE78C05E1}" type="sibTrans" cxnId="{47D711F2-8D41-4318-8AD7-78F7C2F56F42}">
      <dgm:prSet/>
      <dgm:spPr/>
      <dgm:t>
        <a:bodyPr/>
        <a:lstStyle/>
        <a:p>
          <a:endParaRPr lang="en-US"/>
        </a:p>
      </dgm:t>
    </dgm:pt>
    <dgm:pt modelId="{FA2AB013-AF5D-46A4-91FC-0D6AD05EDCAB}">
      <dgm:prSet/>
      <dgm:spPr/>
      <dgm:t>
        <a:bodyPr/>
        <a:lstStyle/>
        <a:p>
          <a:r>
            <a:rPr lang="en-US" b="1" i="0"/>
            <a:t>Team 5 (</a:t>
          </a:r>
          <a:r>
            <a:rPr lang="en-US" b="1" i="0" err="1"/>
            <a:t>Warriers</a:t>
          </a:r>
          <a:r>
            <a:rPr lang="en-US" b="1" i="0"/>
            <a:t>):</a:t>
          </a:r>
          <a:endParaRPr lang="en-US"/>
        </a:p>
      </dgm:t>
    </dgm:pt>
    <dgm:pt modelId="{5FFB72D7-7683-456F-BB3A-0861F8F5A956}" type="parTrans" cxnId="{3AEE386C-6665-4669-8D1C-761FBE56EE47}">
      <dgm:prSet/>
      <dgm:spPr/>
      <dgm:t>
        <a:bodyPr/>
        <a:lstStyle/>
        <a:p>
          <a:endParaRPr lang="en-US"/>
        </a:p>
      </dgm:t>
    </dgm:pt>
    <dgm:pt modelId="{AC472077-79B5-493D-A845-41A407F07326}" type="sibTrans" cxnId="{3AEE386C-6665-4669-8D1C-761FBE56EE47}">
      <dgm:prSet/>
      <dgm:spPr/>
      <dgm:t>
        <a:bodyPr/>
        <a:lstStyle/>
        <a:p>
          <a:endParaRPr lang="en-US"/>
        </a:p>
      </dgm:t>
    </dgm:pt>
    <dgm:pt modelId="{1CAA3F85-D947-4381-B8A9-C89BEB0DE3BA}">
      <dgm:prSet/>
      <dgm:spPr/>
      <dgm:t>
        <a:bodyPr/>
        <a:lstStyle/>
        <a:p>
          <a:r>
            <a:rPr lang="en-US" b="0" i="0"/>
            <a:t>Uses a simple for loop for classification.</a:t>
          </a:r>
          <a:endParaRPr lang="en-US"/>
        </a:p>
      </dgm:t>
    </dgm:pt>
    <dgm:pt modelId="{5C62A372-8490-4636-992D-5032160C65CA}" type="parTrans" cxnId="{8100D152-FC18-4793-8D64-062CAF059290}">
      <dgm:prSet/>
      <dgm:spPr/>
      <dgm:t>
        <a:bodyPr/>
        <a:lstStyle/>
        <a:p>
          <a:endParaRPr lang="en-US"/>
        </a:p>
      </dgm:t>
    </dgm:pt>
    <dgm:pt modelId="{62E57296-D7C7-4D45-829F-66DEF4D38572}" type="sibTrans" cxnId="{8100D152-FC18-4793-8D64-062CAF059290}">
      <dgm:prSet/>
      <dgm:spPr/>
      <dgm:t>
        <a:bodyPr/>
        <a:lstStyle/>
        <a:p>
          <a:endParaRPr lang="en-US"/>
        </a:p>
      </dgm:t>
    </dgm:pt>
    <dgm:pt modelId="{D540E0AC-1605-446E-9454-FE986AD38F77}">
      <dgm:prSet/>
      <dgm:spPr/>
      <dgm:t>
        <a:bodyPr/>
        <a:lstStyle/>
        <a:p>
          <a:r>
            <a:rPr lang="en-US" b="0" i="0"/>
            <a:t>Clarity is moderate.</a:t>
          </a:r>
          <a:endParaRPr lang="en-US"/>
        </a:p>
      </dgm:t>
    </dgm:pt>
    <dgm:pt modelId="{4D8BDD29-240C-431E-916A-14E16027A6DE}" type="parTrans" cxnId="{9698C33C-8BB2-433D-B5F6-DD766A96F9BA}">
      <dgm:prSet/>
      <dgm:spPr/>
      <dgm:t>
        <a:bodyPr/>
        <a:lstStyle/>
        <a:p>
          <a:endParaRPr lang="en-US"/>
        </a:p>
      </dgm:t>
    </dgm:pt>
    <dgm:pt modelId="{5E600B96-CDBF-44FA-94F8-8CC3B403B112}" type="sibTrans" cxnId="{9698C33C-8BB2-433D-B5F6-DD766A96F9BA}">
      <dgm:prSet/>
      <dgm:spPr/>
      <dgm:t>
        <a:bodyPr/>
        <a:lstStyle/>
        <a:p>
          <a:endParaRPr lang="en-US"/>
        </a:p>
      </dgm:t>
    </dgm:pt>
    <dgm:pt modelId="{692A092C-326A-4554-9E2E-27E4F1AAC3DF}">
      <dgm:prSet/>
      <dgm:spPr/>
      <dgm:t>
        <a:bodyPr/>
        <a:lstStyle/>
        <a:p>
          <a:r>
            <a:rPr lang="en-US" b="1" i="0"/>
            <a:t>Teams 6 (a3mos) and 3 (</a:t>
          </a:r>
          <a:r>
            <a:rPr lang="en-US" b="1" i="0" err="1"/>
            <a:t>Project_Classification</a:t>
          </a:r>
          <a:r>
            <a:rPr lang="en-US" b="1" i="0"/>
            <a:t>):</a:t>
          </a:r>
          <a:endParaRPr lang="en-US"/>
        </a:p>
      </dgm:t>
    </dgm:pt>
    <dgm:pt modelId="{2828B28B-2D17-45CF-BE33-DC4E70950FE4}" type="parTrans" cxnId="{C5865C56-51C3-40AE-97F1-2A12A3F93F00}">
      <dgm:prSet/>
      <dgm:spPr/>
      <dgm:t>
        <a:bodyPr/>
        <a:lstStyle/>
        <a:p>
          <a:endParaRPr lang="en-US"/>
        </a:p>
      </dgm:t>
    </dgm:pt>
    <dgm:pt modelId="{1CFC713F-7A64-4E89-AEBB-4DFDD56F3FDA}" type="sibTrans" cxnId="{C5865C56-51C3-40AE-97F1-2A12A3F93F00}">
      <dgm:prSet/>
      <dgm:spPr/>
      <dgm:t>
        <a:bodyPr/>
        <a:lstStyle/>
        <a:p>
          <a:endParaRPr lang="en-US"/>
        </a:p>
      </dgm:t>
    </dgm:pt>
    <dgm:pt modelId="{4D0C98D8-E5E7-46B4-A338-FA3C0477379F}">
      <dgm:prSet/>
      <dgm:spPr/>
      <dgm:t>
        <a:bodyPr/>
        <a:lstStyle/>
        <a:p>
          <a:r>
            <a:rPr lang="en-US" b="0" i="0"/>
            <a:t>Similar approach to Team 3.</a:t>
          </a:r>
          <a:endParaRPr lang="en-US"/>
        </a:p>
      </dgm:t>
    </dgm:pt>
    <dgm:pt modelId="{5DC72CD0-BA24-4D1A-96AE-3387190804E9}" type="parTrans" cxnId="{DEE46BAD-C8CA-46B2-845D-4AAAE16FB3B3}">
      <dgm:prSet/>
      <dgm:spPr/>
      <dgm:t>
        <a:bodyPr/>
        <a:lstStyle/>
        <a:p>
          <a:endParaRPr lang="en-US"/>
        </a:p>
      </dgm:t>
    </dgm:pt>
    <dgm:pt modelId="{6044661A-6418-4BF9-B898-6E4F44BDDC11}" type="sibTrans" cxnId="{DEE46BAD-C8CA-46B2-845D-4AAAE16FB3B3}">
      <dgm:prSet/>
      <dgm:spPr/>
      <dgm:t>
        <a:bodyPr/>
        <a:lstStyle/>
        <a:p>
          <a:endParaRPr lang="en-US"/>
        </a:p>
      </dgm:t>
    </dgm:pt>
    <dgm:pt modelId="{F339E086-EB9E-4A10-BEC8-77ECFC0B8372}">
      <dgm:prSet/>
      <dgm:spPr/>
      <dgm:t>
        <a:bodyPr/>
        <a:lstStyle/>
        <a:p>
          <a:r>
            <a:rPr lang="en-US" b="0" i="0"/>
            <a:t>Basic threshold-based classification.</a:t>
          </a:r>
          <a:endParaRPr lang="en-US"/>
        </a:p>
      </dgm:t>
    </dgm:pt>
    <dgm:pt modelId="{B64CB4E7-D96D-4C9C-A37F-6BA0958ED761}" type="parTrans" cxnId="{4F5EB0FE-CD25-4AC8-801D-776D0D28CCB6}">
      <dgm:prSet/>
      <dgm:spPr/>
      <dgm:t>
        <a:bodyPr/>
        <a:lstStyle/>
        <a:p>
          <a:endParaRPr lang="en-US"/>
        </a:p>
      </dgm:t>
    </dgm:pt>
    <dgm:pt modelId="{563DDE26-223F-4AD3-AF7D-67B1784BF06F}" type="sibTrans" cxnId="{4F5EB0FE-CD25-4AC8-801D-776D0D28CCB6}">
      <dgm:prSet/>
      <dgm:spPr/>
      <dgm:t>
        <a:bodyPr/>
        <a:lstStyle/>
        <a:p>
          <a:endParaRPr lang="en-US"/>
        </a:p>
      </dgm:t>
    </dgm:pt>
    <dgm:pt modelId="{5833DD8C-380D-4352-88FD-31AB747FDBCD}">
      <dgm:prSet/>
      <dgm:spPr/>
      <dgm:t>
        <a:bodyPr/>
        <a:lstStyle/>
        <a:p>
          <a:r>
            <a:rPr lang="en-US" b="0" i="0"/>
            <a:t>Clarity is decent.</a:t>
          </a:r>
          <a:endParaRPr lang="en-US"/>
        </a:p>
      </dgm:t>
    </dgm:pt>
    <dgm:pt modelId="{1E00016E-5293-4F4F-99AD-F1A1EA28C69E}" type="parTrans" cxnId="{2745FF12-A388-40B5-A76F-7DE32540C796}">
      <dgm:prSet/>
      <dgm:spPr/>
      <dgm:t>
        <a:bodyPr/>
        <a:lstStyle/>
        <a:p>
          <a:endParaRPr lang="en-US"/>
        </a:p>
      </dgm:t>
    </dgm:pt>
    <dgm:pt modelId="{26F78293-ABA1-46C9-A588-BBC8D4E6414E}" type="sibTrans" cxnId="{2745FF12-A388-40B5-A76F-7DE32540C796}">
      <dgm:prSet/>
      <dgm:spPr/>
      <dgm:t>
        <a:bodyPr/>
        <a:lstStyle/>
        <a:p>
          <a:endParaRPr lang="en-US"/>
        </a:p>
      </dgm:t>
    </dgm:pt>
    <dgm:pt modelId="{EFF31520-E6C5-3442-8467-7E9396019345}" type="pres">
      <dgm:prSet presAssocID="{BC750215-A279-4025-830E-79FBC0F8A399}" presName="Name0" presStyleCnt="0">
        <dgm:presLayoutVars>
          <dgm:dir/>
          <dgm:resizeHandles val="exact"/>
        </dgm:presLayoutVars>
      </dgm:prSet>
      <dgm:spPr/>
    </dgm:pt>
    <dgm:pt modelId="{E4A556FB-37E3-3348-A507-F8209C7DA372}" type="pres">
      <dgm:prSet presAssocID="{6B8C8F64-9F39-4D5E-A094-D963A12CF253}" presName="node" presStyleLbl="node1" presStyleIdx="0" presStyleCnt="4">
        <dgm:presLayoutVars>
          <dgm:bulletEnabled val="1"/>
        </dgm:presLayoutVars>
      </dgm:prSet>
      <dgm:spPr/>
    </dgm:pt>
    <dgm:pt modelId="{A9EAC23E-0B7D-6446-B2D9-823D772FB757}" type="pres">
      <dgm:prSet presAssocID="{3CCC17AE-FEBB-48C4-970D-71B6EA859468}" presName="sibTrans" presStyleLbl="sibTrans1D1" presStyleIdx="0" presStyleCnt="3"/>
      <dgm:spPr/>
    </dgm:pt>
    <dgm:pt modelId="{1670B84D-485C-E341-82F2-7066803761DD}" type="pres">
      <dgm:prSet presAssocID="{3CCC17AE-FEBB-48C4-970D-71B6EA859468}" presName="connectorText" presStyleLbl="sibTrans1D1" presStyleIdx="0" presStyleCnt="3"/>
      <dgm:spPr/>
    </dgm:pt>
    <dgm:pt modelId="{1D065AAE-897C-C548-B05C-6CA1F510900D}" type="pres">
      <dgm:prSet presAssocID="{90C71C88-2B88-44B7-978A-803C76B0C3C8}" presName="node" presStyleLbl="node1" presStyleIdx="1" presStyleCnt="4">
        <dgm:presLayoutVars>
          <dgm:bulletEnabled val="1"/>
        </dgm:presLayoutVars>
      </dgm:prSet>
      <dgm:spPr/>
    </dgm:pt>
    <dgm:pt modelId="{7B251331-CAE4-5E49-81B7-0CD825EC3FAE}" type="pres">
      <dgm:prSet presAssocID="{F3F6B396-FA66-4A04-853C-FC9A90A20FE9}" presName="sibTrans" presStyleLbl="sibTrans1D1" presStyleIdx="1" presStyleCnt="3"/>
      <dgm:spPr/>
    </dgm:pt>
    <dgm:pt modelId="{38A90EEB-2B04-3041-9309-C6DF92E7BE60}" type="pres">
      <dgm:prSet presAssocID="{F3F6B396-FA66-4A04-853C-FC9A90A20FE9}" presName="connectorText" presStyleLbl="sibTrans1D1" presStyleIdx="1" presStyleCnt="3"/>
      <dgm:spPr/>
    </dgm:pt>
    <dgm:pt modelId="{C48E097C-89BC-3242-969C-BEE8113B7776}" type="pres">
      <dgm:prSet presAssocID="{FA2AB013-AF5D-46A4-91FC-0D6AD05EDCAB}" presName="node" presStyleLbl="node1" presStyleIdx="2" presStyleCnt="4">
        <dgm:presLayoutVars>
          <dgm:bulletEnabled val="1"/>
        </dgm:presLayoutVars>
      </dgm:prSet>
      <dgm:spPr/>
    </dgm:pt>
    <dgm:pt modelId="{5C043698-5B4C-5841-8000-ED4934B22119}" type="pres">
      <dgm:prSet presAssocID="{AC472077-79B5-493D-A845-41A407F07326}" presName="sibTrans" presStyleLbl="sibTrans1D1" presStyleIdx="2" presStyleCnt="3"/>
      <dgm:spPr/>
    </dgm:pt>
    <dgm:pt modelId="{7EA69BD8-BF01-444A-94B6-24F6B6C95C35}" type="pres">
      <dgm:prSet presAssocID="{AC472077-79B5-493D-A845-41A407F07326}" presName="connectorText" presStyleLbl="sibTrans1D1" presStyleIdx="2" presStyleCnt="3"/>
      <dgm:spPr/>
    </dgm:pt>
    <dgm:pt modelId="{C74722C8-03D7-1143-9A5D-760D4AD3499C}" type="pres">
      <dgm:prSet presAssocID="{692A092C-326A-4554-9E2E-27E4F1AAC3DF}" presName="node" presStyleLbl="node1" presStyleIdx="3" presStyleCnt="4">
        <dgm:presLayoutVars>
          <dgm:bulletEnabled val="1"/>
        </dgm:presLayoutVars>
      </dgm:prSet>
      <dgm:spPr/>
    </dgm:pt>
  </dgm:ptLst>
  <dgm:cxnLst>
    <dgm:cxn modelId="{8EEFC602-5BDF-9A4B-B3ED-0DB30EC01BE9}" type="presOf" srcId="{AC472077-79B5-493D-A845-41A407F07326}" destId="{5C043698-5B4C-5841-8000-ED4934B22119}" srcOrd="0" destOrd="0" presId="urn:microsoft.com/office/officeart/2016/7/layout/RepeatingBendingProcessNew"/>
    <dgm:cxn modelId="{C8E2BE0B-EA89-A249-BE28-DE282D504CC3}" type="presOf" srcId="{3CCC17AE-FEBB-48C4-970D-71B6EA859468}" destId="{1670B84D-485C-E341-82F2-7066803761DD}" srcOrd="1" destOrd="0" presId="urn:microsoft.com/office/officeart/2016/7/layout/RepeatingBendingProcessNew"/>
    <dgm:cxn modelId="{AD24EA11-153E-8843-88DF-31B92E675F39}" type="presOf" srcId="{6B8C8F64-9F39-4D5E-A094-D963A12CF253}" destId="{E4A556FB-37E3-3348-A507-F8209C7DA372}" srcOrd="0" destOrd="0" presId="urn:microsoft.com/office/officeart/2016/7/layout/RepeatingBendingProcessNew"/>
    <dgm:cxn modelId="{2745FF12-A388-40B5-A76F-7DE32540C796}" srcId="{692A092C-326A-4554-9E2E-27E4F1AAC3DF}" destId="{5833DD8C-380D-4352-88FD-31AB747FDBCD}" srcOrd="2" destOrd="0" parTransId="{1E00016E-5293-4F4F-99AD-F1A1EA28C69E}" sibTransId="{26F78293-ABA1-46C9-A588-BBC8D4E6414E}"/>
    <dgm:cxn modelId="{553FDA19-B810-3C4B-AF71-DCB732904286}" type="presOf" srcId="{D540E0AC-1605-446E-9454-FE986AD38F77}" destId="{C48E097C-89BC-3242-969C-BEE8113B7776}" srcOrd="0" destOrd="2" presId="urn:microsoft.com/office/officeart/2016/7/layout/RepeatingBendingProcessNew"/>
    <dgm:cxn modelId="{B6114526-C19A-0448-8AB1-FFF7F6844CE8}" type="presOf" srcId="{133C1BBF-E558-4784-95BE-F4AED4E606D2}" destId="{1D065AAE-897C-C548-B05C-6CA1F510900D}" srcOrd="0" destOrd="3" presId="urn:microsoft.com/office/officeart/2016/7/layout/RepeatingBendingProcessNew"/>
    <dgm:cxn modelId="{9698C33C-8BB2-433D-B5F6-DD766A96F9BA}" srcId="{FA2AB013-AF5D-46A4-91FC-0D6AD05EDCAB}" destId="{D540E0AC-1605-446E-9454-FE986AD38F77}" srcOrd="1" destOrd="0" parTransId="{4D8BDD29-240C-431E-916A-14E16027A6DE}" sibTransId="{5E600B96-CDBF-44FA-94F8-8CC3B403B112}"/>
    <dgm:cxn modelId="{B583ED3C-5B54-4DA4-B069-8BFAB1AAEA43}" srcId="{6B8C8F64-9F39-4D5E-A094-D963A12CF253}" destId="{DB5655B0-31E1-41CD-B233-9FB7272A8B30}" srcOrd="2" destOrd="0" parTransId="{1E1C06A5-6D22-4730-BAB3-EF8D6B43DF7F}" sibTransId="{BADA59A3-A1C6-46D6-B479-4F40A84DCCC4}"/>
    <dgm:cxn modelId="{80A67E64-BEF0-3D46-85FC-B8E863AEE0B3}" type="presOf" srcId="{F3F6B396-FA66-4A04-853C-FC9A90A20FE9}" destId="{38A90EEB-2B04-3041-9309-C6DF92E7BE60}" srcOrd="1" destOrd="0" presId="urn:microsoft.com/office/officeart/2016/7/layout/RepeatingBendingProcessNew"/>
    <dgm:cxn modelId="{4DA51945-8441-D74C-B120-C64DFCF946D4}" type="presOf" srcId="{869B674C-FB8D-4EA2-86A7-2B88815104ED}" destId="{1D065AAE-897C-C548-B05C-6CA1F510900D}" srcOrd="0" destOrd="2" presId="urn:microsoft.com/office/officeart/2016/7/layout/RepeatingBendingProcessNew"/>
    <dgm:cxn modelId="{AC80C36B-5B0C-4AE0-A8B4-F3819AD54BCA}" srcId="{90C71C88-2B88-44B7-978A-803C76B0C3C8}" destId="{4CC7A4D9-E93B-4497-8C4D-88628930E56F}" srcOrd="0" destOrd="0" parTransId="{0067615B-7AE3-40C8-8027-D28AABCE4C89}" sibTransId="{788E58B2-B567-4EA5-A170-469F8503A272}"/>
    <dgm:cxn modelId="{3AEE386C-6665-4669-8D1C-761FBE56EE47}" srcId="{BC750215-A279-4025-830E-79FBC0F8A399}" destId="{FA2AB013-AF5D-46A4-91FC-0D6AD05EDCAB}" srcOrd="2" destOrd="0" parTransId="{5FFB72D7-7683-456F-BB3A-0861F8F5A956}" sibTransId="{AC472077-79B5-493D-A845-41A407F07326}"/>
    <dgm:cxn modelId="{3D13F26E-8118-4246-98BA-18DEF9C7554D}" type="presOf" srcId="{DB5655B0-31E1-41CD-B233-9FB7272A8B30}" destId="{E4A556FB-37E3-3348-A507-F8209C7DA372}" srcOrd="0" destOrd="3" presId="urn:microsoft.com/office/officeart/2016/7/layout/RepeatingBendingProcessNew"/>
    <dgm:cxn modelId="{8100D152-FC18-4793-8D64-062CAF059290}" srcId="{FA2AB013-AF5D-46A4-91FC-0D6AD05EDCAB}" destId="{1CAA3F85-D947-4381-B8A9-C89BEB0DE3BA}" srcOrd="0" destOrd="0" parTransId="{5C62A372-8490-4636-992D-5032160C65CA}" sibTransId="{62E57296-D7C7-4D45-829F-66DEF4D38572}"/>
    <dgm:cxn modelId="{C5865C56-51C3-40AE-97F1-2A12A3F93F00}" srcId="{BC750215-A279-4025-830E-79FBC0F8A399}" destId="{692A092C-326A-4554-9E2E-27E4F1AAC3DF}" srcOrd="3" destOrd="0" parTransId="{2828B28B-2D17-45CF-BE33-DC4E70950FE4}" sibTransId="{1CFC713F-7A64-4E89-AEBB-4DFDD56F3FDA}"/>
    <dgm:cxn modelId="{5AAB5457-F235-7643-82E7-8D37475A788B}" type="presOf" srcId="{1CAA3F85-D947-4381-B8A9-C89BEB0DE3BA}" destId="{C48E097C-89BC-3242-969C-BEE8113B7776}" srcOrd="0" destOrd="1" presId="urn:microsoft.com/office/officeart/2016/7/layout/RepeatingBendingProcessNew"/>
    <dgm:cxn modelId="{0B3A407C-85DB-42BF-AFE1-1D8364C8168F}" srcId="{6B8C8F64-9F39-4D5E-A094-D963A12CF253}" destId="{9121A685-1325-49AD-877B-031E801C4EA8}" srcOrd="1" destOrd="0" parTransId="{2175F2BE-AC98-44B5-A307-E8BBD7D88C4E}" sibTransId="{090F9BCC-5983-41C7-86DD-9AA491BF5986}"/>
    <dgm:cxn modelId="{0E87727C-510C-2248-AEAD-B83FD7447682}" type="presOf" srcId="{6B28A4D9-3C00-4D07-823E-F89E7DEA8476}" destId="{E4A556FB-37E3-3348-A507-F8209C7DA372}" srcOrd="0" destOrd="1" presId="urn:microsoft.com/office/officeart/2016/7/layout/RepeatingBendingProcessNew"/>
    <dgm:cxn modelId="{44887A87-FCEA-7F4C-BCC7-6DF3B64474AF}" type="presOf" srcId="{BC750215-A279-4025-830E-79FBC0F8A399}" destId="{EFF31520-E6C5-3442-8467-7E9396019345}" srcOrd="0" destOrd="0" presId="urn:microsoft.com/office/officeart/2016/7/layout/RepeatingBendingProcessNew"/>
    <dgm:cxn modelId="{C9DD8693-C707-4A23-A228-B1F28EFEF340}" srcId="{BC750215-A279-4025-830E-79FBC0F8A399}" destId="{6B8C8F64-9F39-4D5E-A094-D963A12CF253}" srcOrd="0" destOrd="0" parTransId="{C8836C87-A258-4589-A7E1-CA137FE18F1A}" sibTransId="{3CCC17AE-FEBB-48C4-970D-71B6EA859468}"/>
    <dgm:cxn modelId="{4AC9D79D-1E2E-4D35-AA30-B64083C8E8BF}" srcId="{90C71C88-2B88-44B7-978A-803C76B0C3C8}" destId="{869B674C-FB8D-4EA2-86A7-2B88815104ED}" srcOrd="1" destOrd="0" parTransId="{B65097C1-1377-4A22-8628-13E671ABDC9D}" sibTransId="{27A02EF1-23E6-4AE9-8CD2-185285CF33B2}"/>
    <dgm:cxn modelId="{90BD39AB-F65C-4B92-A43C-AE7BCDC26AC1}" srcId="{6B8C8F64-9F39-4D5E-A094-D963A12CF253}" destId="{6B28A4D9-3C00-4D07-823E-F89E7DEA8476}" srcOrd="0" destOrd="0" parTransId="{9ACFE4F1-9C6D-41C7-8288-201438C9C5BD}" sibTransId="{F63BCACC-C66C-4742-96B3-5E55812EA182}"/>
    <dgm:cxn modelId="{529D22AD-3C21-0D45-84AE-FC4869473900}" type="presOf" srcId="{F339E086-EB9E-4A10-BEC8-77ECFC0B8372}" destId="{C74722C8-03D7-1143-9A5D-760D4AD3499C}" srcOrd="0" destOrd="2" presId="urn:microsoft.com/office/officeart/2016/7/layout/RepeatingBendingProcessNew"/>
    <dgm:cxn modelId="{DEE46BAD-C8CA-46B2-845D-4AAAE16FB3B3}" srcId="{692A092C-326A-4554-9E2E-27E4F1AAC3DF}" destId="{4D0C98D8-E5E7-46B4-A338-FA3C0477379F}" srcOrd="0" destOrd="0" parTransId="{5DC72CD0-BA24-4D1A-96AE-3387190804E9}" sibTransId="{6044661A-6418-4BF9-B898-6E4F44BDDC11}"/>
    <dgm:cxn modelId="{E5E88EB0-DF4F-2046-A1B6-F11C12EF9C7B}" type="presOf" srcId="{5833DD8C-380D-4352-88FD-31AB747FDBCD}" destId="{C74722C8-03D7-1143-9A5D-760D4AD3499C}" srcOrd="0" destOrd="3" presId="urn:microsoft.com/office/officeart/2016/7/layout/RepeatingBendingProcessNew"/>
    <dgm:cxn modelId="{8EE51BC0-5283-C941-8824-640083170FC1}" type="presOf" srcId="{3CCC17AE-FEBB-48C4-970D-71B6EA859468}" destId="{A9EAC23E-0B7D-6446-B2D9-823D772FB757}" srcOrd="0" destOrd="0" presId="urn:microsoft.com/office/officeart/2016/7/layout/RepeatingBendingProcessNew"/>
    <dgm:cxn modelId="{1BEF12C5-E2F6-7B48-9073-AA4B4C4D5D5A}" type="presOf" srcId="{4D0C98D8-E5E7-46B4-A338-FA3C0477379F}" destId="{C74722C8-03D7-1143-9A5D-760D4AD3499C}" srcOrd="0" destOrd="1" presId="urn:microsoft.com/office/officeart/2016/7/layout/RepeatingBendingProcessNew"/>
    <dgm:cxn modelId="{DD0D29C8-C25F-42F2-A898-E266F4E3F0A9}" srcId="{BC750215-A279-4025-830E-79FBC0F8A399}" destId="{90C71C88-2B88-44B7-978A-803C76B0C3C8}" srcOrd="1" destOrd="0" parTransId="{441BDF48-544E-41F3-A8D6-7584FFA6E4FB}" sibTransId="{F3F6B396-FA66-4A04-853C-FC9A90A20FE9}"/>
    <dgm:cxn modelId="{A180E8D0-63F2-7843-813F-D8FFB0724638}" type="presOf" srcId="{AC472077-79B5-493D-A845-41A407F07326}" destId="{7EA69BD8-BF01-444A-94B6-24F6B6C95C35}" srcOrd="1" destOrd="0" presId="urn:microsoft.com/office/officeart/2016/7/layout/RepeatingBendingProcessNew"/>
    <dgm:cxn modelId="{D2DDFED1-268E-4545-BF22-5F7D89870242}" type="presOf" srcId="{FA2AB013-AF5D-46A4-91FC-0D6AD05EDCAB}" destId="{C48E097C-89BC-3242-969C-BEE8113B7776}" srcOrd="0" destOrd="0" presId="urn:microsoft.com/office/officeart/2016/7/layout/RepeatingBendingProcessNew"/>
    <dgm:cxn modelId="{3EE04EDD-FA42-7F47-91B7-D91907DE3AF2}" type="presOf" srcId="{4CC7A4D9-E93B-4497-8C4D-88628930E56F}" destId="{1D065AAE-897C-C548-B05C-6CA1F510900D}" srcOrd="0" destOrd="1" presId="urn:microsoft.com/office/officeart/2016/7/layout/RepeatingBendingProcessNew"/>
    <dgm:cxn modelId="{3B0349E3-6190-8841-BEDA-8B116445E59A}" type="presOf" srcId="{F3F6B396-FA66-4A04-853C-FC9A90A20FE9}" destId="{7B251331-CAE4-5E49-81B7-0CD825EC3FAE}" srcOrd="0" destOrd="0" presId="urn:microsoft.com/office/officeart/2016/7/layout/RepeatingBendingProcessNew"/>
    <dgm:cxn modelId="{F7C029EC-419C-0640-9A95-710484CAC5A8}" type="presOf" srcId="{692A092C-326A-4554-9E2E-27E4F1AAC3DF}" destId="{C74722C8-03D7-1143-9A5D-760D4AD3499C}" srcOrd="0" destOrd="0" presId="urn:microsoft.com/office/officeart/2016/7/layout/RepeatingBendingProcessNew"/>
    <dgm:cxn modelId="{47D711F2-8D41-4318-8AD7-78F7C2F56F42}" srcId="{90C71C88-2B88-44B7-978A-803C76B0C3C8}" destId="{133C1BBF-E558-4784-95BE-F4AED4E606D2}" srcOrd="2" destOrd="0" parTransId="{8B71959E-2ED1-4C1B-B288-DCF308289F8F}" sibTransId="{BC60A94E-B11C-4FCF-9B29-2B5AE78C05E1}"/>
    <dgm:cxn modelId="{FD0AF0F2-2666-1542-8C8D-3DA144D0C733}" type="presOf" srcId="{9121A685-1325-49AD-877B-031E801C4EA8}" destId="{E4A556FB-37E3-3348-A507-F8209C7DA372}" srcOrd="0" destOrd="2" presId="urn:microsoft.com/office/officeart/2016/7/layout/RepeatingBendingProcessNew"/>
    <dgm:cxn modelId="{0E9BB8FA-2B0E-1A42-9007-4A247DD72DA5}" type="presOf" srcId="{90C71C88-2B88-44B7-978A-803C76B0C3C8}" destId="{1D065AAE-897C-C548-B05C-6CA1F510900D}" srcOrd="0" destOrd="0" presId="urn:microsoft.com/office/officeart/2016/7/layout/RepeatingBendingProcessNew"/>
    <dgm:cxn modelId="{4F5EB0FE-CD25-4AC8-801D-776D0D28CCB6}" srcId="{692A092C-326A-4554-9E2E-27E4F1AAC3DF}" destId="{F339E086-EB9E-4A10-BEC8-77ECFC0B8372}" srcOrd="1" destOrd="0" parTransId="{B64CB4E7-D96D-4C9C-A37F-6BA0958ED761}" sibTransId="{563DDE26-223F-4AD3-AF7D-67B1784BF06F}"/>
    <dgm:cxn modelId="{20A3D172-7CCA-A84A-90E6-6C99EAC4CB03}" type="presParOf" srcId="{EFF31520-E6C5-3442-8467-7E9396019345}" destId="{E4A556FB-37E3-3348-A507-F8209C7DA372}" srcOrd="0" destOrd="0" presId="urn:microsoft.com/office/officeart/2016/7/layout/RepeatingBendingProcessNew"/>
    <dgm:cxn modelId="{B0D6EB52-56D2-4949-85F1-172EE34B8F58}" type="presParOf" srcId="{EFF31520-E6C5-3442-8467-7E9396019345}" destId="{A9EAC23E-0B7D-6446-B2D9-823D772FB757}" srcOrd="1" destOrd="0" presId="urn:microsoft.com/office/officeart/2016/7/layout/RepeatingBendingProcessNew"/>
    <dgm:cxn modelId="{3287A287-9A42-EE47-B4E2-E02307AC244D}" type="presParOf" srcId="{A9EAC23E-0B7D-6446-B2D9-823D772FB757}" destId="{1670B84D-485C-E341-82F2-7066803761DD}" srcOrd="0" destOrd="0" presId="urn:microsoft.com/office/officeart/2016/7/layout/RepeatingBendingProcessNew"/>
    <dgm:cxn modelId="{2B6DB408-43BE-1848-BF60-EFF54236EAAA}" type="presParOf" srcId="{EFF31520-E6C5-3442-8467-7E9396019345}" destId="{1D065AAE-897C-C548-B05C-6CA1F510900D}" srcOrd="2" destOrd="0" presId="urn:microsoft.com/office/officeart/2016/7/layout/RepeatingBendingProcessNew"/>
    <dgm:cxn modelId="{9D3A9704-7485-E744-BD31-59BB1F317DB8}" type="presParOf" srcId="{EFF31520-E6C5-3442-8467-7E9396019345}" destId="{7B251331-CAE4-5E49-81B7-0CD825EC3FAE}" srcOrd="3" destOrd="0" presId="urn:microsoft.com/office/officeart/2016/7/layout/RepeatingBendingProcessNew"/>
    <dgm:cxn modelId="{B4D2D211-27C0-8C4B-A7B9-C39B1730B2CF}" type="presParOf" srcId="{7B251331-CAE4-5E49-81B7-0CD825EC3FAE}" destId="{38A90EEB-2B04-3041-9309-C6DF92E7BE60}" srcOrd="0" destOrd="0" presId="urn:microsoft.com/office/officeart/2016/7/layout/RepeatingBendingProcessNew"/>
    <dgm:cxn modelId="{BE7F1C91-7372-BD44-8D8C-4FFBE0FF958F}" type="presParOf" srcId="{EFF31520-E6C5-3442-8467-7E9396019345}" destId="{C48E097C-89BC-3242-969C-BEE8113B7776}" srcOrd="4" destOrd="0" presId="urn:microsoft.com/office/officeart/2016/7/layout/RepeatingBendingProcessNew"/>
    <dgm:cxn modelId="{D3B396D3-5203-E046-9B9E-40DAE2FF58BB}" type="presParOf" srcId="{EFF31520-E6C5-3442-8467-7E9396019345}" destId="{5C043698-5B4C-5841-8000-ED4934B22119}" srcOrd="5" destOrd="0" presId="urn:microsoft.com/office/officeart/2016/7/layout/RepeatingBendingProcessNew"/>
    <dgm:cxn modelId="{39F93AAD-2036-8E4D-BA1B-F2F3A0C07160}" type="presParOf" srcId="{5C043698-5B4C-5841-8000-ED4934B22119}" destId="{7EA69BD8-BF01-444A-94B6-24F6B6C95C35}" srcOrd="0" destOrd="0" presId="urn:microsoft.com/office/officeart/2016/7/layout/RepeatingBendingProcessNew"/>
    <dgm:cxn modelId="{2DEB98F5-41C6-6C4F-BB76-7F1B185EEDD7}" type="presParOf" srcId="{EFF31520-E6C5-3442-8467-7E9396019345}" destId="{C74722C8-03D7-1143-9A5D-760D4AD3499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750215-A279-4025-830E-79FBC0F8A399}"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4C526AFE-DE2E-CB4C-A165-0D4C716B9085}">
      <dgm:prSet/>
      <dgm:spPr/>
      <dgm:t>
        <a:bodyPr/>
        <a:lstStyle/>
        <a:p>
          <a:pPr>
            <a:buFont typeface="+mj-lt"/>
            <a:buAutoNum type="arabicPeriod"/>
          </a:pPr>
          <a:r>
            <a:rPr lang="en-US" b="1" i="0"/>
            <a:t>Team 1 (Mckintel):</a:t>
          </a:r>
          <a:endParaRPr lang="en-US" b="0" i="0"/>
        </a:p>
      </dgm:t>
    </dgm:pt>
    <dgm:pt modelId="{583CF70D-2197-3D49-AC20-6CBE47E4B46B}" type="parTrans" cxnId="{C795ACC2-74DF-C24C-97CC-8F50DEEE5FFD}">
      <dgm:prSet/>
      <dgm:spPr/>
      <dgm:t>
        <a:bodyPr/>
        <a:lstStyle/>
        <a:p>
          <a:endParaRPr lang="en-US"/>
        </a:p>
      </dgm:t>
    </dgm:pt>
    <dgm:pt modelId="{6E732D28-A6B8-DB43-B530-F8EB1553676E}" type="sibTrans" cxnId="{C795ACC2-74DF-C24C-97CC-8F50DEEE5FFD}">
      <dgm:prSet/>
      <dgm:spPr/>
      <dgm:t>
        <a:bodyPr/>
        <a:lstStyle/>
        <a:p>
          <a:endParaRPr lang="en-US"/>
        </a:p>
      </dgm:t>
    </dgm:pt>
    <dgm:pt modelId="{55B2625A-8C15-0940-A3D6-180B8313A610}">
      <dgm:prSet/>
      <dgm:spPr/>
      <dgm:t>
        <a:bodyPr/>
        <a:lstStyle/>
        <a:p>
          <a:pPr>
            <a:buFont typeface="+mj-lt"/>
            <a:buAutoNum type="arabicPeriod"/>
          </a:pPr>
          <a:r>
            <a:rPr lang="en-US" b="0" i="0"/>
            <a:t>Utilizes two files for classification based on different criteria.</a:t>
          </a:r>
          <a:endParaRPr lang="en-US"/>
        </a:p>
      </dgm:t>
    </dgm:pt>
    <dgm:pt modelId="{EA788321-02B2-3749-9C70-9CA2C339902E}" type="parTrans" cxnId="{762862CB-D517-9C4C-98EB-3CB0158AEB1C}">
      <dgm:prSet/>
      <dgm:spPr/>
      <dgm:t>
        <a:bodyPr/>
        <a:lstStyle/>
        <a:p>
          <a:endParaRPr lang="en-US"/>
        </a:p>
      </dgm:t>
    </dgm:pt>
    <dgm:pt modelId="{3B05B5F1-6318-DD4C-A299-4F0CA9FEE819}" type="sibTrans" cxnId="{762862CB-D517-9C4C-98EB-3CB0158AEB1C}">
      <dgm:prSet/>
      <dgm:spPr/>
      <dgm:t>
        <a:bodyPr/>
        <a:lstStyle/>
        <a:p>
          <a:endParaRPr lang="en-US"/>
        </a:p>
      </dgm:t>
    </dgm:pt>
    <dgm:pt modelId="{EF29EB3D-01CC-C245-A3EC-AA0230F6918A}">
      <dgm:prSet/>
      <dgm:spPr/>
      <dgm:t>
        <a:bodyPr/>
        <a:lstStyle/>
        <a:p>
          <a:pPr>
            <a:buFont typeface="+mj-lt"/>
            <a:buAutoNum type="arabicPeriod"/>
          </a:pPr>
          <a:r>
            <a:rPr lang="en-US" b="0" i="0"/>
            <a:t>Clarity and readability are good.</a:t>
          </a:r>
        </a:p>
      </dgm:t>
    </dgm:pt>
    <dgm:pt modelId="{78541331-2A60-A248-A1CB-3D39235E0F68}" type="parTrans" cxnId="{8C6CB70E-EEC0-9F42-AEE8-C65766A9693F}">
      <dgm:prSet/>
      <dgm:spPr/>
      <dgm:t>
        <a:bodyPr/>
        <a:lstStyle/>
        <a:p>
          <a:endParaRPr lang="en-US"/>
        </a:p>
      </dgm:t>
    </dgm:pt>
    <dgm:pt modelId="{D7099160-94D0-C047-B9A6-B245B91C3275}" type="sibTrans" cxnId="{8C6CB70E-EEC0-9F42-AEE8-C65766A9693F}">
      <dgm:prSet/>
      <dgm:spPr/>
      <dgm:t>
        <a:bodyPr/>
        <a:lstStyle/>
        <a:p>
          <a:endParaRPr lang="en-US"/>
        </a:p>
      </dgm:t>
    </dgm:pt>
    <dgm:pt modelId="{ABE1FCC5-DF53-0C40-9818-FAE9B61BF241}">
      <dgm:prSet/>
      <dgm:spPr/>
      <dgm:t>
        <a:bodyPr/>
        <a:lstStyle/>
        <a:p>
          <a:pPr>
            <a:buFont typeface="+mj-lt"/>
            <a:buAutoNum type="arabicPeriod"/>
          </a:pPr>
          <a:r>
            <a:rPr lang="en-US" b="1" i="0"/>
            <a:t>Teams 4 (Nebula), 5 (</a:t>
          </a:r>
          <a:r>
            <a:rPr lang="en-US" b="1" i="0" err="1"/>
            <a:t>Warriers</a:t>
          </a:r>
          <a:r>
            <a:rPr lang="en-US" b="1" i="0"/>
            <a:t>)</a:t>
          </a:r>
          <a:endParaRPr lang="en-US" b="0" i="0"/>
        </a:p>
      </dgm:t>
    </dgm:pt>
    <dgm:pt modelId="{F5C0D49C-4784-7D44-83EF-789370EEF8CC}" type="parTrans" cxnId="{BD7BE619-7EFD-944E-890E-667D411669F9}">
      <dgm:prSet/>
      <dgm:spPr/>
      <dgm:t>
        <a:bodyPr/>
        <a:lstStyle/>
        <a:p>
          <a:endParaRPr lang="en-US"/>
        </a:p>
      </dgm:t>
    </dgm:pt>
    <dgm:pt modelId="{C930A1D4-E031-0B4D-9FC4-55EAA92F624D}" type="sibTrans" cxnId="{BD7BE619-7EFD-944E-890E-667D411669F9}">
      <dgm:prSet/>
      <dgm:spPr/>
      <dgm:t>
        <a:bodyPr/>
        <a:lstStyle/>
        <a:p>
          <a:endParaRPr lang="en-US"/>
        </a:p>
      </dgm:t>
    </dgm:pt>
    <dgm:pt modelId="{0573DF7A-E164-8A46-9260-A81E36DBCD0A}">
      <dgm:prSet/>
      <dgm:spPr/>
      <dgm:t>
        <a:bodyPr/>
        <a:lstStyle/>
        <a:p>
          <a:pPr>
            <a:buFont typeface="+mj-lt"/>
            <a:buAutoNum type="arabicPeriod"/>
          </a:pPr>
          <a:r>
            <a:rPr lang="en-US" b="0" i="0"/>
            <a:t>Both teams use a straightforward mean-based classification.</a:t>
          </a:r>
          <a:endParaRPr lang="en-US"/>
        </a:p>
        <a:p>
          <a:endParaRPr lang="en-US" b="0" i="0"/>
        </a:p>
      </dgm:t>
    </dgm:pt>
    <dgm:pt modelId="{DE2D3AFD-626C-474F-8386-7191D265758E}" type="parTrans" cxnId="{E50928D9-E279-E449-B4C3-EA8A94209E54}">
      <dgm:prSet/>
      <dgm:spPr/>
      <dgm:t>
        <a:bodyPr/>
        <a:lstStyle/>
        <a:p>
          <a:endParaRPr lang="en-US"/>
        </a:p>
      </dgm:t>
    </dgm:pt>
    <dgm:pt modelId="{CE55B058-E1CE-5949-96FB-0337812A5F0F}" type="sibTrans" cxnId="{E50928D9-E279-E449-B4C3-EA8A94209E54}">
      <dgm:prSet/>
      <dgm:spPr/>
      <dgm:t>
        <a:bodyPr/>
        <a:lstStyle/>
        <a:p>
          <a:endParaRPr lang="en-US"/>
        </a:p>
      </dgm:t>
    </dgm:pt>
    <dgm:pt modelId="{3AC3DBDB-F8D4-774A-80E0-E5D56836B5C9}">
      <dgm:prSet/>
      <dgm:spPr/>
      <dgm:t>
        <a:bodyPr/>
        <a:lstStyle/>
        <a:p>
          <a:pPr>
            <a:buFont typeface="+mj-lt"/>
            <a:buAutoNum type="arabicPeriod"/>
          </a:pPr>
          <a:r>
            <a:rPr lang="en-US" b="0" i="0"/>
            <a:t>Clarity is decent.</a:t>
          </a:r>
        </a:p>
      </dgm:t>
    </dgm:pt>
    <dgm:pt modelId="{74E10251-4A22-A340-A1E9-648BCB9C3FE1}" type="parTrans" cxnId="{02DFF998-EAA2-9742-8F29-48A34F0D45AA}">
      <dgm:prSet/>
      <dgm:spPr/>
      <dgm:t>
        <a:bodyPr/>
        <a:lstStyle/>
        <a:p>
          <a:endParaRPr lang="en-US"/>
        </a:p>
      </dgm:t>
    </dgm:pt>
    <dgm:pt modelId="{E0DF8FB8-81AB-0642-9499-3779CBCCAFCB}" type="sibTrans" cxnId="{02DFF998-EAA2-9742-8F29-48A34F0D45AA}">
      <dgm:prSet/>
      <dgm:spPr/>
      <dgm:t>
        <a:bodyPr/>
        <a:lstStyle/>
        <a:p>
          <a:endParaRPr lang="en-US"/>
        </a:p>
      </dgm:t>
    </dgm:pt>
    <dgm:pt modelId="{B258C2B9-5243-C84D-8923-6AC73C163444}">
      <dgm:prSet/>
      <dgm:spPr/>
      <dgm:t>
        <a:bodyPr/>
        <a:lstStyle/>
        <a:p>
          <a:pPr>
            <a:buFont typeface="+mj-lt"/>
            <a:buAutoNum type="arabicPeriod"/>
          </a:pPr>
          <a:r>
            <a:rPr lang="en-US" b="1" i="0"/>
            <a:t>Teams 6 (a3mos) and 3 (</a:t>
          </a:r>
          <a:r>
            <a:rPr lang="en-US" b="1" i="0" err="1"/>
            <a:t>Project_Classification</a:t>
          </a:r>
          <a:r>
            <a:rPr lang="en-US" b="1" i="0"/>
            <a:t>):</a:t>
          </a:r>
          <a:endParaRPr lang="en-US" b="0" i="0"/>
        </a:p>
      </dgm:t>
    </dgm:pt>
    <dgm:pt modelId="{72D7A207-A831-A74F-8D8B-050D358E11DA}" type="parTrans" cxnId="{34E868BC-295E-084E-9703-8EAA382D072D}">
      <dgm:prSet/>
      <dgm:spPr/>
      <dgm:t>
        <a:bodyPr/>
        <a:lstStyle/>
        <a:p>
          <a:endParaRPr lang="en-US"/>
        </a:p>
      </dgm:t>
    </dgm:pt>
    <dgm:pt modelId="{775E03F8-D86F-BC47-872A-D61C133BAE49}" type="sibTrans" cxnId="{34E868BC-295E-084E-9703-8EAA382D072D}">
      <dgm:prSet/>
      <dgm:spPr/>
      <dgm:t>
        <a:bodyPr/>
        <a:lstStyle/>
        <a:p>
          <a:endParaRPr lang="en-US"/>
        </a:p>
      </dgm:t>
    </dgm:pt>
    <dgm:pt modelId="{31DFD448-4C44-4B45-96A8-9E0922636940}">
      <dgm:prSet/>
      <dgm:spPr/>
      <dgm:t>
        <a:bodyPr/>
        <a:lstStyle/>
        <a:p>
          <a:pPr>
            <a:buFont typeface="+mj-lt"/>
            <a:buAutoNum type="arabicPeriod"/>
          </a:pPr>
          <a:r>
            <a:rPr lang="en-US" b="0" i="0"/>
            <a:t>Similar to Teams 2 and 3 but slightly less clear.</a:t>
          </a:r>
        </a:p>
      </dgm:t>
    </dgm:pt>
    <dgm:pt modelId="{61B7D779-3B25-D544-BDCB-B3D87E156E55}" type="parTrans" cxnId="{7957501C-92D2-7B41-B201-2A6D4769D287}">
      <dgm:prSet/>
      <dgm:spPr/>
      <dgm:t>
        <a:bodyPr/>
        <a:lstStyle/>
        <a:p>
          <a:endParaRPr lang="en-US"/>
        </a:p>
      </dgm:t>
    </dgm:pt>
    <dgm:pt modelId="{AA557B07-7CAD-294F-86B5-72744C3C0FB6}" type="sibTrans" cxnId="{7957501C-92D2-7B41-B201-2A6D4769D287}">
      <dgm:prSet/>
      <dgm:spPr/>
      <dgm:t>
        <a:bodyPr/>
        <a:lstStyle/>
        <a:p>
          <a:endParaRPr lang="en-US"/>
        </a:p>
      </dgm:t>
    </dgm:pt>
    <dgm:pt modelId="{7B049A3D-A037-1840-87D7-290E4E49DBB7}">
      <dgm:prSet/>
      <dgm:spPr/>
      <dgm:t>
        <a:bodyPr/>
        <a:lstStyle/>
        <a:p>
          <a:pPr>
            <a:buFont typeface="+mj-lt"/>
            <a:buAutoNum type="arabicPeriod"/>
          </a:pPr>
          <a:r>
            <a:rPr lang="en-US" b="0" i="0"/>
            <a:t>Lacks detailed explanation for the approach.</a:t>
          </a:r>
        </a:p>
      </dgm:t>
    </dgm:pt>
    <dgm:pt modelId="{F7419648-157C-1A42-961D-6C84E90187F9}" type="parTrans" cxnId="{D79DF4C9-9DC8-604B-96FE-682436F2AE41}">
      <dgm:prSet/>
      <dgm:spPr/>
      <dgm:t>
        <a:bodyPr/>
        <a:lstStyle/>
        <a:p>
          <a:endParaRPr lang="en-US"/>
        </a:p>
      </dgm:t>
    </dgm:pt>
    <dgm:pt modelId="{8322A71E-FF51-FF4F-B79D-DBC3A79AFF38}" type="sibTrans" cxnId="{D79DF4C9-9DC8-604B-96FE-682436F2AE41}">
      <dgm:prSet/>
      <dgm:spPr/>
      <dgm:t>
        <a:bodyPr/>
        <a:lstStyle/>
        <a:p>
          <a:endParaRPr lang="en-US"/>
        </a:p>
      </dgm:t>
    </dgm:pt>
    <dgm:pt modelId="{22961191-1903-AD4C-80C8-F534ED00E7E2}" type="pres">
      <dgm:prSet presAssocID="{BC750215-A279-4025-830E-79FBC0F8A399}" presName="diagram" presStyleCnt="0">
        <dgm:presLayoutVars>
          <dgm:chPref val="1"/>
          <dgm:dir/>
          <dgm:animOne val="branch"/>
          <dgm:animLvl val="lvl"/>
          <dgm:resizeHandles/>
        </dgm:presLayoutVars>
      </dgm:prSet>
      <dgm:spPr/>
    </dgm:pt>
    <dgm:pt modelId="{7E254CEE-B11E-B74B-A988-A3D7FA703CC5}" type="pres">
      <dgm:prSet presAssocID="{4C526AFE-DE2E-CB4C-A165-0D4C716B9085}" presName="root" presStyleCnt="0"/>
      <dgm:spPr/>
    </dgm:pt>
    <dgm:pt modelId="{18564222-C374-9A4B-A8AB-94ADB51D7E7D}" type="pres">
      <dgm:prSet presAssocID="{4C526AFE-DE2E-CB4C-A165-0D4C716B9085}" presName="rootComposite" presStyleCnt="0"/>
      <dgm:spPr/>
    </dgm:pt>
    <dgm:pt modelId="{4CF6046E-54AB-3649-ABF3-EBE8CC5A02B2}" type="pres">
      <dgm:prSet presAssocID="{4C526AFE-DE2E-CB4C-A165-0D4C716B9085}" presName="rootText" presStyleLbl="node1" presStyleIdx="0" presStyleCnt="3"/>
      <dgm:spPr/>
    </dgm:pt>
    <dgm:pt modelId="{98159DC7-63B9-134F-A1D3-1CD2D307E487}" type="pres">
      <dgm:prSet presAssocID="{4C526AFE-DE2E-CB4C-A165-0D4C716B9085}" presName="rootConnector" presStyleLbl="node1" presStyleIdx="0" presStyleCnt="3"/>
      <dgm:spPr/>
    </dgm:pt>
    <dgm:pt modelId="{C7F79C9A-EDCA-A746-AB55-B0F1B0C6E87A}" type="pres">
      <dgm:prSet presAssocID="{4C526AFE-DE2E-CB4C-A165-0D4C716B9085}" presName="childShape" presStyleCnt="0"/>
      <dgm:spPr/>
    </dgm:pt>
    <dgm:pt modelId="{8C260CDE-E68F-7943-B597-0A83DDD60CBC}" type="pres">
      <dgm:prSet presAssocID="{EA788321-02B2-3749-9C70-9CA2C339902E}" presName="Name13" presStyleLbl="parChTrans1D2" presStyleIdx="0" presStyleCnt="6"/>
      <dgm:spPr/>
    </dgm:pt>
    <dgm:pt modelId="{F9889D51-AF0F-C74F-AD7B-B6764ECD05E7}" type="pres">
      <dgm:prSet presAssocID="{55B2625A-8C15-0940-A3D6-180B8313A610}" presName="childText" presStyleLbl="bgAcc1" presStyleIdx="0" presStyleCnt="6">
        <dgm:presLayoutVars>
          <dgm:bulletEnabled val="1"/>
        </dgm:presLayoutVars>
      </dgm:prSet>
      <dgm:spPr/>
    </dgm:pt>
    <dgm:pt modelId="{6A769936-D676-4F4B-98AD-0D19E051284F}" type="pres">
      <dgm:prSet presAssocID="{78541331-2A60-A248-A1CB-3D39235E0F68}" presName="Name13" presStyleLbl="parChTrans1D2" presStyleIdx="1" presStyleCnt="6"/>
      <dgm:spPr/>
    </dgm:pt>
    <dgm:pt modelId="{969E7C74-5308-6944-9056-187221F40CC6}" type="pres">
      <dgm:prSet presAssocID="{EF29EB3D-01CC-C245-A3EC-AA0230F6918A}" presName="childText" presStyleLbl="bgAcc1" presStyleIdx="1" presStyleCnt="6">
        <dgm:presLayoutVars>
          <dgm:bulletEnabled val="1"/>
        </dgm:presLayoutVars>
      </dgm:prSet>
      <dgm:spPr/>
    </dgm:pt>
    <dgm:pt modelId="{1452C663-6B73-324D-B096-FD3921B0C335}" type="pres">
      <dgm:prSet presAssocID="{ABE1FCC5-DF53-0C40-9818-FAE9B61BF241}" presName="root" presStyleCnt="0"/>
      <dgm:spPr/>
    </dgm:pt>
    <dgm:pt modelId="{C2838E00-D0E2-934F-A5DD-5CC29CCB5109}" type="pres">
      <dgm:prSet presAssocID="{ABE1FCC5-DF53-0C40-9818-FAE9B61BF241}" presName="rootComposite" presStyleCnt="0"/>
      <dgm:spPr/>
    </dgm:pt>
    <dgm:pt modelId="{B7A74DB7-4A9D-1843-953D-FFF88C1A0E4C}" type="pres">
      <dgm:prSet presAssocID="{ABE1FCC5-DF53-0C40-9818-FAE9B61BF241}" presName="rootText" presStyleLbl="node1" presStyleIdx="1" presStyleCnt="3"/>
      <dgm:spPr/>
    </dgm:pt>
    <dgm:pt modelId="{EE0B6317-3880-A94D-9ACE-311DDDE74752}" type="pres">
      <dgm:prSet presAssocID="{ABE1FCC5-DF53-0C40-9818-FAE9B61BF241}" presName="rootConnector" presStyleLbl="node1" presStyleIdx="1" presStyleCnt="3"/>
      <dgm:spPr/>
    </dgm:pt>
    <dgm:pt modelId="{D3E188DA-69FE-AE43-A70F-DE66DA8BAF73}" type="pres">
      <dgm:prSet presAssocID="{ABE1FCC5-DF53-0C40-9818-FAE9B61BF241}" presName="childShape" presStyleCnt="0"/>
      <dgm:spPr/>
    </dgm:pt>
    <dgm:pt modelId="{5C6EBB64-C813-F24C-B8DF-8D9291C1F594}" type="pres">
      <dgm:prSet presAssocID="{DE2D3AFD-626C-474F-8386-7191D265758E}" presName="Name13" presStyleLbl="parChTrans1D2" presStyleIdx="2" presStyleCnt="6"/>
      <dgm:spPr/>
    </dgm:pt>
    <dgm:pt modelId="{A0C8D22C-F00A-A743-B10C-96E0D6BE8BD5}" type="pres">
      <dgm:prSet presAssocID="{0573DF7A-E164-8A46-9260-A81E36DBCD0A}" presName="childText" presStyleLbl="bgAcc1" presStyleIdx="2" presStyleCnt="6">
        <dgm:presLayoutVars>
          <dgm:bulletEnabled val="1"/>
        </dgm:presLayoutVars>
      </dgm:prSet>
      <dgm:spPr/>
    </dgm:pt>
    <dgm:pt modelId="{FB50C457-7FB6-D341-8C41-FBA111B4AF00}" type="pres">
      <dgm:prSet presAssocID="{74E10251-4A22-A340-A1E9-648BCB9C3FE1}" presName="Name13" presStyleLbl="parChTrans1D2" presStyleIdx="3" presStyleCnt="6"/>
      <dgm:spPr/>
    </dgm:pt>
    <dgm:pt modelId="{093A627E-46EB-EC4D-B59A-7C7F5B80EAC9}" type="pres">
      <dgm:prSet presAssocID="{3AC3DBDB-F8D4-774A-80E0-E5D56836B5C9}" presName="childText" presStyleLbl="bgAcc1" presStyleIdx="3" presStyleCnt="6">
        <dgm:presLayoutVars>
          <dgm:bulletEnabled val="1"/>
        </dgm:presLayoutVars>
      </dgm:prSet>
      <dgm:spPr/>
    </dgm:pt>
    <dgm:pt modelId="{0EC71B36-F2BB-A14C-81A2-91D8B322129D}" type="pres">
      <dgm:prSet presAssocID="{B258C2B9-5243-C84D-8923-6AC73C163444}" presName="root" presStyleCnt="0"/>
      <dgm:spPr/>
    </dgm:pt>
    <dgm:pt modelId="{F18CBB7B-00A6-F54A-A108-B8102C4648EE}" type="pres">
      <dgm:prSet presAssocID="{B258C2B9-5243-C84D-8923-6AC73C163444}" presName="rootComposite" presStyleCnt="0"/>
      <dgm:spPr/>
    </dgm:pt>
    <dgm:pt modelId="{1418F0F3-B8ED-9842-9097-F014FBBE4B62}" type="pres">
      <dgm:prSet presAssocID="{B258C2B9-5243-C84D-8923-6AC73C163444}" presName="rootText" presStyleLbl="node1" presStyleIdx="2" presStyleCnt="3"/>
      <dgm:spPr/>
    </dgm:pt>
    <dgm:pt modelId="{29B4CDD6-A56A-B145-BC3B-9DB48E418558}" type="pres">
      <dgm:prSet presAssocID="{B258C2B9-5243-C84D-8923-6AC73C163444}" presName="rootConnector" presStyleLbl="node1" presStyleIdx="2" presStyleCnt="3"/>
      <dgm:spPr/>
    </dgm:pt>
    <dgm:pt modelId="{A0A7B37C-EE12-D74D-A18C-811EF0614DDE}" type="pres">
      <dgm:prSet presAssocID="{B258C2B9-5243-C84D-8923-6AC73C163444}" presName="childShape" presStyleCnt="0"/>
      <dgm:spPr/>
    </dgm:pt>
    <dgm:pt modelId="{4BCBD5B0-2A96-3642-A022-CC1342B18CB8}" type="pres">
      <dgm:prSet presAssocID="{61B7D779-3B25-D544-BDCB-B3D87E156E55}" presName="Name13" presStyleLbl="parChTrans1D2" presStyleIdx="4" presStyleCnt="6"/>
      <dgm:spPr/>
    </dgm:pt>
    <dgm:pt modelId="{D3CB3752-9D9A-0241-A8B1-CBA41639578B}" type="pres">
      <dgm:prSet presAssocID="{31DFD448-4C44-4B45-96A8-9E0922636940}" presName="childText" presStyleLbl="bgAcc1" presStyleIdx="4" presStyleCnt="6">
        <dgm:presLayoutVars>
          <dgm:bulletEnabled val="1"/>
        </dgm:presLayoutVars>
      </dgm:prSet>
      <dgm:spPr/>
    </dgm:pt>
    <dgm:pt modelId="{1F471699-ABCD-D14B-975D-482219EEFECA}" type="pres">
      <dgm:prSet presAssocID="{F7419648-157C-1A42-961D-6C84E90187F9}" presName="Name13" presStyleLbl="parChTrans1D2" presStyleIdx="5" presStyleCnt="6"/>
      <dgm:spPr/>
    </dgm:pt>
    <dgm:pt modelId="{16354B1D-14A9-D740-9306-2D3DD73B0FD0}" type="pres">
      <dgm:prSet presAssocID="{7B049A3D-A037-1840-87D7-290E4E49DBB7}" presName="childText" presStyleLbl="bgAcc1" presStyleIdx="5" presStyleCnt="6">
        <dgm:presLayoutVars>
          <dgm:bulletEnabled val="1"/>
        </dgm:presLayoutVars>
      </dgm:prSet>
      <dgm:spPr/>
    </dgm:pt>
  </dgm:ptLst>
  <dgm:cxnLst>
    <dgm:cxn modelId="{5493E300-8DEC-B344-AD20-60A69B25C379}" type="presOf" srcId="{78541331-2A60-A248-A1CB-3D39235E0F68}" destId="{6A769936-D676-4F4B-98AD-0D19E051284F}" srcOrd="0" destOrd="0" presId="urn:microsoft.com/office/officeart/2005/8/layout/hierarchy3"/>
    <dgm:cxn modelId="{8C6CB70E-EEC0-9F42-AEE8-C65766A9693F}" srcId="{4C526AFE-DE2E-CB4C-A165-0D4C716B9085}" destId="{EF29EB3D-01CC-C245-A3EC-AA0230F6918A}" srcOrd="1" destOrd="0" parTransId="{78541331-2A60-A248-A1CB-3D39235E0F68}" sibTransId="{D7099160-94D0-C047-B9A6-B245B91C3275}"/>
    <dgm:cxn modelId="{0769CB16-8B97-D847-8846-1CB557A246EE}" type="presOf" srcId="{B258C2B9-5243-C84D-8923-6AC73C163444}" destId="{1418F0F3-B8ED-9842-9097-F014FBBE4B62}" srcOrd="0" destOrd="0" presId="urn:microsoft.com/office/officeart/2005/8/layout/hierarchy3"/>
    <dgm:cxn modelId="{61E61618-B0BF-754B-ABEA-6A982A6BAFCF}" type="presOf" srcId="{EA788321-02B2-3749-9C70-9CA2C339902E}" destId="{8C260CDE-E68F-7943-B597-0A83DDD60CBC}" srcOrd="0" destOrd="0" presId="urn:microsoft.com/office/officeart/2005/8/layout/hierarchy3"/>
    <dgm:cxn modelId="{BD7BE619-7EFD-944E-890E-667D411669F9}" srcId="{BC750215-A279-4025-830E-79FBC0F8A399}" destId="{ABE1FCC5-DF53-0C40-9818-FAE9B61BF241}" srcOrd="1" destOrd="0" parTransId="{F5C0D49C-4784-7D44-83EF-789370EEF8CC}" sibTransId="{C930A1D4-E031-0B4D-9FC4-55EAA92F624D}"/>
    <dgm:cxn modelId="{7957501C-92D2-7B41-B201-2A6D4769D287}" srcId="{B258C2B9-5243-C84D-8923-6AC73C163444}" destId="{31DFD448-4C44-4B45-96A8-9E0922636940}" srcOrd="0" destOrd="0" parTransId="{61B7D779-3B25-D544-BDCB-B3D87E156E55}" sibTransId="{AA557B07-7CAD-294F-86B5-72744C3C0FB6}"/>
    <dgm:cxn modelId="{795C7B27-FD5D-1D47-AA9D-BCC084FD3F21}" type="presOf" srcId="{31DFD448-4C44-4B45-96A8-9E0922636940}" destId="{D3CB3752-9D9A-0241-A8B1-CBA41639578B}" srcOrd="0" destOrd="0" presId="urn:microsoft.com/office/officeart/2005/8/layout/hierarchy3"/>
    <dgm:cxn modelId="{9329255D-C807-D743-87C7-26BA29422794}" type="presOf" srcId="{4C526AFE-DE2E-CB4C-A165-0D4C716B9085}" destId="{4CF6046E-54AB-3649-ABF3-EBE8CC5A02B2}" srcOrd="0" destOrd="0" presId="urn:microsoft.com/office/officeart/2005/8/layout/hierarchy3"/>
    <dgm:cxn modelId="{1ECB056D-D9FD-464B-BB46-9513380D6676}" type="presOf" srcId="{7B049A3D-A037-1840-87D7-290E4E49DBB7}" destId="{16354B1D-14A9-D740-9306-2D3DD73B0FD0}" srcOrd="0" destOrd="0" presId="urn:microsoft.com/office/officeart/2005/8/layout/hierarchy3"/>
    <dgm:cxn modelId="{D0D0384F-49F2-C347-8155-9A637E2E53DC}" type="presOf" srcId="{EF29EB3D-01CC-C245-A3EC-AA0230F6918A}" destId="{969E7C74-5308-6944-9056-187221F40CC6}" srcOrd="0" destOrd="0" presId="urn:microsoft.com/office/officeart/2005/8/layout/hierarchy3"/>
    <dgm:cxn modelId="{6AD9D476-7C16-7D41-AA3E-FEBA39E6E9F2}" type="presOf" srcId="{ABE1FCC5-DF53-0C40-9818-FAE9B61BF241}" destId="{B7A74DB7-4A9D-1843-953D-FFF88C1A0E4C}" srcOrd="0" destOrd="0" presId="urn:microsoft.com/office/officeart/2005/8/layout/hierarchy3"/>
    <dgm:cxn modelId="{BFE87486-469D-404A-B8D9-C0F7D8AF0B94}" type="presOf" srcId="{3AC3DBDB-F8D4-774A-80E0-E5D56836B5C9}" destId="{093A627E-46EB-EC4D-B59A-7C7F5B80EAC9}" srcOrd="0" destOrd="0" presId="urn:microsoft.com/office/officeart/2005/8/layout/hierarchy3"/>
    <dgm:cxn modelId="{02DFF998-EAA2-9742-8F29-48A34F0D45AA}" srcId="{ABE1FCC5-DF53-0C40-9818-FAE9B61BF241}" destId="{3AC3DBDB-F8D4-774A-80E0-E5D56836B5C9}" srcOrd="1" destOrd="0" parTransId="{74E10251-4A22-A340-A1E9-648BCB9C3FE1}" sibTransId="{E0DF8FB8-81AB-0642-9499-3779CBCCAFCB}"/>
    <dgm:cxn modelId="{B95B3599-758F-BF41-995C-20B4D00387CE}" type="presOf" srcId="{B258C2B9-5243-C84D-8923-6AC73C163444}" destId="{29B4CDD6-A56A-B145-BC3B-9DB48E418558}" srcOrd="1" destOrd="0" presId="urn:microsoft.com/office/officeart/2005/8/layout/hierarchy3"/>
    <dgm:cxn modelId="{97ED6BA1-7A28-B244-BB0E-F209216C2165}" type="presOf" srcId="{BC750215-A279-4025-830E-79FBC0F8A399}" destId="{22961191-1903-AD4C-80C8-F534ED00E7E2}" srcOrd="0" destOrd="0" presId="urn:microsoft.com/office/officeart/2005/8/layout/hierarchy3"/>
    <dgm:cxn modelId="{1DED60AD-9271-8140-968A-8F3A6D4110FC}" type="presOf" srcId="{74E10251-4A22-A340-A1E9-648BCB9C3FE1}" destId="{FB50C457-7FB6-D341-8C41-FBA111B4AF00}" srcOrd="0" destOrd="0" presId="urn:microsoft.com/office/officeart/2005/8/layout/hierarchy3"/>
    <dgm:cxn modelId="{34E868BC-295E-084E-9703-8EAA382D072D}" srcId="{BC750215-A279-4025-830E-79FBC0F8A399}" destId="{B258C2B9-5243-C84D-8923-6AC73C163444}" srcOrd="2" destOrd="0" parTransId="{72D7A207-A831-A74F-8D8B-050D358E11DA}" sibTransId="{775E03F8-D86F-BC47-872A-D61C133BAE49}"/>
    <dgm:cxn modelId="{B1B6A0BD-5EC4-0943-9588-194593D4FAE3}" type="presOf" srcId="{61B7D779-3B25-D544-BDCB-B3D87E156E55}" destId="{4BCBD5B0-2A96-3642-A022-CC1342B18CB8}" srcOrd="0" destOrd="0" presId="urn:microsoft.com/office/officeart/2005/8/layout/hierarchy3"/>
    <dgm:cxn modelId="{C795ACC2-74DF-C24C-97CC-8F50DEEE5FFD}" srcId="{BC750215-A279-4025-830E-79FBC0F8A399}" destId="{4C526AFE-DE2E-CB4C-A165-0D4C716B9085}" srcOrd="0" destOrd="0" parTransId="{583CF70D-2197-3D49-AC20-6CBE47E4B46B}" sibTransId="{6E732D28-A6B8-DB43-B530-F8EB1553676E}"/>
    <dgm:cxn modelId="{F25ECAC6-0CBD-D74D-8FB9-D741D68DBB64}" type="presOf" srcId="{DE2D3AFD-626C-474F-8386-7191D265758E}" destId="{5C6EBB64-C813-F24C-B8DF-8D9291C1F594}" srcOrd="0" destOrd="0" presId="urn:microsoft.com/office/officeart/2005/8/layout/hierarchy3"/>
    <dgm:cxn modelId="{D79DF4C9-9DC8-604B-96FE-682436F2AE41}" srcId="{B258C2B9-5243-C84D-8923-6AC73C163444}" destId="{7B049A3D-A037-1840-87D7-290E4E49DBB7}" srcOrd="1" destOrd="0" parTransId="{F7419648-157C-1A42-961D-6C84E90187F9}" sibTransId="{8322A71E-FF51-FF4F-B79D-DBC3A79AFF38}"/>
    <dgm:cxn modelId="{762862CB-D517-9C4C-98EB-3CB0158AEB1C}" srcId="{4C526AFE-DE2E-CB4C-A165-0D4C716B9085}" destId="{55B2625A-8C15-0940-A3D6-180B8313A610}" srcOrd="0" destOrd="0" parTransId="{EA788321-02B2-3749-9C70-9CA2C339902E}" sibTransId="{3B05B5F1-6318-DD4C-A299-4F0CA9FEE819}"/>
    <dgm:cxn modelId="{1DD2C5D0-97B1-CF46-89D3-20E2817DE519}" type="presOf" srcId="{55B2625A-8C15-0940-A3D6-180B8313A610}" destId="{F9889D51-AF0F-C74F-AD7B-B6764ECD05E7}" srcOrd="0" destOrd="0" presId="urn:microsoft.com/office/officeart/2005/8/layout/hierarchy3"/>
    <dgm:cxn modelId="{60BC68D2-0B30-A149-9470-EB5EBBAF39E2}" type="presOf" srcId="{ABE1FCC5-DF53-0C40-9818-FAE9B61BF241}" destId="{EE0B6317-3880-A94D-9ACE-311DDDE74752}" srcOrd="1" destOrd="0" presId="urn:microsoft.com/office/officeart/2005/8/layout/hierarchy3"/>
    <dgm:cxn modelId="{DA3611D8-2760-3445-B58F-1A0E8B3CCD85}" type="presOf" srcId="{0573DF7A-E164-8A46-9260-A81E36DBCD0A}" destId="{A0C8D22C-F00A-A743-B10C-96E0D6BE8BD5}" srcOrd="0" destOrd="0" presId="urn:microsoft.com/office/officeart/2005/8/layout/hierarchy3"/>
    <dgm:cxn modelId="{E50928D9-E279-E449-B4C3-EA8A94209E54}" srcId="{ABE1FCC5-DF53-0C40-9818-FAE9B61BF241}" destId="{0573DF7A-E164-8A46-9260-A81E36DBCD0A}" srcOrd="0" destOrd="0" parTransId="{DE2D3AFD-626C-474F-8386-7191D265758E}" sibTransId="{CE55B058-E1CE-5949-96FB-0337812A5F0F}"/>
    <dgm:cxn modelId="{F59EA2E9-9038-9448-8151-8582B9BB2804}" type="presOf" srcId="{F7419648-157C-1A42-961D-6C84E90187F9}" destId="{1F471699-ABCD-D14B-975D-482219EEFECA}" srcOrd="0" destOrd="0" presId="urn:microsoft.com/office/officeart/2005/8/layout/hierarchy3"/>
    <dgm:cxn modelId="{0D0732F1-8744-F54A-B5DC-917460438218}" type="presOf" srcId="{4C526AFE-DE2E-CB4C-A165-0D4C716B9085}" destId="{98159DC7-63B9-134F-A1D3-1CD2D307E487}" srcOrd="1" destOrd="0" presId="urn:microsoft.com/office/officeart/2005/8/layout/hierarchy3"/>
    <dgm:cxn modelId="{9256129A-2C01-0047-ACA7-A4380AE1D87C}" type="presParOf" srcId="{22961191-1903-AD4C-80C8-F534ED00E7E2}" destId="{7E254CEE-B11E-B74B-A988-A3D7FA703CC5}" srcOrd="0" destOrd="0" presId="urn:microsoft.com/office/officeart/2005/8/layout/hierarchy3"/>
    <dgm:cxn modelId="{41AB8026-0540-2349-9301-016B5DC37A29}" type="presParOf" srcId="{7E254CEE-B11E-B74B-A988-A3D7FA703CC5}" destId="{18564222-C374-9A4B-A8AB-94ADB51D7E7D}" srcOrd="0" destOrd="0" presId="urn:microsoft.com/office/officeart/2005/8/layout/hierarchy3"/>
    <dgm:cxn modelId="{92821F01-44F9-2548-80C5-250925286FCA}" type="presParOf" srcId="{18564222-C374-9A4B-A8AB-94ADB51D7E7D}" destId="{4CF6046E-54AB-3649-ABF3-EBE8CC5A02B2}" srcOrd="0" destOrd="0" presId="urn:microsoft.com/office/officeart/2005/8/layout/hierarchy3"/>
    <dgm:cxn modelId="{914C5CB6-DE33-1347-94CE-AA77E3A5F4F6}" type="presParOf" srcId="{18564222-C374-9A4B-A8AB-94ADB51D7E7D}" destId="{98159DC7-63B9-134F-A1D3-1CD2D307E487}" srcOrd="1" destOrd="0" presId="urn:microsoft.com/office/officeart/2005/8/layout/hierarchy3"/>
    <dgm:cxn modelId="{08251F27-CB74-3F4A-AC58-69CC8901F261}" type="presParOf" srcId="{7E254CEE-B11E-B74B-A988-A3D7FA703CC5}" destId="{C7F79C9A-EDCA-A746-AB55-B0F1B0C6E87A}" srcOrd="1" destOrd="0" presId="urn:microsoft.com/office/officeart/2005/8/layout/hierarchy3"/>
    <dgm:cxn modelId="{65E2BE21-768F-1C46-8223-2B26B7E2F2A8}" type="presParOf" srcId="{C7F79C9A-EDCA-A746-AB55-B0F1B0C6E87A}" destId="{8C260CDE-E68F-7943-B597-0A83DDD60CBC}" srcOrd="0" destOrd="0" presId="urn:microsoft.com/office/officeart/2005/8/layout/hierarchy3"/>
    <dgm:cxn modelId="{1F6D030F-4B3C-3B43-A901-A9F9038CFAF8}" type="presParOf" srcId="{C7F79C9A-EDCA-A746-AB55-B0F1B0C6E87A}" destId="{F9889D51-AF0F-C74F-AD7B-B6764ECD05E7}" srcOrd="1" destOrd="0" presId="urn:microsoft.com/office/officeart/2005/8/layout/hierarchy3"/>
    <dgm:cxn modelId="{89B3A745-58A8-A547-85BA-4FBDF3689B30}" type="presParOf" srcId="{C7F79C9A-EDCA-A746-AB55-B0F1B0C6E87A}" destId="{6A769936-D676-4F4B-98AD-0D19E051284F}" srcOrd="2" destOrd="0" presId="urn:microsoft.com/office/officeart/2005/8/layout/hierarchy3"/>
    <dgm:cxn modelId="{EA30C1D5-EB9D-C742-BAF0-D3D57BAB4F45}" type="presParOf" srcId="{C7F79C9A-EDCA-A746-AB55-B0F1B0C6E87A}" destId="{969E7C74-5308-6944-9056-187221F40CC6}" srcOrd="3" destOrd="0" presId="urn:microsoft.com/office/officeart/2005/8/layout/hierarchy3"/>
    <dgm:cxn modelId="{2D202926-632D-B94E-AA7B-14FB98343954}" type="presParOf" srcId="{22961191-1903-AD4C-80C8-F534ED00E7E2}" destId="{1452C663-6B73-324D-B096-FD3921B0C335}" srcOrd="1" destOrd="0" presId="urn:microsoft.com/office/officeart/2005/8/layout/hierarchy3"/>
    <dgm:cxn modelId="{9093E86A-A9B3-3041-ABD0-76A1316E9649}" type="presParOf" srcId="{1452C663-6B73-324D-B096-FD3921B0C335}" destId="{C2838E00-D0E2-934F-A5DD-5CC29CCB5109}" srcOrd="0" destOrd="0" presId="urn:microsoft.com/office/officeart/2005/8/layout/hierarchy3"/>
    <dgm:cxn modelId="{D0FFA4CD-AA13-C643-9CA2-D61822E9A63B}" type="presParOf" srcId="{C2838E00-D0E2-934F-A5DD-5CC29CCB5109}" destId="{B7A74DB7-4A9D-1843-953D-FFF88C1A0E4C}" srcOrd="0" destOrd="0" presId="urn:microsoft.com/office/officeart/2005/8/layout/hierarchy3"/>
    <dgm:cxn modelId="{23952A08-24CF-6648-B9F7-36CAEF3478EC}" type="presParOf" srcId="{C2838E00-D0E2-934F-A5DD-5CC29CCB5109}" destId="{EE0B6317-3880-A94D-9ACE-311DDDE74752}" srcOrd="1" destOrd="0" presId="urn:microsoft.com/office/officeart/2005/8/layout/hierarchy3"/>
    <dgm:cxn modelId="{BDBDFD25-9006-6A43-ABA0-16021EECB564}" type="presParOf" srcId="{1452C663-6B73-324D-B096-FD3921B0C335}" destId="{D3E188DA-69FE-AE43-A70F-DE66DA8BAF73}" srcOrd="1" destOrd="0" presId="urn:microsoft.com/office/officeart/2005/8/layout/hierarchy3"/>
    <dgm:cxn modelId="{0B2AD69A-FD20-1443-80ED-B0485CA9ECAE}" type="presParOf" srcId="{D3E188DA-69FE-AE43-A70F-DE66DA8BAF73}" destId="{5C6EBB64-C813-F24C-B8DF-8D9291C1F594}" srcOrd="0" destOrd="0" presId="urn:microsoft.com/office/officeart/2005/8/layout/hierarchy3"/>
    <dgm:cxn modelId="{D99F8021-59D9-AA48-87D7-BDFB851E874C}" type="presParOf" srcId="{D3E188DA-69FE-AE43-A70F-DE66DA8BAF73}" destId="{A0C8D22C-F00A-A743-B10C-96E0D6BE8BD5}" srcOrd="1" destOrd="0" presId="urn:microsoft.com/office/officeart/2005/8/layout/hierarchy3"/>
    <dgm:cxn modelId="{655331B0-0B9E-F842-B64E-D4011E76EEE5}" type="presParOf" srcId="{D3E188DA-69FE-AE43-A70F-DE66DA8BAF73}" destId="{FB50C457-7FB6-D341-8C41-FBA111B4AF00}" srcOrd="2" destOrd="0" presId="urn:microsoft.com/office/officeart/2005/8/layout/hierarchy3"/>
    <dgm:cxn modelId="{E837E14A-BB71-664A-8109-16D556FE045B}" type="presParOf" srcId="{D3E188DA-69FE-AE43-A70F-DE66DA8BAF73}" destId="{093A627E-46EB-EC4D-B59A-7C7F5B80EAC9}" srcOrd="3" destOrd="0" presId="urn:microsoft.com/office/officeart/2005/8/layout/hierarchy3"/>
    <dgm:cxn modelId="{EFF40EB6-73A5-AF40-87E4-C51BA60AF02A}" type="presParOf" srcId="{22961191-1903-AD4C-80C8-F534ED00E7E2}" destId="{0EC71B36-F2BB-A14C-81A2-91D8B322129D}" srcOrd="2" destOrd="0" presId="urn:microsoft.com/office/officeart/2005/8/layout/hierarchy3"/>
    <dgm:cxn modelId="{B15739E0-928C-4E4F-B1B8-83029A791B85}" type="presParOf" srcId="{0EC71B36-F2BB-A14C-81A2-91D8B322129D}" destId="{F18CBB7B-00A6-F54A-A108-B8102C4648EE}" srcOrd="0" destOrd="0" presId="urn:microsoft.com/office/officeart/2005/8/layout/hierarchy3"/>
    <dgm:cxn modelId="{FA8B5F30-1F91-C14B-ADC1-0EFD058AA596}" type="presParOf" srcId="{F18CBB7B-00A6-F54A-A108-B8102C4648EE}" destId="{1418F0F3-B8ED-9842-9097-F014FBBE4B62}" srcOrd="0" destOrd="0" presId="urn:microsoft.com/office/officeart/2005/8/layout/hierarchy3"/>
    <dgm:cxn modelId="{B4F6BD9F-C9B1-4E48-A9F5-46C546A24D08}" type="presParOf" srcId="{F18CBB7B-00A6-F54A-A108-B8102C4648EE}" destId="{29B4CDD6-A56A-B145-BC3B-9DB48E418558}" srcOrd="1" destOrd="0" presId="urn:microsoft.com/office/officeart/2005/8/layout/hierarchy3"/>
    <dgm:cxn modelId="{AECEE173-9BE3-9643-AD89-B52C8ECC2816}" type="presParOf" srcId="{0EC71B36-F2BB-A14C-81A2-91D8B322129D}" destId="{A0A7B37C-EE12-D74D-A18C-811EF0614DDE}" srcOrd="1" destOrd="0" presId="urn:microsoft.com/office/officeart/2005/8/layout/hierarchy3"/>
    <dgm:cxn modelId="{DD761F57-9998-CB49-A2F2-E73AB771C350}" type="presParOf" srcId="{A0A7B37C-EE12-D74D-A18C-811EF0614DDE}" destId="{4BCBD5B0-2A96-3642-A022-CC1342B18CB8}" srcOrd="0" destOrd="0" presId="urn:microsoft.com/office/officeart/2005/8/layout/hierarchy3"/>
    <dgm:cxn modelId="{6900D7AA-DAB8-C94C-8764-3B2FFFE65286}" type="presParOf" srcId="{A0A7B37C-EE12-D74D-A18C-811EF0614DDE}" destId="{D3CB3752-9D9A-0241-A8B1-CBA41639578B}" srcOrd="1" destOrd="0" presId="urn:microsoft.com/office/officeart/2005/8/layout/hierarchy3"/>
    <dgm:cxn modelId="{FD8A16F0-5C25-6A47-94A8-A433FBA61E5D}" type="presParOf" srcId="{A0A7B37C-EE12-D74D-A18C-811EF0614DDE}" destId="{1F471699-ABCD-D14B-975D-482219EEFECA}" srcOrd="2" destOrd="0" presId="urn:microsoft.com/office/officeart/2005/8/layout/hierarchy3"/>
    <dgm:cxn modelId="{926F6352-9D2F-214C-BDB9-2D738E37D7CA}" type="presParOf" srcId="{A0A7B37C-EE12-D74D-A18C-811EF0614DDE}" destId="{16354B1D-14A9-D740-9306-2D3DD73B0FD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750215-A279-4025-830E-79FBC0F8A39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C526AFE-DE2E-CB4C-A165-0D4C716B9085}">
      <dgm:prSet/>
      <dgm:spPr/>
      <dgm:t>
        <a:bodyPr/>
        <a:lstStyle/>
        <a:p>
          <a:pPr>
            <a:buFont typeface="+mj-lt"/>
            <a:buAutoNum type="arabicPeriod"/>
          </a:pPr>
          <a:r>
            <a:rPr lang="en-US" b="1" i="0"/>
            <a:t>Team 1 (Mckintel):</a:t>
          </a:r>
          <a:endParaRPr lang="en-US" b="0" i="0"/>
        </a:p>
      </dgm:t>
    </dgm:pt>
    <dgm:pt modelId="{583CF70D-2197-3D49-AC20-6CBE47E4B46B}" type="parTrans" cxnId="{C795ACC2-74DF-C24C-97CC-8F50DEEE5FFD}">
      <dgm:prSet/>
      <dgm:spPr/>
      <dgm:t>
        <a:bodyPr/>
        <a:lstStyle/>
        <a:p>
          <a:endParaRPr lang="en-US"/>
        </a:p>
      </dgm:t>
    </dgm:pt>
    <dgm:pt modelId="{6E732D28-A6B8-DB43-B530-F8EB1553676E}" type="sibTrans" cxnId="{C795ACC2-74DF-C24C-97CC-8F50DEEE5FFD}">
      <dgm:prSet/>
      <dgm:spPr/>
      <dgm:t>
        <a:bodyPr/>
        <a:lstStyle/>
        <a:p>
          <a:endParaRPr lang="en-US"/>
        </a:p>
      </dgm:t>
    </dgm:pt>
    <dgm:pt modelId="{55B2625A-8C15-0940-A3D6-180B8313A610}">
      <dgm:prSet/>
      <dgm:spPr/>
      <dgm:t>
        <a:bodyPr/>
        <a:lstStyle/>
        <a:p>
          <a:pPr>
            <a:buFont typeface="+mj-lt"/>
            <a:buAutoNum type="arabicPeriod"/>
          </a:pPr>
          <a:r>
            <a:rPr lang="en-US" b="0" i="0"/>
            <a:t>Uses dplyr for clear data manipulation.</a:t>
          </a:r>
        </a:p>
      </dgm:t>
    </dgm:pt>
    <dgm:pt modelId="{EA788321-02B2-3749-9C70-9CA2C339902E}" type="parTrans" cxnId="{762862CB-D517-9C4C-98EB-3CB0158AEB1C}">
      <dgm:prSet/>
      <dgm:spPr/>
      <dgm:t>
        <a:bodyPr/>
        <a:lstStyle/>
        <a:p>
          <a:endParaRPr lang="en-US"/>
        </a:p>
      </dgm:t>
    </dgm:pt>
    <dgm:pt modelId="{3B05B5F1-6318-DD4C-A299-4F0CA9FEE819}" type="sibTrans" cxnId="{762862CB-D517-9C4C-98EB-3CB0158AEB1C}">
      <dgm:prSet/>
      <dgm:spPr/>
      <dgm:t>
        <a:bodyPr/>
        <a:lstStyle/>
        <a:p>
          <a:endParaRPr lang="en-US"/>
        </a:p>
      </dgm:t>
    </dgm:pt>
    <dgm:pt modelId="{EF29EB3D-01CC-C245-A3EC-AA0230F6918A}">
      <dgm:prSet/>
      <dgm:spPr/>
      <dgm:t>
        <a:bodyPr/>
        <a:lstStyle/>
        <a:p>
          <a:pPr>
            <a:buFont typeface="+mj-lt"/>
            <a:buAutoNum type="arabicPeriod"/>
          </a:pPr>
          <a:r>
            <a:rPr lang="en-US" b="0" i="0"/>
            <a:t>Clarity and readability are good.</a:t>
          </a:r>
        </a:p>
      </dgm:t>
    </dgm:pt>
    <dgm:pt modelId="{78541331-2A60-A248-A1CB-3D39235E0F68}" type="parTrans" cxnId="{8C6CB70E-EEC0-9F42-AEE8-C65766A9693F}">
      <dgm:prSet/>
      <dgm:spPr/>
      <dgm:t>
        <a:bodyPr/>
        <a:lstStyle/>
        <a:p>
          <a:endParaRPr lang="en-US"/>
        </a:p>
      </dgm:t>
    </dgm:pt>
    <dgm:pt modelId="{D7099160-94D0-C047-B9A6-B245B91C3275}" type="sibTrans" cxnId="{8C6CB70E-EEC0-9F42-AEE8-C65766A9693F}">
      <dgm:prSet/>
      <dgm:spPr/>
      <dgm:t>
        <a:bodyPr/>
        <a:lstStyle/>
        <a:p>
          <a:endParaRPr lang="en-US"/>
        </a:p>
      </dgm:t>
    </dgm:pt>
    <dgm:pt modelId="{ABE1FCC5-DF53-0C40-9818-FAE9B61BF241}">
      <dgm:prSet/>
      <dgm:spPr/>
      <dgm:t>
        <a:bodyPr/>
        <a:lstStyle/>
        <a:p>
          <a:pPr>
            <a:buFont typeface="+mj-lt"/>
            <a:buAutoNum type="arabicPeriod"/>
          </a:pPr>
          <a:r>
            <a:rPr lang="en-US" b="1" i="0"/>
            <a:t>Teams 4 (Nebula), 5 (Warriers), and 3 (Project_Classification):</a:t>
          </a:r>
          <a:endParaRPr lang="en-US" b="0" i="0"/>
        </a:p>
      </dgm:t>
    </dgm:pt>
    <dgm:pt modelId="{F5C0D49C-4784-7D44-83EF-789370EEF8CC}" type="parTrans" cxnId="{BD7BE619-7EFD-944E-890E-667D411669F9}">
      <dgm:prSet/>
      <dgm:spPr/>
      <dgm:t>
        <a:bodyPr/>
        <a:lstStyle/>
        <a:p>
          <a:endParaRPr lang="en-US"/>
        </a:p>
      </dgm:t>
    </dgm:pt>
    <dgm:pt modelId="{C930A1D4-E031-0B4D-9FC4-55EAA92F624D}" type="sibTrans" cxnId="{BD7BE619-7EFD-944E-890E-667D411669F9}">
      <dgm:prSet/>
      <dgm:spPr/>
      <dgm:t>
        <a:bodyPr/>
        <a:lstStyle/>
        <a:p>
          <a:endParaRPr lang="en-US"/>
        </a:p>
      </dgm:t>
    </dgm:pt>
    <dgm:pt modelId="{0573DF7A-E164-8A46-9260-A81E36DBCD0A}">
      <dgm:prSet/>
      <dgm:spPr/>
      <dgm:t>
        <a:bodyPr/>
        <a:lstStyle/>
        <a:p>
          <a:pPr>
            <a:buFont typeface="+mj-lt"/>
            <a:buAutoNum type="arabicPeriod"/>
          </a:pPr>
          <a:r>
            <a:rPr lang="en-US" b="0" i="0"/>
            <a:t>Similar approaches with Euclidean distance.</a:t>
          </a:r>
        </a:p>
      </dgm:t>
    </dgm:pt>
    <dgm:pt modelId="{DE2D3AFD-626C-474F-8386-7191D265758E}" type="parTrans" cxnId="{E50928D9-E279-E449-B4C3-EA8A94209E54}">
      <dgm:prSet/>
      <dgm:spPr/>
      <dgm:t>
        <a:bodyPr/>
        <a:lstStyle/>
        <a:p>
          <a:endParaRPr lang="en-US"/>
        </a:p>
      </dgm:t>
    </dgm:pt>
    <dgm:pt modelId="{CE55B058-E1CE-5949-96FB-0337812A5F0F}" type="sibTrans" cxnId="{E50928D9-E279-E449-B4C3-EA8A94209E54}">
      <dgm:prSet/>
      <dgm:spPr/>
      <dgm:t>
        <a:bodyPr/>
        <a:lstStyle/>
        <a:p>
          <a:endParaRPr lang="en-US"/>
        </a:p>
      </dgm:t>
    </dgm:pt>
    <dgm:pt modelId="{3AC3DBDB-F8D4-774A-80E0-E5D56836B5C9}">
      <dgm:prSet/>
      <dgm:spPr/>
      <dgm:t>
        <a:bodyPr/>
        <a:lstStyle/>
        <a:p>
          <a:pPr>
            <a:buFont typeface="+mj-lt"/>
            <a:buAutoNum type="arabicPeriod"/>
          </a:pPr>
          <a:r>
            <a:rPr lang="en-US" b="0" i="0"/>
            <a:t>Clarity is decent.</a:t>
          </a:r>
        </a:p>
      </dgm:t>
    </dgm:pt>
    <dgm:pt modelId="{74E10251-4A22-A340-A1E9-648BCB9C3FE1}" type="parTrans" cxnId="{02DFF998-EAA2-9742-8F29-48A34F0D45AA}">
      <dgm:prSet/>
      <dgm:spPr/>
      <dgm:t>
        <a:bodyPr/>
        <a:lstStyle/>
        <a:p>
          <a:endParaRPr lang="en-US"/>
        </a:p>
      </dgm:t>
    </dgm:pt>
    <dgm:pt modelId="{E0DF8FB8-81AB-0642-9499-3779CBCCAFCB}" type="sibTrans" cxnId="{02DFF998-EAA2-9742-8F29-48A34F0D45AA}">
      <dgm:prSet/>
      <dgm:spPr/>
      <dgm:t>
        <a:bodyPr/>
        <a:lstStyle/>
        <a:p>
          <a:endParaRPr lang="en-US"/>
        </a:p>
      </dgm:t>
    </dgm:pt>
    <dgm:pt modelId="{B258C2B9-5243-C84D-8923-6AC73C163444}">
      <dgm:prSet/>
      <dgm:spPr/>
      <dgm:t>
        <a:bodyPr/>
        <a:lstStyle/>
        <a:p>
          <a:pPr>
            <a:buFont typeface="+mj-lt"/>
            <a:buAutoNum type="arabicPeriod"/>
          </a:pPr>
          <a:r>
            <a:rPr lang="en-US" b="1" i="0"/>
            <a:t>Team 6 (a3mos):</a:t>
          </a:r>
          <a:endParaRPr lang="en-US" b="0" i="0"/>
        </a:p>
      </dgm:t>
    </dgm:pt>
    <dgm:pt modelId="{72D7A207-A831-A74F-8D8B-050D358E11DA}" type="parTrans" cxnId="{34E868BC-295E-084E-9703-8EAA382D072D}">
      <dgm:prSet/>
      <dgm:spPr/>
      <dgm:t>
        <a:bodyPr/>
        <a:lstStyle/>
        <a:p>
          <a:endParaRPr lang="en-US"/>
        </a:p>
      </dgm:t>
    </dgm:pt>
    <dgm:pt modelId="{775E03F8-D86F-BC47-872A-D61C133BAE49}" type="sibTrans" cxnId="{34E868BC-295E-084E-9703-8EAA382D072D}">
      <dgm:prSet/>
      <dgm:spPr/>
      <dgm:t>
        <a:bodyPr/>
        <a:lstStyle/>
        <a:p>
          <a:endParaRPr lang="en-US"/>
        </a:p>
      </dgm:t>
    </dgm:pt>
    <dgm:pt modelId="{31DFD448-4C44-4B45-96A8-9E0922636940}">
      <dgm:prSet/>
      <dgm:spPr/>
      <dgm:t>
        <a:bodyPr/>
        <a:lstStyle/>
        <a:p>
          <a:pPr>
            <a:buFont typeface="+mj-lt"/>
            <a:buAutoNum type="arabicPeriod"/>
          </a:pPr>
          <a:r>
            <a:rPr lang="en-US" b="0" i="0"/>
            <a:t>Similar to Teams 2 and 3 but slightly less clear.</a:t>
          </a:r>
        </a:p>
      </dgm:t>
    </dgm:pt>
    <dgm:pt modelId="{61B7D779-3B25-D544-BDCB-B3D87E156E55}" type="parTrans" cxnId="{7957501C-92D2-7B41-B201-2A6D4769D287}">
      <dgm:prSet/>
      <dgm:spPr/>
      <dgm:t>
        <a:bodyPr/>
        <a:lstStyle/>
        <a:p>
          <a:endParaRPr lang="en-US"/>
        </a:p>
      </dgm:t>
    </dgm:pt>
    <dgm:pt modelId="{AA557B07-7CAD-294F-86B5-72744C3C0FB6}" type="sibTrans" cxnId="{7957501C-92D2-7B41-B201-2A6D4769D287}">
      <dgm:prSet/>
      <dgm:spPr/>
      <dgm:t>
        <a:bodyPr/>
        <a:lstStyle/>
        <a:p>
          <a:endParaRPr lang="en-US"/>
        </a:p>
      </dgm:t>
    </dgm:pt>
    <dgm:pt modelId="{7B049A3D-A037-1840-87D7-290E4E49DBB7}">
      <dgm:prSet/>
      <dgm:spPr/>
      <dgm:t>
        <a:bodyPr/>
        <a:lstStyle/>
        <a:p>
          <a:pPr>
            <a:buFont typeface="+mj-lt"/>
            <a:buAutoNum type="arabicPeriod"/>
          </a:pPr>
          <a:r>
            <a:rPr lang="en-US" b="0" i="0"/>
            <a:t>Lacks detailed explanation for the approach.</a:t>
          </a:r>
        </a:p>
      </dgm:t>
    </dgm:pt>
    <dgm:pt modelId="{F7419648-157C-1A42-961D-6C84E90187F9}" type="parTrans" cxnId="{D79DF4C9-9DC8-604B-96FE-682436F2AE41}">
      <dgm:prSet/>
      <dgm:spPr/>
      <dgm:t>
        <a:bodyPr/>
        <a:lstStyle/>
        <a:p>
          <a:endParaRPr lang="en-US"/>
        </a:p>
      </dgm:t>
    </dgm:pt>
    <dgm:pt modelId="{8322A71E-FF51-FF4F-B79D-DBC3A79AFF38}" type="sibTrans" cxnId="{D79DF4C9-9DC8-604B-96FE-682436F2AE41}">
      <dgm:prSet/>
      <dgm:spPr/>
      <dgm:t>
        <a:bodyPr/>
        <a:lstStyle/>
        <a:p>
          <a:endParaRPr lang="en-US"/>
        </a:p>
      </dgm:t>
    </dgm:pt>
    <dgm:pt modelId="{85F44463-ACA7-E841-9567-9A67DFF6D226}" type="pres">
      <dgm:prSet presAssocID="{BC750215-A279-4025-830E-79FBC0F8A399}" presName="diagram" presStyleCnt="0">
        <dgm:presLayoutVars>
          <dgm:chPref val="1"/>
          <dgm:dir/>
          <dgm:animOne val="branch"/>
          <dgm:animLvl val="lvl"/>
          <dgm:resizeHandles/>
        </dgm:presLayoutVars>
      </dgm:prSet>
      <dgm:spPr/>
    </dgm:pt>
    <dgm:pt modelId="{110F1215-A3B0-C144-977E-5C1C71F74D3D}" type="pres">
      <dgm:prSet presAssocID="{4C526AFE-DE2E-CB4C-A165-0D4C716B9085}" presName="root" presStyleCnt="0"/>
      <dgm:spPr/>
    </dgm:pt>
    <dgm:pt modelId="{93CA5A59-C40D-0846-8CF4-16CF72DBE3FB}" type="pres">
      <dgm:prSet presAssocID="{4C526AFE-DE2E-CB4C-A165-0D4C716B9085}" presName="rootComposite" presStyleCnt="0"/>
      <dgm:spPr/>
    </dgm:pt>
    <dgm:pt modelId="{179CCE62-06A7-3742-AA38-193B23C34B48}" type="pres">
      <dgm:prSet presAssocID="{4C526AFE-DE2E-CB4C-A165-0D4C716B9085}" presName="rootText" presStyleLbl="node1" presStyleIdx="0" presStyleCnt="3"/>
      <dgm:spPr/>
    </dgm:pt>
    <dgm:pt modelId="{3ADCCC38-8D5B-3E41-B680-B767675E3FA2}" type="pres">
      <dgm:prSet presAssocID="{4C526AFE-DE2E-CB4C-A165-0D4C716B9085}" presName="rootConnector" presStyleLbl="node1" presStyleIdx="0" presStyleCnt="3"/>
      <dgm:spPr/>
    </dgm:pt>
    <dgm:pt modelId="{2D847B79-940E-044C-AC38-015A0D49B1F8}" type="pres">
      <dgm:prSet presAssocID="{4C526AFE-DE2E-CB4C-A165-0D4C716B9085}" presName="childShape" presStyleCnt="0"/>
      <dgm:spPr/>
    </dgm:pt>
    <dgm:pt modelId="{962516D9-78EC-1449-A47D-4F6291C7C010}" type="pres">
      <dgm:prSet presAssocID="{EA788321-02B2-3749-9C70-9CA2C339902E}" presName="Name13" presStyleLbl="parChTrans1D2" presStyleIdx="0" presStyleCnt="6"/>
      <dgm:spPr/>
    </dgm:pt>
    <dgm:pt modelId="{63528E40-7B07-474E-BC09-71911CE54DA7}" type="pres">
      <dgm:prSet presAssocID="{55B2625A-8C15-0940-A3D6-180B8313A610}" presName="childText" presStyleLbl="bgAcc1" presStyleIdx="0" presStyleCnt="6">
        <dgm:presLayoutVars>
          <dgm:bulletEnabled val="1"/>
        </dgm:presLayoutVars>
      </dgm:prSet>
      <dgm:spPr/>
    </dgm:pt>
    <dgm:pt modelId="{38A6B0FC-E707-C643-828C-16932DC2791B}" type="pres">
      <dgm:prSet presAssocID="{78541331-2A60-A248-A1CB-3D39235E0F68}" presName="Name13" presStyleLbl="parChTrans1D2" presStyleIdx="1" presStyleCnt="6"/>
      <dgm:spPr/>
    </dgm:pt>
    <dgm:pt modelId="{39A6DF7A-830F-BF43-94F2-FA54177FC0AA}" type="pres">
      <dgm:prSet presAssocID="{EF29EB3D-01CC-C245-A3EC-AA0230F6918A}" presName="childText" presStyleLbl="bgAcc1" presStyleIdx="1" presStyleCnt="6">
        <dgm:presLayoutVars>
          <dgm:bulletEnabled val="1"/>
        </dgm:presLayoutVars>
      </dgm:prSet>
      <dgm:spPr/>
    </dgm:pt>
    <dgm:pt modelId="{F490D00D-51BF-ED41-9C64-36C4869EB8C3}" type="pres">
      <dgm:prSet presAssocID="{ABE1FCC5-DF53-0C40-9818-FAE9B61BF241}" presName="root" presStyleCnt="0"/>
      <dgm:spPr/>
    </dgm:pt>
    <dgm:pt modelId="{984C796F-F420-994F-B84D-58EBF353BA35}" type="pres">
      <dgm:prSet presAssocID="{ABE1FCC5-DF53-0C40-9818-FAE9B61BF241}" presName="rootComposite" presStyleCnt="0"/>
      <dgm:spPr/>
    </dgm:pt>
    <dgm:pt modelId="{BF326F95-B3C6-4E47-82C8-CA526C0ADE90}" type="pres">
      <dgm:prSet presAssocID="{ABE1FCC5-DF53-0C40-9818-FAE9B61BF241}" presName="rootText" presStyleLbl="node1" presStyleIdx="1" presStyleCnt="3"/>
      <dgm:spPr/>
    </dgm:pt>
    <dgm:pt modelId="{2A47F43E-B80C-0543-A46A-5D236335E566}" type="pres">
      <dgm:prSet presAssocID="{ABE1FCC5-DF53-0C40-9818-FAE9B61BF241}" presName="rootConnector" presStyleLbl="node1" presStyleIdx="1" presStyleCnt="3"/>
      <dgm:spPr/>
    </dgm:pt>
    <dgm:pt modelId="{DC4D46ED-B449-034A-8EDA-1D46BADF7B9D}" type="pres">
      <dgm:prSet presAssocID="{ABE1FCC5-DF53-0C40-9818-FAE9B61BF241}" presName="childShape" presStyleCnt="0"/>
      <dgm:spPr/>
    </dgm:pt>
    <dgm:pt modelId="{1E215619-1ED4-074A-B742-82FBB31B8E99}" type="pres">
      <dgm:prSet presAssocID="{DE2D3AFD-626C-474F-8386-7191D265758E}" presName="Name13" presStyleLbl="parChTrans1D2" presStyleIdx="2" presStyleCnt="6"/>
      <dgm:spPr/>
    </dgm:pt>
    <dgm:pt modelId="{4D96359F-9483-8844-A2D2-06FE09FC434B}" type="pres">
      <dgm:prSet presAssocID="{0573DF7A-E164-8A46-9260-A81E36DBCD0A}" presName="childText" presStyleLbl="bgAcc1" presStyleIdx="2" presStyleCnt="6">
        <dgm:presLayoutVars>
          <dgm:bulletEnabled val="1"/>
        </dgm:presLayoutVars>
      </dgm:prSet>
      <dgm:spPr/>
    </dgm:pt>
    <dgm:pt modelId="{5EA6BF90-C180-B947-9D47-293CC7B526D1}" type="pres">
      <dgm:prSet presAssocID="{74E10251-4A22-A340-A1E9-648BCB9C3FE1}" presName="Name13" presStyleLbl="parChTrans1D2" presStyleIdx="3" presStyleCnt="6"/>
      <dgm:spPr/>
    </dgm:pt>
    <dgm:pt modelId="{A0772A20-7312-DC48-9FCC-B51B0F97E81C}" type="pres">
      <dgm:prSet presAssocID="{3AC3DBDB-F8D4-774A-80E0-E5D56836B5C9}" presName="childText" presStyleLbl="bgAcc1" presStyleIdx="3" presStyleCnt="6">
        <dgm:presLayoutVars>
          <dgm:bulletEnabled val="1"/>
        </dgm:presLayoutVars>
      </dgm:prSet>
      <dgm:spPr/>
    </dgm:pt>
    <dgm:pt modelId="{100FE707-17AE-6948-836C-D3E04F7DD598}" type="pres">
      <dgm:prSet presAssocID="{B258C2B9-5243-C84D-8923-6AC73C163444}" presName="root" presStyleCnt="0"/>
      <dgm:spPr/>
    </dgm:pt>
    <dgm:pt modelId="{E9DD9A43-1BA0-5546-A737-BD70FB32BB3B}" type="pres">
      <dgm:prSet presAssocID="{B258C2B9-5243-C84D-8923-6AC73C163444}" presName="rootComposite" presStyleCnt="0"/>
      <dgm:spPr/>
    </dgm:pt>
    <dgm:pt modelId="{A85C76E7-51C0-3943-BFB3-0CFC7D0BCF3D}" type="pres">
      <dgm:prSet presAssocID="{B258C2B9-5243-C84D-8923-6AC73C163444}" presName="rootText" presStyleLbl="node1" presStyleIdx="2" presStyleCnt="3"/>
      <dgm:spPr/>
    </dgm:pt>
    <dgm:pt modelId="{D8BFA4D5-4001-944C-9740-C8DB9D7C1C5D}" type="pres">
      <dgm:prSet presAssocID="{B258C2B9-5243-C84D-8923-6AC73C163444}" presName="rootConnector" presStyleLbl="node1" presStyleIdx="2" presStyleCnt="3"/>
      <dgm:spPr/>
    </dgm:pt>
    <dgm:pt modelId="{3C9179F4-DC37-4340-B018-DF4DE7808D44}" type="pres">
      <dgm:prSet presAssocID="{B258C2B9-5243-C84D-8923-6AC73C163444}" presName="childShape" presStyleCnt="0"/>
      <dgm:spPr/>
    </dgm:pt>
    <dgm:pt modelId="{326B5015-B51F-3B45-8D88-1101BCF71E24}" type="pres">
      <dgm:prSet presAssocID="{61B7D779-3B25-D544-BDCB-B3D87E156E55}" presName="Name13" presStyleLbl="parChTrans1D2" presStyleIdx="4" presStyleCnt="6"/>
      <dgm:spPr/>
    </dgm:pt>
    <dgm:pt modelId="{EF32CD5A-29F2-E446-911C-3D8DB402F8F3}" type="pres">
      <dgm:prSet presAssocID="{31DFD448-4C44-4B45-96A8-9E0922636940}" presName="childText" presStyleLbl="bgAcc1" presStyleIdx="4" presStyleCnt="6">
        <dgm:presLayoutVars>
          <dgm:bulletEnabled val="1"/>
        </dgm:presLayoutVars>
      </dgm:prSet>
      <dgm:spPr/>
    </dgm:pt>
    <dgm:pt modelId="{B120009E-C64E-874F-974B-BAA41D439D47}" type="pres">
      <dgm:prSet presAssocID="{F7419648-157C-1A42-961D-6C84E90187F9}" presName="Name13" presStyleLbl="parChTrans1D2" presStyleIdx="5" presStyleCnt="6"/>
      <dgm:spPr/>
    </dgm:pt>
    <dgm:pt modelId="{62881278-B069-314D-8790-0042142B7788}" type="pres">
      <dgm:prSet presAssocID="{7B049A3D-A037-1840-87D7-290E4E49DBB7}" presName="childText" presStyleLbl="bgAcc1" presStyleIdx="5" presStyleCnt="6">
        <dgm:presLayoutVars>
          <dgm:bulletEnabled val="1"/>
        </dgm:presLayoutVars>
      </dgm:prSet>
      <dgm:spPr/>
    </dgm:pt>
  </dgm:ptLst>
  <dgm:cxnLst>
    <dgm:cxn modelId="{8C6CB70E-EEC0-9F42-AEE8-C65766A9693F}" srcId="{4C526AFE-DE2E-CB4C-A165-0D4C716B9085}" destId="{EF29EB3D-01CC-C245-A3EC-AA0230F6918A}" srcOrd="1" destOrd="0" parTransId="{78541331-2A60-A248-A1CB-3D39235E0F68}" sibTransId="{D7099160-94D0-C047-B9A6-B245B91C3275}"/>
    <dgm:cxn modelId="{4EFB5810-706F-1842-8ED0-D4A4B3D21436}" type="presOf" srcId="{EF29EB3D-01CC-C245-A3EC-AA0230F6918A}" destId="{39A6DF7A-830F-BF43-94F2-FA54177FC0AA}" srcOrd="0" destOrd="0" presId="urn:microsoft.com/office/officeart/2005/8/layout/hierarchy3"/>
    <dgm:cxn modelId="{BD7BE619-7EFD-944E-890E-667D411669F9}" srcId="{BC750215-A279-4025-830E-79FBC0F8A399}" destId="{ABE1FCC5-DF53-0C40-9818-FAE9B61BF241}" srcOrd="1" destOrd="0" parTransId="{F5C0D49C-4784-7D44-83EF-789370EEF8CC}" sibTransId="{C930A1D4-E031-0B4D-9FC4-55EAA92F624D}"/>
    <dgm:cxn modelId="{BD73C61B-234E-104B-BE3B-116270091047}" type="presOf" srcId="{61B7D779-3B25-D544-BDCB-B3D87E156E55}" destId="{326B5015-B51F-3B45-8D88-1101BCF71E24}" srcOrd="0" destOrd="0" presId="urn:microsoft.com/office/officeart/2005/8/layout/hierarchy3"/>
    <dgm:cxn modelId="{7957501C-92D2-7B41-B201-2A6D4769D287}" srcId="{B258C2B9-5243-C84D-8923-6AC73C163444}" destId="{31DFD448-4C44-4B45-96A8-9E0922636940}" srcOrd="0" destOrd="0" parTransId="{61B7D779-3B25-D544-BDCB-B3D87E156E55}" sibTransId="{AA557B07-7CAD-294F-86B5-72744C3C0FB6}"/>
    <dgm:cxn modelId="{E4328C1F-95FA-C94C-BEC8-261DF035A37C}" type="presOf" srcId="{31DFD448-4C44-4B45-96A8-9E0922636940}" destId="{EF32CD5A-29F2-E446-911C-3D8DB402F8F3}" srcOrd="0" destOrd="0" presId="urn:microsoft.com/office/officeart/2005/8/layout/hierarchy3"/>
    <dgm:cxn modelId="{12152832-E8C4-4F4A-A565-F5CC6DDF93AA}" type="presOf" srcId="{3AC3DBDB-F8D4-774A-80E0-E5D56836B5C9}" destId="{A0772A20-7312-DC48-9FCC-B51B0F97E81C}" srcOrd="0" destOrd="0" presId="urn:microsoft.com/office/officeart/2005/8/layout/hierarchy3"/>
    <dgm:cxn modelId="{22288F3A-1A23-1942-B477-BC70A5C44E85}" type="presOf" srcId="{ABE1FCC5-DF53-0C40-9818-FAE9B61BF241}" destId="{BF326F95-B3C6-4E47-82C8-CA526C0ADE90}" srcOrd="0" destOrd="0" presId="urn:microsoft.com/office/officeart/2005/8/layout/hierarchy3"/>
    <dgm:cxn modelId="{EBB6F63E-EC75-F344-ACCE-FFA796CFBB57}" type="presOf" srcId="{78541331-2A60-A248-A1CB-3D39235E0F68}" destId="{38A6B0FC-E707-C643-828C-16932DC2791B}" srcOrd="0" destOrd="0" presId="urn:microsoft.com/office/officeart/2005/8/layout/hierarchy3"/>
    <dgm:cxn modelId="{6379154C-87E3-8647-A957-99BF731C75ED}" type="presOf" srcId="{F7419648-157C-1A42-961D-6C84E90187F9}" destId="{B120009E-C64E-874F-974B-BAA41D439D47}" srcOrd="0" destOrd="0" presId="urn:microsoft.com/office/officeart/2005/8/layout/hierarchy3"/>
    <dgm:cxn modelId="{8EF9C78E-4EB0-C045-994B-74F87ACEA941}" type="presOf" srcId="{7B049A3D-A037-1840-87D7-290E4E49DBB7}" destId="{62881278-B069-314D-8790-0042142B7788}" srcOrd="0" destOrd="0" presId="urn:microsoft.com/office/officeart/2005/8/layout/hierarchy3"/>
    <dgm:cxn modelId="{E547CE8F-77B0-3843-91C0-C9FDA98BB988}" type="presOf" srcId="{74E10251-4A22-A340-A1E9-648BCB9C3FE1}" destId="{5EA6BF90-C180-B947-9D47-293CC7B526D1}" srcOrd="0" destOrd="0" presId="urn:microsoft.com/office/officeart/2005/8/layout/hierarchy3"/>
    <dgm:cxn modelId="{02DFF998-EAA2-9742-8F29-48A34F0D45AA}" srcId="{ABE1FCC5-DF53-0C40-9818-FAE9B61BF241}" destId="{3AC3DBDB-F8D4-774A-80E0-E5D56836B5C9}" srcOrd="1" destOrd="0" parTransId="{74E10251-4A22-A340-A1E9-648BCB9C3FE1}" sibTransId="{E0DF8FB8-81AB-0642-9499-3779CBCCAFCB}"/>
    <dgm:cxn modelId="{53C0089B-2D02-EF47-BCE1-1FEB35CBBEEC}" type="presOf" srcId="{0573DF7A-E164-8A46-9260-A81E36DBCD0A}" destId="{4D96359F-9483-8844-A2D2-06FE09FC434B}" srcOrd="0" destOrd="0" presId="urn:microsoft.com/office/officeart/2005/8/layout/hierarchy3"/>
    <dgm:cxn modelId="{EDCC84AF-B16A-1742-9AA9-46F5A8B095ED}" type="presOf" srcId="{ABE1FCC5-DF53-0C40-9818-FAE9B61BF241}" destId="{2A47F43E-B80C-0543-A46A-5D236335E566}" srcOrd="1" destOrd="0" presId="urn:microsoft.com/office/officeart/2005/8/layout/hierarchy3"/>
    <dgm:cxn modelId="{E24F20B9-AD6C-2944-A8B9-48AECB836BC1}" type="presOf" srcId="{BC750215-A279-4025-830E-79FBC0F8A399}" destId="{85F44463-ACA7-E841-9567-9A67DFF6D226}" srcOrd="0" destOrd="0" presId="urn:microsoft.com/office/officeart/2005/8/layout/hierarchy3"/>
    <dgm:cxn modelId="{34E868BC-295E-084E-9703-8EAA382D072D}" srcId="{BC750215-A279-4025-830E-79FBC0F8A399}" destId="{B258C2B9-5243-C84D-8923-6AC73C163444}" srcOrd="2" destOrd="0" parTransId="{72D7A207-A831-A74F-8D8B-050D358E11DA}" sibTransId="{775E03F8-D86F-BC47-872A-D61C133BAE49}"/>
    <dgm:cxn modelId="{C795ACC2-74DF-C24C-97CC-8F50DEEE5FFD}" srcId="{BC750215-A279-4025-830E-79FBC0F8A399}" destId="{4C526AFE-DE2E-CB4C-A165-0D4C716B9085}" srcOrd="0" destOrd="0" parTransId="{583CF70D-2197-3D49-AC20-6CBE47E4B46B}" sibTransId="{6E732D28-A6B8-DB43-B530-F8EB1553676E}"/>
    <dgm:cxn modelId="{967E04C8-394E-DA43-952A-0AB165B3BF38}" type="presOf" srcId="{55B2625A-8C15-0940-A3D6-180B8313A610}" destId="{63528E40-7B07-474E-BC09-71911CE54DA7}" srcOrd="0" destOrd="0" presId="urn:microsoft.com/office/officeart/2005/8/layout/hierarchy3"/>
    <dgm:cxn modelId="{D79DF4C9-9DC8-604B-96FE-682436F2AE41}" srcId="{B258C2B9-5243-C84D-8923-6AC73C163444}" destId="{7B049A3D-A037-1840-87D7-290E4E49DBB7}" srcOrd="1" destOrd="0" parTransId="{F7419648-157C-1A42-961D-6C84E90187F9}" sibTransId="{8322A71E-FF51-FF4F-B79D-DBC3A79AFF38}"/>
    <dgm:cxn modelId="{762862CB-D517-9C4C-98EB-3CB0158AEB1C}" srcId="{4C526AFE-DE2E-CB4C-A165-0D4C716B9085}" destId="{55B2625A-8C15-0940-A3D6-180B8313A610}" srcOrd="0" destOrd="0" parTransId="{EA788321-02B2-3749-9C70-9CA2C339902E}" sibTransId="{3B05B5F1-6318-DD4C-A299-4F0CA9FEE819}"/>
    <dgm:cxn modelId="{092ADAD4-AE14-5F4D-AE6D-3956066F0C8E}" type="presOf" srcId="{DE2D3AFD-626C-474F-8386-7191D265758E}" destId="{1E215619-1ED4-074A-B742-82FBB31B8E99}" srcOrd="0" destOrd="0" presId="urn:microsoft.com/office/officeart/2005/8/layout/hierarchy3"/>
    <dgm:cxn modelId="{E50928D9-E279-E449-B4C3-EA8A94209E54}" srcId="{ABE1FCC5-DF53-0C40-9818-FAE9B61BF241}" destId="{0573DF7A-E164-8A46-9260-A81E36DBCD0A}" srcOrd="0" destOrd="0" parTransId="{DE2D3AFD-626C-474F-8386-7191D265758E}" sibTransId="{CE55B058-E1CE-5949-96FB-0337812A5F0F}"/>
    <dgm:cxn modelId="{B76925E6-5D27-1B43-9A7D-4AA26111B234}" type="presOf" srcId="{4C526AFE-DE2E-CB4C-A165-0D4C716B9085}" destId="{179CCE62-06A7-3742-AA38-193B23C34B48}" srcOrd="0" destOrd="0" presId="urn:microsoft.com/office/officeart/2005/8/layout/hierarchy3"/>
    <dgm:cxn modelId="{B0CE73EC-A79D-DE48-8024-8376412D419E}" type="presOf" srcId="{4C526AFE-DE2E-CB4C-A165-0D4C716B9085}" destId="{3ADCCC38-8D5B-3E41-B680-B767675E3FA2}" srcOrd="1" destOrd="0" presId="urn:microsoft.com/office/officeart/2005/8/layout/hierarchy3"/>
    <dgm:cxn modelId="{C7B83BF2-FB96-D045-81A7-76939FD28B9D}" type="presOf" srcId="{B258C2B9-5243-C84D-8923-6AC73C163444}" destId="{D8BFA4D5-4001-944C-9740-C8DB9D7C1C5D}" srcOrd="1" destOrd="0" presId="urn:microsoft.com/office/officeart/2005/8/layout/hierarchy3"/>
    <dgm:cxn modelId="{7A3FAFF2-BF77-294E-B255-45F13F33DC0B}" type="presOf" srcId="{B258C2B9-5243-C84D-8923-6AC73C163444}" destId="{A85C76E7-51C0-3943-BFB3-0CFC7D0BCF3D}" srcOrd="0" destOrd="0" presId="urn:microsoft.com/office/officeart/2005/8/layout/hierarchy3"/>
    <dgm:cxn modelId="{D257C0FF-A12D-8843-A7C6-88F5AF3DD8CD}" type="presOf" srcId="{EA788321-02B2-3749-9C70-9CA2C339902E}" destId="{962516D9-78EC-1449-A47D-4F6291C7C010}" srcOrd="0" destOrd="0" presId="urn:microsoft.com/office/officeart/2005/8/layout/hierarchy3"/>
    <dgm:cxn modelId="{1E945323-D88E-D64C-BEB1-D63DECB115DB}" type="presParOf" srcId="{85F44463-ACA7-E841-9567-9A67DFF6D226}" destId="{110F1215-A3B0-C144-977E-5C1C71F74D3D}" srcOrd="0" destOrd="0" presId="urn:microsoft.com/office/officeart/2005/8/layout/hierarchy3"/>
    <dgm:cxn modelId="{C2E00E22-9E09-504F-9EF1-745698109E2F}" type="presParOf" srcId="{110F1215-A3B0-C144-977E-5C1C71F74D3D}" destId="{93CA5A59-C40D-0846-8CF4-16CF72DBE3FB}" srcOrd="0" destOrd="0" presId="urn:microsoft.com/office/officeart/2005/8/layout/hierarchy3"/>
    <dgm:cxn modelId="{AF08010E-300A-5E42-846A-6F5707E909FC}" type="presParOf" srcId="{93CA5A59-C40D-0846-8CF4-16CF72DBE3FB}" destId="{179CCE62-06A7-3742-AA38-193B23C34B48}" srcOrd="0" destOrd="0" presId="urn:microsoft.com/office/officeart/2005/8/layout/hierarchy3"/>
    <dgm:cxn modelId="{9CE81D21-12BF-4749-94A7-F091302A6B8E}" type="presParOf" srcId="{93CA5A59-C40D-0846-8CF4-16CF72DBE3FB}" destId="{3ADCCC38-8D5B-3E41-B680-B767675E3FA2}" srcOrd="1" destOrd="0" presId="urn:microsoft.com/office/officeart/2005/8/layout/hierarchy3"/>
    <dgm:cxn modelId="{37B2667C-4F25-7641-A57C-A63DE2E9D56A}" type="presParOf" srcId="{110F1215-A3B0-C144-977E-5C1C71F74D3D}" destId="{2D847B79-940E-044C-AC38-015A0D49B1F8}" srcOrd="1" destOrd="0" presId="urn:microsoft.com/office/officeart/2005/8/layout/hierarchy3"/>
    <dgm:cxn modelId="{07709A30-39E5-1B4C-86BA-C786F79B38FF}" type="presParOf" srcId="{2D847B79-940E-044C-AC38-015A0D49B1F8}" destId="{962516D9-78EC-1449-A47D-4F6291C7C010}" srcOrd="0" destOrd="0" presId="urn:microsoft.com/office/officeart/2005/8/layout/hierarchy3"/>
    <dgm:cxn modelId="{0A646302-F786-6E42-B9DA-30A0E2133267}" type="presParOf" srcId="{2D847B79-940E-044C-AC38-015A0D49B1F8}" destId="{63528E40-7B07-474E-BC09-71911CE54DA7}" srcOrd="1" destOrd="0" presId="urn:microsoft.com/office/officeart/2005/8/layout/hierarchy3"/>
    <dgm:cxn modelId="{D6F0D188-753E-F845-8048-573F1E11A6E8}" type="presParOf" srcId="{2D847B79-940E-044C-AC38-015A0D49B1F8}" destId="{38A6B0FC-E707-C643-828C-16932DC2791B}" srcOrd="2" destOrd="0" presId="urn:microsoft.com/office/officeart/2005/8/layout/hierarchy3"/>
    <dgm:cxn modelId="{618CB800-155A-7646-84AC-68F6B4866583}" type="presParOf" srcId="{2D847B79-940E-044C-AC38-015A0D49B1F8}" destId="{39A6DF7A-830F-BF43-94F2-FA54177FC0AA}" srcOrd="3" destOrd="0" presId="urn:microsoft.com/office/officeart/2005/8/layout/hierarchy3"/>
    <dgm:cxn modelId="{8ED9E44C-C4DE-2248-8F9A-7D50AE55F061}" type="presParOf" srcId="{85F44463-ACA7-E841-9567-9A67DFF6D226}" destId="{F490D00D-51BF-ED41-9C64-36C4869EB8C3}" srcOrd="1" destOrd="0" presId="urn:microsoft.com/office/officeart/2005/8/layout/hierarchy3"/>
    <dgm:cxn modelId="{E0E2B82F-55AF-7F4F-92DB-8565A2B02FF4}" type="presParOf" srcId="{F490D00D-51BF-ED41-9C64-36C4869EB8C3}" destId="{984C796F-F420-994F-B84D-58EBF353BA35}" srcOrd="0" destOrd="0" presId="urn:microsoft.com/office/officeart/2005/8/layout/hierarchy3"/>
    <dgm:cxn modelId="{BAAE59EB-FE56-1045-8317-202B9DFD2C24}" type="presParOf" srcId="{984C796F-F420-994F-B84D-58EBF353BA35}" destId="{BF326F95-B3C6-4E47-82C8-CA526C0ADE90}" srcOrd="0" destOrd="0" presId="urn:microsoft.com/office/officeart/2005/8/layout/hierarchy3"/>
    <dgm:cxn modelId="{A2628C84-8911-1748-A854-6EC77370DC33}" type="presParOf" srcId="{984C796F-F420-994F-B84D-58EBF353BA35}" destId="{2A47F43E-B80C-0543-A46A-5D236335E566}" srcOrd="1" destOrd="0" presId="urn:microsoft.com/office/officeart/2005/8/layout/hierarchy3"/>
    <dgm:cxn modelId="{EB09659F-CBF4-C543-9FB9-DC38E3D6C276}" type="presParOf" srcId="{F490D00D-51BF-ED41-9C64-36C4869EB8C3}" destId="{DC4D46ED-B449-034A-8EDA-1D46BADF7B9D}" srcOrd="1" destOrd="0" presId="urn:microsoft.com/office/officeart/2005/8/layout/hierarchy3"/>
    <dgm:cxn modelId="{9B1C17D2-27AA-4A44-896E-52DE0E2A3B83}" type="presParOf" srcId="{DC4D46ED-B449-034A-8EDA-1D46BADF7B9D}" destId="{1E215619-1ED4-074A-B742-82FBB31B8E99}" srcOrd="0" destOrd="0" presId="urn:microsoft.com/office/officeart/2005/8/layout/hierarchy3"/>
    <dgm:cxn modelId="{D3ADD781-EBB2-EB4A-8976-3547F533F051}" type="presParOf" srcId="{DC4D46ED-B449-034A-8EDA-1D46BADF7B9D}" destId="{4D96359F-9483-8844-A2D2-06FE09FC434B}" srcOrd="1" destOrd="0" presId="urn:microsoft.com/office/officeart/2005/8/layout/hierarchy3"/>
    <dgm:cxn modelId="{EB21069E-9839-BD4D-86A9-9DE2F0B3D35C}" type="presParOf" srcId="{DC4D46ED-B449-034A-8EDA-1D46BADF7B9D}" destId="{5EA6BF90-C180-B947-9D47-293CC7B526D1}" srcOrd="2" destOrd="0" presId="urn:microsoft.com/office/officeart/2005/8/layout/hierarchy3"/>
    <dgm:cxn modelId="{F94C8A81-CACE-9740-B020-4BBEA0058404}" type="presParOf" srcId="{DC4D46ED-B449-034A-8EDA-1D46BADF7B9D}" destId="{A0772A20-7312-DC48-9FCC-B51B0F97E81C}" srcOrd="3" destOrd="0" presId="urn:microsoft.com/office/officeart/2005/8/layout/hierarchy3"/>
    <dgm:cxn modelId="{35B753F2-B4D0-2B42-B3EB-8B35B4102BFE}" type="presParOf" srcId="{85F44463-ACA7-E841-9567-9A67DFF6D226}" destId="{100FE707-17AE-6948-836C-D3E04F7DD598}" srcOrd="2" destOrd="0" presId="urn:microsoft.com/office/officeart/2005/8/layout/hierarchy3"/>
    <dgm:cxn modelId="{AA5411C7-2FDB-7B4B-B6BD-B2686063DB1F}" type="presParOf" srcId="{100FE707-17AE-6948-836C-D3E04F7DD598}" destId="{E9DD9A43-1BA0-5546-A737-BD70FB32BB3B}" srcOrd="0" destOrd="0" presId="urn:microsoft.com/office/officeart/2005/8/layout/hierarchy3"/>
    <dgm:cxn modelId="{8D079FF0-72D2-5346-B537-28AF72EFBC9A}" type="presParOf" srcId="{E9DD9A43-1BA0-5546-A737-BD70FB32BB3B}" destId="{A85C76E7-51C0-3943-BFB3-0CFC7D0BCF3D}" srcOrd="0" destOrd="0" presId="urn:microsoft.com/office/officeart/2005/8/layout/hierarchy3"/>
    <dgm:cxn modelId="{658D7462-0394-A14D-BEA1-D7A2225CE79E}" type="presParOf" srcId="{E9DD9A43-1BA0-5546-A737-BD70FB32BB3B}" destId="{D8BFA4D5-4001-944C-9740-C8DB9D7C1C5D}" srcOrd="1" destOrd="0" presId="urn:microsoft.com/office/officeart/2005/8/layout/hierarchy3"/>
    <dgm:cxn modelId="{F67D3C37-9195-FB41-9A8E-46F4F499428D}" type="presParOf" srcId="{100FE707-17AE-6948-836C-D3E04F7DD598}" destId="{3C9179F4-DC37-4340-B018-DF4DE7808D44}" srcOrd="1" destOrd="0" presId="urn:microsoft.com/office/officeart/2005/8/layout/hierarchy3"/>
    <dgm:cxn modelId="{4623BC47-7757-434B-8B6D-3AEF9CCB814A}" type="presParOf" srcId="{3C9179F4-DC37-4340-B018-DF4DE7808D44}" destId="{326B5015-B51F-3B45-8D88-1101BCF71E24}" srcOrd="0" destOrd="0" presId="urn:microsoft.com/office/officeart/2005/8/layout/hierarchy3"/>
    <dgm:cxn modelId="{DACB26EE-CE4C-8C47-BE9A-19DFC394A96D}" type="presParOf" srcId="{3C9179F4-DC37-4340-B018-DF4DE7808D44}" destId="{EF32CD5A-29F2-E446-911C-3D8DB402F8F3}" srcOrd="1" destOrd="0" presId="urn:microsoft.com/office/officeart/2005/8/layout/hierarchy3"/>
    <dgm:cxn modelId="{689416D4-881A-A44A-A66E-E3592A2CF525}" type="presParOf" srcId="{3C9179F4-DC37-4340-B018-DF4DE7808D44}" destId="{B120009E-C64E-874F-974B-BAA41D439D47}" srcOrd="2" destOrd="0" presId="urn:microsoft.com/office/officeart/2005/8/layout/hierarchy3"/>
    <dgm:cxn modelId="{C65C8467-93F6-224B-A5C0-75811A51A754}" type="presParOf" srcId="{3C9179F4-DC37-4340-B018-DF4DE7808D44}" destId="{62881278-B069-314D-8790-0042142B778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DCCDB-0124-4148-89DB-A1557D2B02E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0631B-6A85-481D-97F0-C99E4C1FEE9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Our first phase of testing was based just upon the "Accuracy of the model"</a:t>
          </a:r>
        </a:p>
      </dsp:txBody>
      <dsp:txXfrm>
        <a:off x="0" y="0"/>
        <a:ext cx="6900512" cy="1384035"/>
      </dsp:txXfrm>
    </dsp:sp>
    <dsp:sp modelId="{F35B4383-4779-4D8D-946A-38338FF8318A}">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86952-AB08-4A43-A636-E847DD26C34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Based on Accuracy alone we narrowed our option to Nebula and </a:t>
          </a:r>
          <a:r>
            <a:rPr lang="en-US" sz="2700" b="1" kern="1200" err="1">
              <a:latin typeface="Calibri Light" panose="020F0302020204030204"/>
            </a:rPr>
            <a:t>Mckintel</a:t>
          </a:r>
          <a:endParaRPr lang="en-US" sz="2700" b="1" kern="1200"/>
        </a:p>
      </dsp:txBody>
      <dsp:txXfrm>
        <a:off x="0" y="1384035"/>
        <a:ext cx="6900512" cy="1384035"/>
      </dsp:txXfrm>
    </dsp:sp>
    <dsp:sp modelId="{E9EF5D0C-4E81-4511-ACDB-49BB7C8B15AE}">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04D327-1576-432C-92B4-893FFF05071D}">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a:t>We took into account parameters like ease of use, errors and editing required to use the code</a:t>
          </a:r>
          <a:r>
            <a:rPr lang="en-US" sz="2700" kern="1200">
              <a:latin typeface="Calibri Light" panose="020F0302020204030204"/>
            </a:rPr>
            <a:t> </a:t>
          </a:r>
          <a:endParaRPr lang="en-US" sz="2700" kern="1200"/>
        </a:p>
      </dsp:txBody>
      <dsp:txXfrm>
        <a:off x="0" y="2768070"/>
        <a:ext cx="6900512" cy="1384035"/>
      </dsp:txXfrm>
    </dsp:sp>
    <dsp:sp modelId="{F010CD31-32A4-4039-8167-DBA1261CD2DC}">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D1F69B-1730-466C-84AF-81C76894023D}">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Finally, after in-depth testing we found Nebula to be the most optimal solution, from the options available in the market.</a:t>
          </a:r>
        </a:p>
      </dsp:txBody>
      <dsp:txXfrm>
        <a:off x="0" y="4152105"/>
        <a:ext cx="6900512" cy="13840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921FE-2D76-4D4E-B2AE-8ABBCBFC4D31}">
      <dsp:nvSpPr>
        <dsp:cNvPr id="0" name=""/>
        <dsp:cNvSpPr/>
      </dsp:nvSpPr>
      <dsp:spPr>
        <a:xfrm>
          <a:off x="0" y="839"/>
          <a:ext cx="6245265" cy="14672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A92F7D-699E-4E34-9252-C0040A1991E4}">
      <dsp:nvSpPr>
        <dsp:cNvPr id="0" name=""/>
        <dsp:cNvSpPr/>
      </dsp:nvSpPr>
      <dsp:spPr>
        <a:xfrm>
          <a:off x="443829" y="330959"/>
          <a:ext cx="806961" cy="806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667376-75A3-40F5-8698-2A87A8D16210}">
      <dsp:nvSpPr>
        <dsp:cNvPr id="0" name=""/>
        <dsp:cNvSpPr/>
      </dsp:nvSpPr>
      <dsp:spPr>
        <a:xfrm>
          <a:off x="1694620" y="839"/>
          <a:ext cx="2810369" cy="1467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79" tIns="155279" rIns="155279" bIns="155279" numCol="1" spcCol="1270" anchor="ctr" anchorCtr="0">
          <a:noAutofit/>
        </a:bodyPr>
        <a:lstStyle/>
        <a:p>
          <a:pPr marL="0" lvl="0" indent="0" algn="l" defTabSz="844550">
            <a:lnSpc>
              <a:spcPct val="100000"/>
            </a:lnSpc>
            <a:spcBef>
              <a:spcPct val="0"/>
            </a:spcBef>
            <a:spcAft>
              <a:spcPct val="35000"/>
            </a:spcAft>
            <a:buNone/>
          </a:pPr>
          <a:r>
            <a:rPr lang="en-US" sz="1900" b="1" i="0" kern="1200"/>
            <a:t>Team 4 (Nebula):</a:t>
          </a:r>
          <a:endParaRPr lang="en-US" sz="1900" kern="1200"/>
        </a:p>
      </dsp:txBody>
      <dsp:txXfrm>
        <a:off x="1694620" y="839"/>
        <a:ext cx="2810369" cy="1467203"/>
      </dsp:txXfrm>
    </dsp:sp>
    <dsp:sp modelId="{130E7E3D-D40F-48F6-BF29-5E2A36AFB606}">
      <dsp:nvSpPr>
        <dsp:cNvPr id="0" name=""/>
        <dsp:cNvSpPr/>
      </dsp:nvSpPr>
      <dsp:spPr>
        <a:xfrm>
          <a:off x="4504989" y="839"/>
          <a:ext cx="1740275" cy="1467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79" tIns="155279" rIns="155279" bIns="155279" numCol="1" spcCol="1270" anchor="ctr" anchorCtr="0">
          <a:noAutofit/>
        </a:bodyPr>
        <a:lstStyle/>
        <a:p>
          <a:pPr marL="0" lvl="0" indent="0" algn="l" defTabSz="533400">
            <a:lnSpc>
              <a:spcPct val="100000"/>
            </a:lnSpc>
            <a:spcBef>
              <a:spcPct val="0"/>
            </a:spcBef>
            <a:spcAft>
              <a:spcPct val="35000"/>
            </a:spcAft>
            <a:buNone/>
          </a:pPr>
          <a:r>
            <a:rPr lang="en-US" sz="1200" b="0" i="0" kern="1200"/>
            <a:t>Innovative approach in the B Classifier.</a:t>
          </a:r>
          <a:endParaRPr lang="en-US" sz="1200" kern="1200"/>
        </a:p>
        <a:p>
          <a:pPr marL="0" lvl="0" indent="0" algn="l" defTabSz="533400">
            <a:lnSpc>
              <a:spcPct val="100000"/>
            </a:lnSpc>
            <a:spcBef>
              <a:spcPct val="0"/>
            </a:spcBef>
            <a:spcAft>
              <a:spcPct val="35000"/>
            </a:spcAft>
            <a:buNone/>
          </a:pPr>
          <a:r>
            <a:rPr lang="en-US" sz="1200" b="0" i="0" kern="1200"/>
            <a:t>Clarity and efficiency are commendable.</a:t>
          </a:r>
          <a:endParaRPr lang="en-US" sz="1200" kern="1200"/>
        </a:p>
      </dsp:txBody>
      <dsp:txXfrm>
        <a:off x="4504989" y="839"/>
        <a:ext cx="1740275" cy="1467203"/>
      </dsp:txXfrm>
    </dsp:sp>
    <dsp:sp modelId="{4BED5A76-DB86-4C70-AA26-8198BBC692F4}">
      <dsp:nvSpPr>
        <dsp:cNvPr id="0" name=""/>
        <dsp:cNvSpPr/>
      </dsp:nvSpPr>
      <dsp:spPr>
        <a:xfrm>
          <a:off x="0" y="1950107"/>
          <a:ext cx="6245265" cy="1919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0F764-C9DA-4729-B73C-2557D5A80C14}">
      <dsp:nvSpPr>
        <dsp:cNvPr id="0" name=""/>
        <dsp:cNvSpPr/>
      </dsp:nvSpPr>
      <dsp:spPr>
        <a:xfrm>
          <a:off x="443829" y="2391192"/>
          <a:ext cx="806961" cy="806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3BB16-E415-43DC-8E8C-E109F8B1A1A5}">
      <dsp:nvSpPr>
        <dsp:cNvPr id="0" name=""/>
        <dsp:cNvSpPr/>
      </dsp:nvSpPr>
      <dsp:spPr>
        <a:xfrm>
          <a:off x="1694620" y="2061071"/>
          <a:ext cx="2810369" cy="1467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79" tIns="155279" rIns="155279" bIns="155279" numCol="1" spcCol="1270" anchor="ctr" anchorCtr="0">
          <a:noAutofit/>
        </a:bodyPr>
        <a:lstStyle/>
        <a:p>
          <a:pPr marL="0" lvl="0" indent="0" algn="l" defTabSz="844550">
            <a:lnSpc>
              <a:spcPct val="100000"/>
            </a:lnSpc>
            <a:spcBef>
              <a:spcPct val="0"/>
            </a:spcBef>
            <a:spcAft>
              <a:spcPct val="35000"/>
            </a:spcAft>
            <a:buNone/>
          </a:pPr>
          <a:r>
            <a:rPr lang="en-US" sz="1900" b="1" i="0" kern="1200"/>
            <a:t>Team 1 (Mckintel):</a:t>
          </a:r>
          <a:endParaRPr lang="en-US" sz="1900" kern="1200"/>
        </a:p>
      </dsp:txBody>
      <dsp:txXfrm>
        <a:off x="1694620" y="2061071"/>
        <a:ext cx="2810369" cy="1467203"/>
      </dsp:txXfrm>
    </dsp:sp>
    <dsp:sp modelId="{E95A67A5-3636-40F1-B4C3-57E796A5D369}">
      <dsp:nvSpPr>
        <dsp:cNvPr id="0" name=""/>
        <dsp:cNvSpPr/>
      </dsp:nvSpPr>
      <dsp:spPr>
        <a:xfrm>
          <a:off x="4504989" y="2061071"/>
          <a:ext cx="1740275" cy="1467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79" tIns="155279" rIns="155279" bIns="155279" numCol="1" spcCol="1270" anchor="ctr" anchorCtr="0">
          <a:noAutofit/>
        </a:bodyPr>
        <a:lstStyle/>
        <a:p>
          <a:pPr marL="0" lvl="0" indent="0" algn="l" defTabSz="533400">
            <a:lnSpc>
              <a:spcPct val="100000"/>
            </a:lnSpc>
            <a:spcBef>
              <a:spcPct val="0"/>
            </a:spcBef>
            <a:spcAft>
              <a:spcPct val="35000"/>
            </a:spcAft>
            <a:buNone/>
          </a:pPr>
          <a:r>
            <a:rPr lang="en-US" sz="1200" b="0" i="0" kern="1200"/>
            <a:t>Good overall performance in all classifiers.</a:t>
          </a:r>
          <a:endParaRPr lang="en-US" sz="1200" kern="1200"/>
        </a:p>
        <a:p>
          <a:pPr marL="0" lvl="0" indent="0" algn="l" defTabSz="533400">
            <a:lnSpc>
              <a:spcPct val="100000"/>
            </a:lnSpc>
            <a:spcBef>
              <a:spcPct val="0"/>
            </a:spcBef>
            <a:spcAft>
              <a:spcPct val="35000"/>
            </a:spcAft>
            <a:buNone/>
          </a:pPr>
          <a:r>
            <a:rPr lang="en-US" sz="1200" b="0" i="0" kern="1200"/>
            <a:t>Clarity and readability are strong.</a:t>
          </a:r>
          <a:endParaRPr lang="en-US" sz="1200" kern="1200"/>
        </a:p>
      </dsp:txBody>
      <dsp:txXfrm>
        <a:off x="4504989" y="2061071"/>
        <a:ext cx="1740275" cy="1467203"/>
      </dsp:txXfrm>
    </dsp:sp>
    <dsp:sp modelId="{2E2C579E-F599-471C-961F-81B78FBFBA7B}">
      <dsp:nvSpPr>
        <dsp:cNvPr id="0" name=""/>
        <dsp:cNvSpPr/>
      </dsp:nvSpPr>
      <dsp:spPr>
        <a:xfrm>
          <a:off x="0" y="4121304"/>
          <a:ext cx="6245265" cy="14672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27E39-7961-4A9A-BDEF-957316DA4B8F}">
      <dsp:nvSpPr>
        <dsp:cNvPr id="0" name=""/>
        <dsp:cNvSpPr/>
      </dsp:nvSpPr>
      <dsp:spPr>
        <a:xfrm>
          <a:off x="443829" y="4451425"/>
          <a:ext cx="806961" cy="806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87A77-EFF2-4103-8F56-06E8CEAA813F}">
      <dsp:nvSpPr>
        <dsp:cNvPr id="0" name=""/>
        <dsp:cNvSpPr/>
      </dsp:nvSpPr>
      <dsp:spPr>
        <a:xfrm>
          <a:off x="1694620" y="4121304"/>
          <a:ext cx="2810369" cy="1467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79" tIns="155279" rIns="155279" bIns="155279" numCol="1" spcCol="1270" anchor="ctr" anchorCtr="0">
          <a:noAutofit/>
        </a:bodyPr>
        <a:lstStyle/>
        <a:p>
          <a:pPr marL="0" lvl="0" indent="0" algn="l" defTabSz="844550">
            <a:lnSpc>
              <a:spcPct val="100000"/>
            </a:lnSpc>
            <a:spcBef>
              <a:spcPct val="0"/>
            </a:spcBef>
            <a:spcAft>
              <a:spcPct val="35000"/>
            </a:spcAft>
            <a:buNone/>
          </a:pPr>
          <a:r>
            <a:rPr lang="en-US" sz="1900" b="1" i="0" kern="1200"/>
            <a:t>Teams 5 (</a:t>
          </a:r>
          <a:r>
            <a:rPr lang="en-US" sz="1900" b="1" i="0" kern="1200" err="1"/>
            <a:t>Warriers</a:t>
          </a:r>
          <a:r>
            <a:rPr lang="en-US" sz="1900" b="1" i="0" kern="1200"/>
            <a:t>), 6 (a3mos), and 3 (</a:t>
          </a:r>
          <a:r>
            <a:rPr lang="en-US" sz="1900" b="1" i="0" kern="1200" err="1"/>
            <a:t>Project_Classification</a:t>
          </a:r>
          <a:r>
            <a:rPr lang="en-US" sz="1900" b="1" i="0" kern="1200"/>
            <a:t>):</a:t>
          </a:r>
          <a:endParaRPr lang="en-US" sz="1900" kern="1200"/>
        </a:p>
      </dsp:txBody>
      <dsp:txXfrm>
        <a:off x="1694620" y="4121304"/>
        <a:ext cx="2810369" cy="1467203"/>
      </dsp:txXfrm>
    </dsp:sp>
    <dsp:sp modelId="{E10EF1E0-AE88-4E19-8362-10C009DB8923}">
      <dsp:nvSpPr>
        <dsp:cNvPr id="0" name=""/>
        <dsp:cNvSpPr/>
      </dsp:nvSpPr>
      <dsp:spPr>
        <a:xfrm>
          <a:off x="4504989" y="4121304"/>
          <a:ext cx="1740275" cy="1467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79" tIns="155279" rIns="155279" bIns="155279" numCol="1" spcCol="1270" anchor="ctr" anchorCtr="0">
          <a:noAutofit/>
        </a:bodyPr>
        <a:lstStyle/>
        <a:p>
          <a:pPr marL="0" lvl="0" indent="0" algn="l" defTabSz="533400">
            <a:lnSpc>
              <a:spcPct val="100000"/>
            </a:lnSpc>
            <a:spcBef>
              <a:spcPct val="0"/>
            </a:spcBef>
            <a:spcAft>
              <a:spcPct val="35000"/>
            </a:spcAft>
            <a:buNone/>
          </a:pPr>
          <a:r>
            <a:rPr lang="en-US" sz="1200" b="0" i="0" kern="1200"/>
            <a:t>Similar performance with minor variations.</a:t>
          </a:r>
          <a:endParaRPr lang="en-US" sz="1200" kern="1200"/>
        </a:p>
        <a:p>
          <a:pPr marL="0" lvl="0" indent="0" algn="l" defTabSz="533400">
            <a:lnSpc>
              <a:spcPct val="100000"/>
            </a:lnSpc>
            <a:spcBef>
              <a:spcPct val="0"/>
            </a:spcBef>
            <a:spcAft>
              <a:spcPct val="35000"/>
            </a:spcAft>
            <a:buNone/>
          </a:pPr>
          <a:r>
            <a:rPr lang="en-US" sz="1200" b="0" i="0" kern="1200"/>
            <a:t>Adequate clarity but lacking some detail.</a:t>
          </a:r>
          <a:endParaRPr lang="en-US" sz="1200" kern="1200"/>
        </a:p>
      </dsp:txBody>
      <dsp:txXfrm>
        <a:off x="4504989" y="4121304"/>
        <a:ext cx="1740275" cy="1467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A757A-EBB3-194B-8A84-8F2F230AB599}">
      <dsp:nvSpPr>
        <dsp:cNvPr id="0" name=""/>
        <dsp:cNvSpPr/>
      </dsp:nvSpPr>
      <dsp:spPr>
        <a:xfrm>
          <a:off x="118" y="324478"/>
          <a:ext cx="1425699" cy="171083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827" tIns="0" rIns="140827" bIns="330200" numCol="1" spcCol="1270" anchor="t" anchorCtr="0">
          <a:noAutofit/>
        </a:bodyPr>
        <a:lstStyle/>
        <a:p>
          <a:pPr marL="0" lvl="0" indent="0" algn="l" defTabSz="488950">
            <a:lnSpc>
              <a:spcPct val="90000"/>
            </a:lnSpc>
            <a:spcBef>
              <a:spcPct val="0"/>
            </a:spcBef>
            <a:spcAft>
              <a:spcPct val="35000"/>
            </a:spcAft>
            <a:buNone/>
          </a:pPr>
          <a:r>
            <a:rPr lang="en-US" sz="1100" b="0" i="0" kern="1200"/>
            <a:t>UI-based menus for easy navigation and input</a:t>
          </a:r>
          <a:endParaRPr lang="en-US" sz="1100" kern="1200"/>
        </a:p>
      </dsp:txBody>
      <dsp:txXfrm>
        <a:off x="118" y="1008813"/>
        <a:ext cx="1425699" cy="1026503"/>
      </dsp:txXfrm>
    </dsp:sp>
    <dsp:sp modelId="{06E1CBD2-EE8F-8941-AC7A-E42403A065BF}">
      <dsp:nvSpPr>
        <dsp:cNvPr id="0" name=""/>
        <dsp:cNvSpPr/>
      </dsp:nvSpPr>
      <dsp:spPr>
        <a:xfrm>
          <a:off x="118" y="324478"/>
          <a:ext cx="1425699" cy="6843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827" tIns="165100" rIns="140827" bIns="165100" numCol="1" spcCol="1270" anchor="ctr" anchorCtr="0">
          <a:noAutofit/>
        </a:bodyPr>
        <a:lstStyle/>
        <a:p>
          <a:pPr marL="0" lvl="0" indent="0" algn="l" defTabSz="1111250">
            <a:lnSpc>
              <a:spcPct val="90000"/>
            </a:lnSpc>
            <a:spcBef>
              <a:spcPct val="0"/>
            </a:spcBef>
            <a:spcAft>
              <a:spcPct val="35000"/>
            </a:spcAft>
            <a:buNone/>
          </a:pPr>
          <a:r>
            <a:rPr lang="en-US" sz="2500" kern="1200"/>
            <a:t>01</a:t>
          </a:r>
        </a:p>
      </dsp:txBody>
      <dsp:txXfrm>
        <a:off x="118" y="324478"/>
        <a:ext cx="1425699" cy="684335"/>
      </dsp:txXfrm>
    </dsp:sp>
    <dsp:sp modelId="{0AEBDC1A-4497-534B-8128-ED22EC2B54C7}">
      <dsp:nvSpPr>
        <dsp:cNvPr id="0" name=""/>
        <dsp:cNvSpPr/>
      </dsp:nvSpPr>
      <dsp:spPr>
        <a:xfrm>
          <a:off x="1539873" y="324478"/>
          <a:ext cx="1425699" cy="1710838"/>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827" tIns="0" rIns="140827" bIns="330200" numCol="1" spcCol="1270" anchor="t" anchorCtr="0">
          <a:noAutofit/>
        </a:bodyPr>
        <a:lstStyle/>
        <a:p>
          <a:pPr marL="0" lvl="0" indent="0" algn="l" defTabSz="488950">
            <a:lnSpc>
              <a:spcPct val="90000"/>
            </a:lnSpc>
            <a:spcBef>
              <a:spcPct val="0"/>
            </a:spcBef>
            <a:spcAft>
              <a:spcPct val="35000"/>
            </a:spcAft>
            <a:buNone/>
          </a:pPr>
          <a:r>
            <a:rPr lang="en-US" sz="1100" b="0" i="0" kern="1200"/>
            <a:t>Automatic algorithm selection based on dataset structure</a:t>
          </a:r>
          <a:endParaRPr lang="en-US" sz="1100" kern="1200"/>
        </a:p>
      </dsp:txBody>
      <dsp:txXfrm>
        <a:off x="1539873" y="1008813"/>
        <a:ext cx="1425699" cy="1026503"/>
      </dsp:txXfrm>
    </dsp:sp>
    <dsp:sp modelId="{22EE2A43-571B-BB4A-87F2-F80566929BCA}">
      <dsp:nvSpPr>
        <dsp:cNvPr id="0" name=""/>
        <dsp:cNvSpPr/>
      </dsp:nvSpPr>
      <dsp:spPr>
        <a:xfrm>
          <a:off x="1539873" y="324478"/>
          <a:ext cx="1425699" cy="6843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827" tIns="165100" rIns="140827" bIns="165100" numCol="1" spcCol="1270" anchor="ctr" anchorCtr="0">
          <a:noAutofit/>
        </a:bodyPr>
        <a:lstStyle/>
        <a:p>
          <a:pPr marL="0" lvl="0" indent="0" algn="l" defTabSz="1111250">
            <a:lnSpc>
              <a:spcPct val="90000"/>
            </a:lnSpc>
            <a:spcBef>
              <a:spcPct val="0"/>
            </a:spcBef>
            <a:spcAft>
              <a:spcPct val="35000"/>
            </a:spcAft>
            <a:buNone/>
          </a:pPr>
          <a:r>
            <a:rPr lang="en-US" sz="2500" kern="1200"/>
            <a:t>02</a:t>
          </a:r>
        </a:p>
      </dsp:txBody>
      <dsp:txXfrm>
        <a:off x="1539873" y="324478"/>
        <a:ext cx="1425699" cy="684335"/>
      </dsp:txXfrm>
    </dsp:sp>
    <dsp:sp modelId="{2BFC7567-076E-3949-85FD-50EA3CCECBFD}">
      <dsp:nvSpPr>
        <dsp:cNvPr id="0" name=""/>
        <dsp:cNvSpPr/>
      </dsp:nvSpPr>
      <dsp:spPr>
        <a:xfrm>
          <a:off x="3079627" y="324478"/>
          <a:ext cx="1425699" cy="1710838"/>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827" tIns="0" rIns="140827" bIns="330200" numCol="1" spcCol="1270" anchor="t" anchorCtr="0">
          <a:noAutofit/>
        </a:bodyPr>
        <a:lstStyle/>
        <a:p>
          <a:pPr marL="0" lvl="0" indent="0" algn="l" defTabSz="488950">
            <a:lnSpc>
              <a:spcPct val="90000"/>
            </a:lnSpc>
            <a:spcBef>
              <a:spcPct val="0"/>
            </a:spcBef>
            <a:spcAft>
              <a:spcPct val="35000"/>
            </a:spcAft>
            <a:buNone/>
          </a:pPr>
          <a:r>
            <a:rPr lang="en-US" sz="1100" b="0" i="0" kern="1200"/>
            <a:t>Error handling for NAs and strings in input</a:t>
          </a:r>
          <a:endParaRPr lang="en-US" sz="1100" kern="1200"/>
        </a:p>
      </dsp:txBody>
      <dsp:txXfrm>
        <a:off x="3079627" y="1008813"/>
        <a:ext cx="1425699" cy="1026503"/>
      </dsp:txXfrm>
    </dsp:sp>
    <dsp:sp modelId="{6EA60311-5DBE-8542-872D-567176FD2BE5}">
      <dsp:nvSpPr>
        <dsp:cNvPr id="0" name=""/>
        <dsp:cNvSpPr/>
      </dsp:nvSpPr>
      <dsp:spPr>
        <a:xfrm>
          <a:off x="3079627" y="324478"/>
          <a:ext cx="1425699" cy="6843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827" tIns="165100" rIns="140827" bIns="165100" numCol="1" spcCol="1270" anchor="ctr" anchorCtr="0">
          <a:noAutofit/>
        </a:bodyPr>
        <a:lstStyle/>
        <a:p>
          <a:pPr marL="0" lvl="0" indent="0" algn="l" defTabSz="1111250">
            <a:lnSpc>
              <a:spcPct val="90000"/>
            </a:lnSpc>
            <a:spcBef>
              <a:spcPct val="0"/>
            </a:spcBef>
            <a:spcAft>
              <a:spcPct val="35000"/>
            </a:spcAft>
            <a:buNone/>
          </a:pPr>
          <a:r>
            <a:rPr lang="en-US" sz="2500" kern="1200"/>
            <a:t>03</a:t>
          </a:r>
        </a:p>
      </dsp:txBody>
      <dsp:txXfrm>
        <a:off x="3079627" y="324478"/>
        <a:ext cx="1425699" cy="684335"/>
      </dsp:txXfrm>
    </dsp:sp>
    <dsp:sp modelId="{7C00D5AC-BB35-5846-A2E6-57C08A9A9F7C}">
      <dsp:nvSpPr>
        <dsp:cNvPr id="0" name=""/>
        <dsp:cNvSpPr/>
      </dsp:nvSpPr>
      <dsp:spPr>
        <a:xfrm>
          <a:off x="4619382" y="324478"/>
          <a:ext cx="1425699" cy="1710838"/>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827" tIns="0" rIns="140827" bIns="330200" numCol="1" spcCol="1270" anchor="t" anchorCtr="0">
          <a:noAutofit/>
        </a:bodyPr>
        <a:lstStyle/>
        <a:p>
          <a:pPr marL="0" lvl="0" indent="0" algn="l" defTabSz="488950">
            <a:lnSpc>
              <a:spcPct val="90000"/>
            </a:lnSpc>
            <a:spcBef>
              <a:spcPct val="0"/>
            </a:spcBef>
            <a:spcAft>
              <a:spcPct val="35000"/>
            </a:spcAft>
            <a:buNone/>
          </a:pPr>
          <a:r>
            <a:rPr lang="en-US" sz="1100" b="0" i="0" kern="1200"/>
            <a:t>Automatic results storage in the global environment</a:t>
          </a:r>
          <a:endParaRPr lang="en-US" sz="1100" kern="1200"/>
        </a:p>
      </dsp:txBody>
      <dsp:txXfrm>
        <a:off x="4619382" y="1008813"/>
        <a:ext cx="1425699" cy="1026503"/>
      </dsp:txXfrm>
    </dsp:sp>
    <dsp:sp modelId="{BB4B138C-9871-F140-BB00-3F80F2EC6FB8}">
      <dsp:nvSpPr>
        <dsp:cNvPr id="0" name=""/>
        <dsp:cNvSpPr/>
      </dsp:nvSpPr>
      <dsp:spPr>
        <a:xfrm>
          <a:off x="4619382" y="324478"/>
          <a:ext cx="1425699" cy="6843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827" tIns="165100" rIns="140827" bIns="165100" numCol="1" spcCol="1270" anchor="ctr" anchorCtr="0">
          <a:noAutofit/>
        </a:bodyPr>
        <a:lstStyle/>
        <a:p>
          <a:pPr marL="0" lvl="0" indent="0" algn="l" defTabSz="1111250">
            <a:lnSpc>
              <a:spcPct val="90000"/>
            </a:lnSpc>
            <a:spcBef>
              <a:spcPct val="0"/>
            </a:spcBef>
            <a:spcAft>
              <a:spcPct val="35000"/>
            </a:spcAft>
            <a:buNone/>
          </a:pPr>
          <a:r>
            <a:rPr lang="en-US" sz="2500" kern="1200"/>
            <a:t>04</a:t>
          </a:r>
        </a:p>
      </dsp:txBody>
      <dsp:txXfrm>
        <a:off x="4619382" y="324478"/>
        <a:ext cx="1425699" cy="684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8C03E-4AED-4A0C-B39D-B8E83AF05762}">
      <dsp:nvSpPr>
        <dsp:cNvPr id="0" name=""/>
        <dsp:cNvSpPr/>
      </dsp:nvSpPr>
      <dsp:spPr>
        <a:xfrm>
          <a:off x="0" y="203827"/>
          <a:ext cx="6900512" cy="252248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The function is called without parameters or variable assignment. It checks for required packages and prompts for installation if necessary.</a:t>
          </a:r>
          <a:endParaRPr lang="en-US" sz="2900" kern="1200"/>
        </a:p>
      </dsp:txBody>
      <dsp:txXfrm>
        <a:off x="123137" y="326964"/>
        <a:ext cx="6654238" cy="2276209"/>
      </dsp:txXfrm>
    </dsp:sp>
    <dsp:sp modelId="{F6C2A4A5-69A9-470B-AAEB-8492A879F341}">
      <dsp:nvSpPr>
        <dsp:cNvPr id="0" name=""/>
        <dsp:cNvSpPr/>
      </dsp:nvSpPr>
      <dsp:spPr>
        <a:xfrm>
          <a:off x="0" y="2809830"/>
          <a:ext cx="6900512" cy="252248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The classifier prompts the user to select a dataset from a list of matching files in the current directory. If the desired dataset is not listed, the user can select "other" and input the file name manually.</a:t>
          </a:r>
          <a:endParaRPr lang="en-US" sz="2900" kern="1200"/>
        </a:p>
      </dsp:txBody>
      <dsp:txXfrm>
        <a:off x="123137" y="2932967"/>
        <a:ext cx="6654238" cy="2276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92662-2A27-7C40-AE7D-F69478AC062A}">
      <dsp:nvSpPr>
        <dsp:cNvPr id="0" name=""/>
        <dsp:cNvSpPr/>
      </dsp:nvSpPr>
      <dsp:spPr>
        <a:xfrm>
          <a:off x="169334" y="302418"/>
          <a:ext cx="3286125" cy="5969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B Type Classification</a:t>
          </a:r>
          <a:endParaRPr lang="en-US" sz="1700" kern="1200"/>
        </a:p>
      </dsp:txBody>
      <dsp:txXfrm>
        <a:off x="169334" y="302418"/>
        <a:ext cx="3286125" cy="596904"/>
      </dsp:txXfrm>
    </dsp:sp>
    <dsp:sp modelId="{AC84FD59-C277-814A-A07A-08FE72EF5DC2}">
      <dsp:nvSpPr>
        <dsp:cNvPr id="0" name=""/>
        <dsp:cNvSpPr/>
      </dsp:nvSpPr>
      <dsp:spPr>
        <a:xfrm>
          <a:off x="203213" y="1620838"/>
          <a:ext cx="3286125" cy="1971675"/>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For B type datasets, the classifier uses KNN to predict the class of the input value(s). It provides a message with the results and stores them in a data frame in the global environment.</a:t>
          </a:r>
          <a:endParaRPr lang="en-US" sz="1700" kern="1200"/>
        </a:p>
      </dsp:txBody>
      <dsp:txXfrm>
        <a:off x="203213" y="1620838"/>
        <a:ext cx="3286125" cy="1971675"/>
      </dsp:txXfrm>
    </dsp:sp>
    <dsp:sp modelId="{2948AFA6-D14C-C64A-B02C-423D5F5FB4DF}">
      <dsp:nvSpPr>
        <dsp:cNvPr id="0" name=""/>
        <dsp:cNvSpPr/>
      </dsp:nvSpPr>
      <dsp:spPr>
        <a:xfrm>
          <a:off x="3614737" y="230176"/>
          <a:ext cx="3286125" cy="563031"/>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C Type Classification</a:t>
          </a:r>
          <a:endParaRPr lang="en-US" sz="1700" kern="1200"/>
        </a:p>
      </dsp:txBody>
      <dsp:txXfrm>
        <a:off x="3614737" y="230176"/>
        <a:ext cx="3286125" cy="563031"/>
      </dsp:txXfrm>
    </dsp:sp>
    <dsp:sp modelId="{A632ACEE-FA4A-8442-85BE-13D035C4D647}">
      <dsp:nvSpPr>
        <dsp:cNvPr id="0" name=""/>
        <dsp:cNvSpPr/>
      </dsp:nvSpPr>
      <dsp:spPr>
        <a:xfrm>
          <a:off x="3614737" y="1620831"/>
          <a:ext cx="3286125" cy="1971675"/>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For C type datasets, the classifier uses KNN to predict the class of the input value(s). It provides a message with the results, stores them in a data frame in the global environment, and creates graphs.</a:t>
          </a:r>
          <a:endParaRPr lang="en-US" sz="1700" kern="1200"/>
        </a:p>
      </dsp:txBody>
      <dsp:txXfrm>
        <a:off x="3614737" y="1620831"/>
        <a:ext cx="3286125" cy="1971675"/>
      </dsp:txXfrm>
    </dsp:sp>
    <dsp:sp modelId="{DB58FBCC-8608-C64E-83B7-E5EC9D0A38B8}">
      <dsp:nvSpPr>
        <dsp:cNvPr id="0" name=""/>
        <dsp:cNvSpPr/>
      </dsp:nvSpPr>
      <dsp:spPr>
        <a:xfrm>
          <a:off x="7229475" y="247895"/>
          <a:ext cx="3286125" cy="658302"/>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O Type Classification</a:t>
          </a:r>
          <a:endParaRPr lang="en-US" sz="1700" kern="1200"/>
        </a:p>
      </dsp:txBody>
      <dsp:txXfrm>
        <a:off x="7229475" y="247895"/>
        <a:ext cx="3286125" cy="658302"/>
      </dsp:txXfrm>
    </dsp:sp>
    <dsp:sp modelId="{B235899A-EA75-9C4E-94DF-3441F214FA80}">
      <dsp:nvSpPr>
        <dsp:cNvPr id="0" name=""/>
        <dsp:cNvSpPr/>
      </dsp:nvSpPr>
      <dsp:spPr>
        <a:xfrm>
          <a:off x="7229475" y="1620831"/>
          <a:ext cx="3286125" cy="19716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For O type datasets, the classifier uses multinomial logistic regression to predict the class of the input based on the 8 feature values provided. It provides a message with the results and stores them in the global environment.</a:t>
          </a:r>
          <a:endParaRPr lang="en-US" sz="1700" kern="1200"/>
        </a:p>
      </dsp:txBody>
      <dsp:txXfrm>
        <a:off x="7229475" y="1620831"/>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597BC-A4DB-42D3-B598-883DD0B2049D}">
      <dsp:nvSpPr>
        <dsp:cNvPr id="0" name=""/>
        <dsp:cNvSpPr/>
      </dsp:nvSpPr>
      <dsp:spPr>
        <a:xfrm>
          <a:off x="0" y="3381"/>
          <a:ext cx="6807333" cy="15812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A258C-62E3-48CC-BE1E-C6DC0FF0509C}">
      <dsp:nvSpPr>
        <dsp:cNvPr id="0" name=""/>
        <dsp:cNvSpPr/>
      </dsp:nvSpPr>
      <dsp:spPr>
        <a:xfrm>
          <a:off x="478339" y="359170"/>
          <a:ext cx="869707" cy="869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DF000-3D2E-4C4D-B04D-D7C8EB2A0929}">
      <dsp:nvSpPr>
        <dsp:cNvPr id="0" name=""/>
        <dsp:cNvSpPr/>
      </dsp:nvSpPr>
      <dsp:spPr>
        <a:xfrm>
          <a:off x="1826385" y="3381"/>
          <a:ext cx="3063299" cy="158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53" tIns="167353" rIns="167353" bIns="167353" numCol="1" spcCol="1270" anchor="ctr" anchorCtr="0">
          <a:noAutofit/>
        </a:bodyPr>
        <a:lstStyle/>
        <a:p>
          <a:pPr marL="0" lvl="0" indent="0" algn="l" defTabSz="1111250">
            <a:lnSpc>
              <a:spcPct val="100000"/>
            </a:lnSpc>
            <a:spcBef>
              <a:spcPct val="0"/>
            </a:spcBef>
            <a:spcAft>
              <a:spcPct val="35000"/>
            </a:spcAft>
            <a:buNone/>
          </a:pPr>
          <a:r>
            <a:rPr lang="en-US" sz="2500" b="1" i="0" kern="1200"/>
            <a:t>Content:</a:t>
          </a:r>
          <a:endParaRPr lang="en-US" sz="2500" kern="1200"/>
        </a:p>
      </dsp:txBody>
      <dsp:txXfrm>
        <a:off x="1826385" y="3381"/>
        <a:ext cx="3063299" cy="1581286"/>
      </dsp:txXfrm>
    </dsp:sp>
    <dsp:sp modelId="{C8E9C7CF-7869-4D38-A606-669095420252}">
      <dsp:nvSpPr>
        <dsp:cNvPr id="0" name=""/>
        <dsp:cNvSpPr/>
      </dsp:nvSpPr>
      <dsp:spPr>
        <a:xfrm>
          <a:off x="4889685" y="3381"/>
          <a:ext cx="1915862" cy="158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53" tIns="167353" rIns="167353" bIns="167353" numCol="1" spcCol="1270" anchor="ctr" anchorCtr="0">
          <a:noAutofit/>
        </a:bodyPr>
        <a:lstStyle/>
        <a:p>
          <a:pPr marL="0" lvl="0" indent="0" algn="l" defTabSz="488950">
            <a:lnSpc>
              <a:spcPct val="100000"/>
            </a:lnSpc>
            <a:spcBef>
              <a:spcPct val="0"/>
            </a:spcBef>
            <a:spcAft>
              <a:spcPct val="35000"/>
            </a:spcAft>
            <a:buNone/>
          </a:pPr>
          <a:r>
            <a:rPr lang="en-US" sz="1100" b="0" i="0" kern="1200"/>
            <a:t>R- code uses KNN to predict a class based on the majority class of its nearest neighbors.</a:t>
          </a:r>
          <a:endParaRPr lang="en-US" sz="1100" kern="1200"/>
        </a:p>
        <a:p>
          <a:pPr marL="0" lvl="0" indent="0" algn="l" defTabSz="488950">
            <a:lnSpc>
              <a:spcPct val="100000"/>
            </a:lnSpc>
            <a:spcBef>
              <a:spcPct val="0"/>
            </a:spcBef>
            <a:spcAft>
              <a:spcPct val="35000"/>
            </a:spcAft>
            <a:buNone/>
          </a:pPr>
          <a:r>
            <a:rPr lang="en-US" sz="1100" b="0" i="0" kern="1200"/>
            <a:t>If most similar inputs have a certain class, your classifier predicts that class for the new input.</a:t>
          </a:r>
          <a:endParaRPr lang="en-US" sz="1100" kern="1200"/>
        </a:p>
      </dsp:txBody>
      <dsp:txXfrm>
        <a:off x="4889685" y="3381"/>
        <a:ext cx="1915862" cy="1581286"/>
      </dsp:txXfrm>
    </dsp:sp>
    <dsp:sp modelId="{90E88BCB-D5C0-46A4-9DB8-6AFB4C05C968}">
      <dsp:nvSpPr>
        <dsp:cNvPr id="0" name=""/>
        <dsp:cNvSpPr/>
      </dsp:nvSpPr>
      <dsp:spPr>
        <a:xfrm>
          <a:off x="0" y="1979988"/>
          <a:ext cx="6807333" cy="15812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E00B5-B679-4CEE-8990-8D23FB7C8F8B}">
      <dsp:nvSpPr>
        <dsp:cNvPr id="0" name=""/>
        <dsp:cNvSpPr/>
      </dsp:nvSpPr>
      <dsp:spPr>
        <a:xfrm>
          <a:off x="478339" y="2335778"/>
          <a:ext cx="869707" cy="86970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AFFC2D-CC36-43EF-ABC7-58161525C7DF}">
      <dsp:nvSpPr>
        <dsp:cNvPr id="0" name=""/>
        <dsp:cNvSpPr/>
      </dsp:nvSpPr>
      <dsp:spPr>
        <a:xfrm>
          <a:off x="1826385" y="1979988"/>
          <a:ext cx="3063299" cy="158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53" tIns="167353" rIns="167353" bIns="167353" numCol="1" spcCol="1270" anchor="ctr" anchorCtr="0">
          <a:noAutofit/>
        </a:bodyPr>
        <a:lstStyle/>
        <a:p>
          <a:pPr marL="0" lvl="0" indent="0" algn="l" defTabSz="1111250">
            <a:lnSpc>
              <a:spcPct val="100000"/>
            </a:lnSpc>
            <a:spcBef>
              <a:spcPct val="0"/>
            </a:spcBef>
            <a:spcAft>
              <a:spcPct val="35000"/>
            </a:spcAft>
            <a:buNone/>
          </a:pPr>
          <a:r>
            <a:rPr lang="en-US" sz="2500" b="1" i="0" kern="1200"/>
            <a:t>Real-Life Analogy:</a:t>
          </a:r>
          <a:endParaRPr lang="en-US" sz="2500" kern="1200"/>
        </a:p>
      </dsp:txBody>
      <dsp:txXfrm>
        <a:off x="1826385" y="1979988"/>
        <a:ext cx="3063299" cy="1581286"/>
      </dsp:txXfrm>
    </dsp:sp>
    <dsp:sp modelId="{3DEF785E-0FEE-48C6-AEA5-F8CFF116C920}">
      <dsp:nvSpPr>
        <dsp:cNvPr id="0" name=""/>
        <dsp:cNvSpPr/>
      </dsp:nvSpPr>
      <dsp:spPr>
        <a:xfrm>
          <a:off x="4889685" y="1979988"/>
          <a:ext cx="1915862" cy="158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53" tIns="167353" rIns="167353" bIns="167353" numCol="1" spcCol="1270" anchor="ctr" anchorCtr="0">
          <a:noAutofit/>
        </a:bodyPr>
        <a:lstStyle/>
        <a:p>
          <a:pPr marL="0" lvl="0" indent="0" algn="l" defTabSz="488950">
            <a:lnSpc>
              <a:spcPct val="100000"/>
            </a:lnSpc>
            <a:spcBef>
              <a:spcPct val="0"/>
            </a:spcBef>
            <a:spcAft>
              <a:spcPct val="35000"/>
            </a:spcAft>
            <a:buNone/>
          </a:pPr>
          <a:r>
            <a:rPr lang="en-US" sz="1100" b="0" i="0" kern="1200"/>
            <a:t>Imagine you're deciding what movie to watch, and you ask your friends who have similar tastes. If most of them like action movies, you'd likely enjoy an action movie too.</a:t>
          </a:r>
          <a:endParaRPr lang="en-US" sz="1100" kern="1200"/>
        </a:p>
      </dsp:txBody>
      <dsp:txXfrm>
        <a:off x="4889685" y="1979988"/>
        <a:ext cx="1915862" cy="1581286"/>
      </dsp:txXfrm>
    </dsp:sp>
    <dsp:sp modelId="{C0FB4B1A-C20F-4F2E-B49C-6B505C28D944}">
      <dsp:nvSpPr>
        <dsp:cNvPr id="0" name=""/>
        <dsp:cNvSpPr/>
      </dsp:nvSpPr>
      <dsp:spPr>
        <a:xfrm>
          <a:off x="0" y="3956596"/>
          <a:ext cx="6807333" cy="15812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07633-D1E1-4EEB-85AC-5776A335DFA8}">
      <dsp:nvSpPr>
        <dsp:cNvPr id="0" name=""/>
        <dsp:cNvSpPr/>
      </dsp:nvSpPr>
      <dsp:spPr>
        <a:xfrm>
          <a:off x="478339" y="4312385"/>
          <a:ext cx="869707" cy="869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1A706-8BE8-4042-A1BF-9215AB84CEB6}">
      <dsp:nvSpPr>
        <dsp:cNvPr id="0" name=""/>
        <dsp:cNvSpPr/>
      </dsp:nvSpPr>
      <dsp:spPr>
        <a:xfrm>
          <a:off x="1826385" y="3956596"/>
          <a:ext cx="3063299" cy="158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53" tIns="167353" rIns="167353" bIns="167353" numCol="1" spcCol="1270" anchor="ctr" anchorCtr="0">
          <a:noAutofit/>
        </a:bodyPr>
        <a:lstStyle/>
        <a:p>
          <a:pPr marL="0" lvl="0" indent="0" algn="l" defTabSz="1111250">
            <a:lnSpc>
              <a:spcPct val="100000"/>
            </a:lnSpc>
            <a:spcBef>
              <a:spcPct val="0"/>
            </a:spcBef>
            <a:spcAft>
              <a:spcPct val="35000"/>
            </a:spcAft>
            <a:buNone/>
          </a:pPr>
          <a:r>
            <a:rPr lang="en-US" sz="2500" b="1" i="0" kern="1200"/>
            <a:t>Application in Innovista:</a:t>
          </a:r>
          <a:endParaRPr lang="en-US" sz="2500" kern="1200"/>
        </a:p>
      </dsp:txBody>
      <dsp:txXfrm>
        <a:off x="1826385" y="3956596"/>
        <a:ext cx="3063299" cy="1581286"/>
      </dsp:txXfrm>
    </dsp:sp>
    <dsp:sp modelId="{F75C3A15-6855-47C2-83B6-F3CEA61D0F2C}">
      <dsp:nvSpPr>
        <dsp:cNvPr id="0" name=""/>
        <dsp:cNvSpPr/>
      </dsp:nvSpPr>
      <dsp:spPr>
        <a:xfrm>
          <a:off x="4889685" y="3956596"/>
          <a:ext cx="1915862" cy="158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53" tIns="167353" rIns="167353" bIns="167353" numCol="1" spcCol="1270" anchor="ctr" anchorCtr="0">
          <a:noAutofit/>
        </a:bodyPr>
        <a:lstStyle/>
        <a:p>
          <a:pPr marL="0" lvl="0" indent="0" algn="l" defTabSz="488950">
            <a:lnSpc>
              <a:spcPct val="100000"/>
            </a:lnSpc>
            <a:spcBef>
              <a:spcPct val="0"/>
            </a:spcBef>
            <a:spcAft>
              <a:spcPct val="35000"/>
            </a:spcAft>
            <a:buNone/>
          </a:pPr>
          <a:r>
            <a:rPr lang="en-US" sz="1100" b="0" i="0" kern="1200"/>
            <a:t>KNN is utilized when deciding the class of an input based on its similarity to others in the dataset.</a:t>
          </a:r>
          <a:endParaRPr lang="en-US" sz="1100" kern="1200"/>
        </a:p>
      </dsp:txBody>
      <dsp:txXfrm>
        <a:off x="4889685" y="3956596"/>
        <a:ext cx="1915862" cy="15812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23CF6-F138-46DF-958F-45DC190B1666}">
      <dsp:nvSpPr>
        <dsp:cNvPr id="0" name=""/>
        <dsp:cNvSpPr/>
      </dsp:nvSpPr>
      <dsp:spPr>
        <a:xfrm>
          <a:off x="-30117" y="8783"/>
          <a:ext cx="6807333" cy="1578199"/>
        </a:xfrm>
        <a:prstGeom prst="roundRect">
          <a:avLst>
            <a:gd name="adj" fmla="val 10000"/>
          </a:avLst>
        </a:prstGeom>
        <a:solidFill>
          <a:srgbClr val="4472C4">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7B117D24-B787-4BF6-BAAC-9100D5FDE5AC}">
      <dsp:nvSpPr>
        <dsp:cNvPr id="0" name=""/>
        <dsp:cNvSpPr/>
      </dsp:nvSpPr>
      <dsp:spPr>
        <a:xfrm>
          <a:off x="447287" y="363878"/>
          <a:ext cx="868009" cy="86800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0B56D0-5DB1-49A8-BDF1-DDD41774CA90}">
      <dsp:nvSpPr>
        <dsp:cNvPr id="0" name=""/>
        <dsp:cNvSpPr/>
      </dsp:nvSpPr>
      <dsp:spPr>
        <a:xfrm>
          <a:off x="1792702" y="8783"/>
          <a:ext cx="3063299" cy="157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26" tIns="167026" rIns="167026" bIns="167026" numCol="1" spcCol="1270" anchor="ctr" anchorCtr="0">
          <a:noAutofit/>
        </a:bodyPr>
        <a:lstStyle/>
        <a:p>
          <a:pPr marL="0" lvl="0" indent="0" algn="l" defTabSz="1111250">
            <a:lnSpc>
              <a:spcPct val="100000"/>
            </a:lnSpc>
            <a:spcBef>
              <a:spcPct val="0"/>
            </a:spcBef>
            <a:spcAft>
              <a:spcPct val="35000"/>
            </a:spcAft>
            <a:buNone/>
          </a:pPr>
          <a:r>
            <a:rPr lang="en-US" sz="2500" b="1" i="0" kern="1200"/>
            <a:t>Content:</a:t>
          </a:r>
          <a:endParaRPr lang="en-US" sz="2500" kern="1200"/>
        </a:p>
      </dsp:txBody>
      <dsp:txXfrm>
        <a:off x="1792702" y="8783"/>
        <a:ext cx="3063299" cy="1578199"/>
      </dsp:txXfrm>
    </dsp:sp>
    <dsp:sp modelId="{D627485B-5E8A-4C43-8F7E-DD51E1C0574C}">
      <dsp:nvSpPr>
        <dsp:cNvPr id="0" name=""/>
        <dsp:cNvSpPr/>
      </dsp:nvSpPr>
      <dsp:spPr>
        <a:xfrm>
          <a:off x="4792202" y="34021"/>
          <a:ext cx="2045248" cy="147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28" tIns="161828" rIns="161828" bIns="161828" numCol="1" spcCol="1270" anchor="ctr" anchorCtr="0">
          <a:noAutofit/>
        </a:bodyPr>
        <a:lstStyle/>
        <a:p>
          <a:pPr marL="0" lvl="0" indent="0" algn="l" defTabSz="488950">
            <a:lnSpc>
              <a:spcPct val="100000"/>
            </a:lnSpc>
            <a:spcBef>
              <a:spcPct val="0"/>
            </a:spcBef>
            <a:spcAft>
              <a:spcPct val="35000"/>
            </a:spcAft>
            <a:buNone/>
          </a:pPr>
          <a:r>
            <a:rPr lang="en-US" sz="1100" b="0" i="0" kern="1200"/>
            <a:t> code applies Multinomial Logistic Regression for datasets with eight features to predict the class based on these features.</a:t>
          </a:r>
          <a:endParaRPr lang="en-US" sz="1100" kern="1200"/>
        </a:p>
      </dsp:txBody>
      <dsp:txXfrm>
        <a:off x="4792202" y="34021"/>
        <a:ext cx="2045248" cy="1478612"/>
      </dsp:txXfrm>
    </dsp:sp>
    <dsp:sp modelId="{863C27D7-EB78-47D2-B123-4C66FE650158}">
      <dsp:nvSpPr>
        <dsp:cNvPr id="0" name=""/>
        <dsp:cNvSpPr/>
      </dsp:nvSpPr>
      <dsp:spPr>
        <a:xfrm>
          <a:off x="-30117" y="1981532"/>
          <a:ext cx="6807333" cy="1578199"/>
        </a:xfrm>
        <a:prstGeom prst="roundRect">
          <a:avLst>
            <a:gd name="adj" fmla="val 10000"/>
          </a:avLst>
        </a:prstGeom>
        <a:solidFill>
          <a:srgbClr val="4472C4">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C36AA8C2-BAAC-45C1-8C3C-546A6D3E3CD3}">
      <dsp:nvSpPr>
        <dsp:cNvPr id="0" name=""/>
        <dsp:cNvSpPr/>
      </dsp:nvSpPr>
      <dsp:spPr>
        <a:xfrm>
          <a:off x="447287" y="2336627"/>
          <a:ext cx="868009" cy="868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BFD5A-A5DD-4D3B-95C8-60A4C059F81F}">
      <dsp:nvSpPr>
        <dsp:cNvPr id="0" name=""/>
        <dsp:cNvSpPr/>
      </dsp:nvSpPr>
      <dsp:spPr>
        <a:xfrm>
          <a:off x="1792702" y="1981532"/>
          <a:ext cx="3063299" cy="157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26" tIns="167026" rIns="167026" bIns="167026" numCol="1" spcCol="1270" anchor="ctr" anchorCtr="0">
          <a:noAutofit/>
        </a:bodyPr>
        <a:lstStyle/>
        <a:p>
          <a:pPr marL="0" lvl="0" indent="0" algn="l" defTabSz="1111250">
            <a:lnSpc>
              <a:spcPct val="100000"/>
            </a:lnSpc>
            <a:spcBef>
              <a:spcPct val="0"/>
            </a:spcBef>
            <a:spcAft>
              <a:spcPct val="35000"/>
            </a:spcAft>
            <a:buNone/>
          </a:pPr>
          <a:r>
            <a:rPr lang="en-US" sz="2500" b="1" i="0" kern="1200"/>
            <a:t>Real-Life Analogy:</a:t>
          </a:r>
          <a:endParaRPr lang="en-US" sz="2500" kern="1200"/>
        </a:p>
      </dsp:txBody>
      <dsp:txXfrm>
        <a:off x="1792702" y="1981532"/>
        <a:ext cx="3063299" cy="1578199"/>
      </dsp:txXfrm>
    </dsp:sp>
    <dsp:sp modelId="{24302FD9-A402-409B-ACD6-531629F0AAE8}">
      <dsp:nvSpPr>
        <dsp:cNvPr id="0" name=""/>
        <dsp:cNvSpPr/>
      </dsp:nvSpPr>
      <dsp:spPr>
        <a:xfrm>
          <a:off x="4856002" y="1981532"/>
          <a:ext cx="1917647" cy="157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26" tIns="167026" rIns="167026" bIns="167026" numCol="1" spcCol="1270" anchor="ctr" anchorCtr="0">
          <a:noAutofit/>
        </a:bodyPr>
        <a:lstStyle/>
        <a:p>
          <a:pPr marL="0" lvl="0" indent="0" algn="l" defTabSz="488950">
            <a:lnSpc>
              <a:spcPct val="100000"/>
            </a:lnSpc>
            <a:spcBef>
              <a:spcPct val="0"/>
            </a:spcBef>
            <a:spcAft>
              <a:spcPct val="35000"/>
            </a:spcAft>
            <a:buNone/>
          </a:pPr>
          <a:r>
            <a:rPr lang="en-US" sz="1100" b="0" i="0" kern="1200"/>
            <a:t>Consider predicting the genre of a movie based on various factors like its rating, actors, and director. If highly-rated movies often fall into the drama genre, a new highly-rated movie is likely a drama.</a:t>
          </a:r>
          <a:endParaRPr lang="en-US" sz="1100" kern="1200"/>
        </a:p>
      </dsp:txBody>
      <dsp:txXfrm>
        <a:off x="4856002" y="1981532"/>
        <a:ext cx="1917647" cy="1578199"/>
      </dsp:txXfrm>
    </dsp:sp>
    <dsp:sp modelId="{AB440E2C-5458-47DE-BE44-CD3C82033628}">
      <dsp:nvSpPr>
        <dsp:cNvPr id="0" name=""/>
        <dsp:cNvSpPr/>
      </dsp:nvSpPr>
      <dsp:spPr>
        <a:xfrm>
          <a:off x="-30117" y="3954281"/>
          <a:ext cx="6807333" cy="1578199"/>
        </a:xfrm>
        <a:prstGeom prst="roundRect">
          <a:avLst>
            <a:gd name="adj" fmla="val 10000"/>
          </a:avLst>
        </a:prstGeom>
        <a:solidFill>
          <a:srgbClr val="4472C4">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C61FB143-89E8-4EA4-9B6E-D48662B494DC}">
      <dsp:nvSpPr>
        <dsp:cNvPr id="0" name=""/>
        <dsp:cNvSpPr/>
      </dsp:nvSpPr>
      <dsp:spPr>
        <a:xfrm>
          <a:off x="447287" y="4309376"/>
          <a:ext cx="868009" cy="868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5D233-3D1D-49B5-8103-FC04720A26AF}">
      <dsp:nvSpPr>
        <dsp:cNvPr id="0" name=""/>
        <dsp:cNvSpPr/>
      </dsp:nvSpPr>
      <dsp:spPr>
        <a:xfrm>
          <a:off x="1792702" y="3954281"/>
          <a:ext cx="3063299" cy="157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26" tIns="167026" rIns="167026" bIns="167026" numCol="1" spcCol="1270" anchor="ctr" anchorCtr="0">
          <a:noAutofit/>
        </a:bodyPr>
        <a:lstStyle/>
        <a:p>
          <a:pPr marL="0" lvl="0" indent="0" algn="l" defTabSz="1111250">
            <a:lnSpc>
              <a:spcPct val="100000"/>
            </a:lnSpc>
            <a:spcBef>
              <a:spcPct val="0"/>
            </a:spcBef>
            <a:spcAft>
              <a:spcPct val="35000"/>
            </a:spcAft>
            <a:buNone/>
          </a:pPr>
          <a:r>
            <a:rPr lang="en-US" sz="2500" b="1" i="0" kern="1200"/>
            <a:t>Application in Innovista:</a:t>
          </a:r>
          <a:endParaRPr lang="en-US" sz="2500" kern="1200"/>
        </a:p>
      </dsp:txBody>
      <dsp:txXfrm>
        <a:off x="1792702" y="3954281"/>
        <a:ext cx="3063299" cy="1578199"/>
      </dsp:txXfrm>
    </dsp:sp>
    <dsp:sp modelId="{2B436485-421B-4664-8D35-1C13DBB4DD26}">
      <dsp:nvSpPr>
        <dsp:cNvPr id="0" name=""/>
        <dsp:cNvSpPr/>
      </dsp:nvSpPr>
      <dsp:spPr>
        <a:xfrm>
          <a:off x="4856002" y="3954281"/>
          <a:ext cx="1917647" cy="1578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26" tIns="167026" rIns="167026" bIns="167026" numCol="1" spcCol="1270" anchor="ctr" anchorCtr="0">
          <a:noAutofit/>
        </a:bodyPr>
        <a:lstStyle/>
        <a:p>
          <a:pPr marL="0" lvl="0" indent="0" algn="l" defTabSz="488950">
            <a:lnSpc>
              <a:spcPct val="100000"/>
            </a:lnSpc>
            <a:spcBef>
              <a:spcPct val="0"/>
            </a:spcBef>
            <a:spcAft>
              <a:spcPct val="35000"/>
            </a:spcAft>
            <a:buNone/>
          </a:pPr>
          <a:r>
            <a:rPr lang="en-US" sz="1100" b="0" i="0" kern="1200"/>
            <a:t>Multinomial Logistic Regression is used when predicting the class of an input based on its features in the eight-feature datasets.</a:t>
          </a:r>
          <a:endParaRPr lang="en-US" sz="1100" kern="1200"/>
        </a:p>
      </dsp:txBody>
      <dsp:txXfrm>
        <a:off x="4856002" y="3954281"/>
        <a:ext cx="1917647" cy="15781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AC23E-0B7D-6446-B2D9-823D772FB757}">
      <dsp:nvSpPr>
        <dsp:cNvPr id="0" name=""/>
        <dsp:cNvSpPr/>
      </dsp:nvSpPr>
      <dsp:spPr>
        <a:xfrm>
          <a:off x="4906438" y="869090"/>
          <a:ext cx="668523" cy="91440"/>
        </a:xfrm>
        <a:custGeom>
          <a:avLst/>
          <a:gdLst/>
          <a:ahLst/>
          <a:cxnLst/>
          <a:rect l="0" t="0" r="0" b="0"/>
          <a:pathLst>
            <a:path>
              <a:moveTo>
                <a:pt x="0" y="45720"/>
              </a:moveTo>
              <a:lnTo>
                <a:pt x="66852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911315"/>
        <a:ext cx="34956" cy="6991"/>
      </dsp:txXfrm>
    </dsp:sp>
    <dsp:sp modelId="{E4A556FB-37E3-3348-A507-F8209C7DA372}">
      <dsp:nvSpPr>
        <dsp:cNvPr id="0" name=""/>
        <dsp:cNvSpPr/>
      </dsp:nvSpPr>
      <dsp:spPr>
        <a:xfrm>
          <a:off x="1868572" y="2911"/>
          <a:ext cx="3039665" cy="1823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800100">
            <a:lnSpc>
              <a:spcPct val="90000"/>
            </a:lnSpc>
            <a:spcBef>
              <a:spcPct val="0"/>
            </a:spcBef>
            <a:spcAft>
              <a:spcPct val="35000"/>
            </a:spcAft>
            <a:buNone/>
          </a:pPr>
          <a:r>
            <a:rPr lang="en-US" sz="1800" b="1" i="0" kern="1200"/>
            <a:t>Team 4 (Nebula):</a:t>
          </a:r>
          <a:endParaRPr lang="en-US" sz="1800" kern="1200"/>
        </a:p>
        <a:p>
          <a:pPr marL="114300" lvl="1" indent="-114300" algn="l" defTabSz="622300">
            <a:lnSpc>
              <a:spcPct val="90000"/>
            </a:lnSpc>
            <a:spcBef>
              <a:spcPct val="0"/>
            </a:spcBef>
            <a:spcAft>
              <a:spcPct val="15000"/>
            </a:spcAft>
            <a:buChar char="•"/>
          </a:pPr>
          <a:r>
            <a:rPr lang="en-US" sz="1400" b="0" i="0" kern="1200"/>
            <a:t>Utilizes a weighted approach with Euclidean distance, providing a nuanced classification.</a:t>
          </a:r>
          <a:endParaRPr lang="en-US" sz="1400" kern="1200"/>
        </a:p>
        <a:p>
          <a:pPr marL="114300" lvl="1" indent="-114300" algn="l" defTabSz="622300">
            <a:lnSpc>
              <a:spcPct val="90000"/>
            </a:lnSpc>
            <a:spcBef>
              <a:spcPct val="0"/>
            </a:spcBef>
            <a:spcAft>
              <a:spcPct val="15000"/>
            </a:spcAft>
            <a:buChar char="•"/>
          </a:pPr>
          <a:r>
            <a:rPr lang="en-US" sz="1400" b="0" i="0" kern="1200"/>
            <a:t>Clarity and readability are good.</a:t>
          </a:r>
          <a:endParaRPr lang="en-US" sz="1400" kern="1200"/>
        </a:p>
        <a:p>
          <a:pPr marL="114300" lvl="1" indent="-114300" algn="l" defTabSz="622300">
            <a:lnSpc>
              <a:spcPct val="90000"/>
            </a:lnSpc>
            <a:spcBef>
              <a:spcPct val="0"/>
            </a:spcBef>
            <a:spcAft>
              <a:spcPct val="15000"/>
            </a:spcAft>
            <a:buChar char="•"/>
          </a:pPr>
          <a:r>
            <a:rPr lang="en-US" sz="1400" b="0" i="0" kern="1200"/>
            <a:t>Addresses overlap cases.</a:t>
          </a:r>
          <a:endParaRPr lang="en-US" sz="1400" kern="1200"/>
        </a:p>
      </dsp:txBody>
      <dsp:txXfrm>
        <a:off x="1868572" y="2911"/>
        <a:ext cx="3039665" cy="1823799"/>
      </dsp:txXfrm>
    </dsp:sp>
    <dsp:sp modelId="{7B251331-CAE4-5E49-81B7-0CD825EC3FAE}">
      <dsp:nvSpPr>
        <dsp:cNvPr id="0" name=""/>
        <dsp:cNvSpPr/>
      </dsp:nvSpPr>
      <dsp:spPr>
        <a:xfrm>
          <a:off x="3388405" y="1824910"/>
          <a:ext cx="3738788" cy="668523"/>
        </a:xfrm>
        <a:custGeom>
          <a:avLst/>
          <a:gdLst/>
          <a:ahLst/>
          <a:cxnLst/>
          <a:rect l="0" t="0" r="0" b="0"/>
          <a:pathLst>
            <a:path>
              <a:moveTo>
                <a:pt x="3738788" y="0"/>
              </a:moveTo>
              <a:lnTo>
                <a:pt x="3738788" y="351361"/>
              </a:lnTo>
              <a:lnTo>
                <a:pt x="0" y="351361"/>
              </a:lnTo>
              <a:lnTo>
                <a:pt x="0" y="668523"/>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2710" y="2155676"/>
        <a:ext cx="190179" cy="6991"/>
      </dsp:txXfrm>
    </dsp:sp>
    <dsp:sp modelId="{1D065AAE-897C-C548-B05C-6CA1F510900D}">
      <dsp:nvSpPr>
        <dsp:cNvPr id="0" name=""/>
        <dsp:cNvSpPr/>
      </dsp:nvSpPr>
      <dsp:spPr>
        <a:xfrm>
          <a:off x="5607361" y="2911"/>
          <a:ext cx="3039665" cy="18237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800100">
            <a:lnSpc>
              <a:spcPct val="90000"/>
            </a:lnSpc>
            <a:spcBef>
              <a:spcPct val="0"/>
            </a:spcBef>
            <a:spcAft>
              <a:spcPct val="35000"/>
            </a:spcAft>
            <a:buNone/>
          </a:pPr>
          <a:r>
            <a:rPr lang="en-US" sz="1800" b="1" i="0" kern="1200"/>
            <a:t>Team 1 (Mckintel):</a:t>
          </a:r>
          <a:endParaRPr lang="en-US" sz="1800" kern="1200"/>
        </a:p>
        <a:p>
          <a:pPr marL="114300" lvl="1" indent="-114300" algn="l" defTabSz="622300">
            <a:lnSpc>
              <a:spcPct val="90000"/>
            </a:lnSpc>
            <a:spcBef>
              <a:spcPct val="0"/>
            </a:spcBef>
            <a:spcAft>
              <a:spcPct val="15000"/>
            </a:spcAft>
            <a:buChar char="•"/>
          </a:pPr>
          <a:r>
            <a:rPr lang="en-US" sz="1400" b="0" i="0" kern="1200"/>
            <a:t>Straightforward threshold-based classification.</a:t>
          </a:r>
          <a:endParaRPr lang="en-US" sz="1400" kern="1200"/>
        </a:p>
        <a:p>
          <a:pPr marL="114300" lvl="1" indent="-114300" algn="l" defTabSz="622300">
            <a:lnSpc>
              <a:spcPct val="90000"/>
            </a:lnSpc>
            <a:spcBef>
              <a:spcPct val="0"/>
            </a:spcBef>
            <a:spcAft>
              <a:spcPct val="15000"/>
            </a:spcAft>
            <a:buChar char="•"/>
          </a:pPr>
          <a:r>
            <a:rPr lang="en-US" sz="1400" b="0" i="0" kern="1200"/>
            <a:t>Clarity and readability are decent.</a:t>
          </a:r>
          <a:endParaRPr lang="en-US" sz="1400" kern="1200"/>
        </a:p>
        <a:p>
          <a:pPr marL="114300" lvl="1" indent="-114300" algn="l" defTabSz="622300">
            <a:lnSpc>
              <a:spcPct val="90000"/>
            </a:lnSpc>
            <a:spcBef>
              <a:spcPct val="0"/>
            </a:spcBef>
            <a:spcAft>
              <a:spcPct val="15000"/>
            </a:spcAft>
            <a:buChar char="•"/>
          </a:pPr>
          <a:r>
            <a:rPr lang="en-US" sz="1400" b="0" i="0" kern="1200"/>
            <a:t>Lacks complexity compared to Team 2.</a:t>
          </a:r>
          <a:endParaRPr lang="en-US" sz="1400" kern="1200"/>
        </a:p>
      </dsp:txBody>
      <dsp:txXfrm>
        <a:off x="5607361" y="2911"/>
        <a:ext cx="3039665" cy="1823799"/>
      </dsp:txXfrm>
    </dsp:sp>
    <dsp:sp modelId="{5C043698-5B4C-5841-8000-ED4934B22119}">
      <dsp:nvSpPr>
        <dsp:cNvPr id="0" name=""/>
        <dsp:cNvSpPr/>
      </dsp:nvSpPr>
      <dsp:spPr>
        <a:xfrm>
          <a:off x="4906438" y="3392013"/>
          <a:ext cx="668523" cy="91440"/>
        </a:xfrm>
        <a:custGeom>
          <a:avLst/>
          <a:gdLst/>
          <a:ahLst/>
          <a:cxnLst/>
          <a:rect l="0" t="0" r="0" b="0"/>
          <a:pathLst>
            <a:path>
              <a:moveTo>
                <a:pt x="0" y="45720"/>
              </a:moveTo>
              <a:lnTo>
                <a:pt x="668523"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3434237"/>
        <a:ext cx="34956" cy="6991"/>
      </dsp:txXfrm>
    </dsp:sp>
    <dsp:sp modelId="{C48E097C-89BC-3242-969C-BEE8113B7776}">
      <dsp:nvSpPr>
        <dsp:cNvPr id="0" name=""/>
        <dsp:cNvSpPr/>
      </dsp:nvSpPr>
      <dsp:spPr>
        <a:xfrm>
          <a:off x="1868572" y="2525833"/>
          <a:ext cx="3039665" cy="18237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800100">
            <a:lnSpc>
              <a:spcPct val="90000"/>
            </a:lnSpc>
            <a:spcBef>
              <a:spcPct val="0"/>
            </a:spcBef>
            <a:spcAft>
              <a:spcPct val="35000"/>
            </a:spcAft>
            <a:buNone/>
          </a:pPr>
          <a:r>
            <a:rPr lang="en-US" sz="1800" b="1" i="0" kern="1200"/>
            <a:t>Team 5 (</a:t>
          </a:r>
          <a:r>
            <a:rPr lang="en-US" sz="1800" b="1" i="0" kern="1200" err="1"/>
            <a:t>Warriers</a:t>
          </a:r>
          <a:r>
            <a:rPr lang="en-US" sz="1800" b="1" i="0" kern="1200"/>
            <a:t>):</a:t>
          </a:r>
          <a:endParaRPr lang="en-US" sz="1800" kern="1200"/>
        </a:p>
        <a:p>
          <a:pPr marL="114300" lvl="1" indent="-114300" algn="l" defTabSz="622300">
            <a:lnSpc>
              <a:spcPct val="90000"/>
            </a:lnSpc>
            <a:spcBef>
              <a:spcPct val="0"/>
            </a:spcBef>
            <a:spcAft>
              <a:spcPct val="15000"/>
            </a:spcAft>
            <a:buChar char="•"/>
          </a:pPr>
          <a:r>
            <a:rPr lang="en-US" sz="1400" b="0" i="0" kern="1200"/>
            <a:t>Uses a simple for loop for classification.</a:t>
          </a:r>
          <a:endParaRPr lang="en-US" sz="1400" kern="1200"/>
        </a:p>
        <a:p>
          <a:pPr marL="114300" lvl="1" indent="-114300" algn="l" defTabSz="622300">
            <a:lnSpc>
              <a:spcPct val="90000"/>
            </a:lnSpc>
            <a:spcBef>
              <a:spcPct val="0"/>
            </a:spcBef>
            <a:spcAft>
              <a:spcPct val="15000"/>
            </a:spcAft>
            <a:buChar char="•"/>
          </a:pPr>
          <a:r>
            <a:rPr lang="en-US" sz="1400" b="0" i="0" kern="1200"/>
            <a:t>Clarity is moderate.</a:t>
          </a:r>
          <a:endParaRPr lang="en-US" sz="1400" kern="1200"/>
        </a:p>
      </dsp:txBody>
      <dsp:txXfrm>
        <a:off x="1868572" y="2525833"/>
        <a:ext cx="3039665" cy="1823799"/>
      </dsp:txXfrm>
    </dsp:sp>
    <dsp:sp modelId="{C74722C8-03D7-1143-9A5D-760D4AD3499C}">
      <dsp:nvSpPr>
        <dsp:cNvPr id="0" name=""/>
        <dsp:cNvSpPr/>
      </dsp:nvSpPr>
      <dsp:spPr>
        <a:xfrm>
          <a:off x="5607361" y="2525833"/>
          <a:ext cx="3039665" cy="18237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800100">
            <a:lnSpc>
              <a:spcPct val="90000"/>
            </a:lnSpc>
            <a:spcBef>
              <a:spcPct val="0"/>
            </a:spcBef>
            <a:spcAft>
              <a:spcPct val="35000"/>
            </a:spcAft>
            <a:buNone/>
          </a:pPr>
          <a:r>
            <a:rPr lang="en-US" sz="1800" b="1" i="0" kern="1200"/>
            <a:t>Teams 6 (a3mos) and 3 (</a:t>
          </a:r>
          <a:r>
            <a:rPr lang="en-US" sz="1800" b="1" i="0" kern="1200" err="1"/>
            <a:t>Project_Classification</a:t>
          </a:r>
          <a:r>
            <a:rPr lang="en-US" sz="1800" b="1" i="0" kern="1200"/>
            <a:t>):</a:t>
          </a:r>
          <a:endParaRPr lang="en-US" sz="1800" kern="1200"/>
        </a:p>
        <a:p>
          <a:pPr marL="114300" lvl="1" indent="-114300" algn="l" defTabSz="622300">
            <a:lnSpc>
              <a:spcPct val="90000"/>
            </a:lnSpc>
            <a:spcBef>
              <a:spcPct val="0"/>
            </a:spcBef>
            <a:spcAft>
              <a:spcPct val="15000"/>
            </a:spcAft>
            <a:buChar char="•"/>
          </a:pPr>
          <a:r>
            <a:rPr lang="en-US" sz="1400" b="0" i="0" kern="1200"/>
            <a:t>Similar approach to Team 3.</a:t>
          </a:r>
          <a:endParaRPr lang="en-US" sz="1400" kern="1200"/>
        </a:p>
        <a:p>
          <a:pPr marL="114300" lvl="1" indent="-114300" algn="l" defTabSz="622300">
            <a:lnSpc>
              <a:spcPct val="90000"/>
            </a:lnSpc>
            <a:spcBef>
              <a:spcPct val="0"/>
            </a:spcBef>
            <a:spcAft>
              <a:spcPct val="15000"/>
            </a:spcAft>
            <a:buChar char="•"/>
          </a:pPr>
          <a:r>
            <a:rPr lang="en-US" sz="1400" b="0" i="0" kern="1200"/>
            <a:t>Basic threshold-based classification.</a:t>
          </a:r>
          <a:endParaRPr lang="en-US" sz="1400" kern="1200"/>
        </a:p>
        <a:p>
          <a:pPr marL="114300" lvl="1" indent="-114300" algn="l" defTabSz="622300">
            <a:lnSpc>
              <a:spcPct val="90000"/>
            </a:lnSpc>
            <a:spcBef>
              <a:spcPct val="0"/>
            </a:spcBef>
            <a:spcAft>
              <a:spcPct val="15000"/>
            </a:spcAft>
            <a:buChar char="•"/>
          </a:pPr>
          <a:r>
            <a:rPr lang="en-US" sz="1400" b="0" i="0" kern="1200"/>
            <a:t>Clarity is decent.</a:t>
          </a:r>
          <a:endParaRPr lang="en-US" sz="1400" kern="1200"/>
        </a:p>
      </dsp:txBody>
      <dsp:txXfrm>
        <a:off x="5607361" y="2525833"/>
        <a:ext cx="3039665" cy="18237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6046E-54AB-3649-ABF3-EBE8CC5A02B2}">
      <dsp:nvSpPr>
        <dsp:cNvPr id="0" name=""/>
        <dsp:cNvSpPr/>
      </dsp:nvSpPr>
      <dsp:spPr>
        <a:xfrm>
          <a:off x="908818" y="1781"/>
          <a:ext cx="2485132" cy="124256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a:t>Team 1 (Mckintel):</a:t>
          </a:r>
          <a:endParaRPr lang="en-US" sz="1800" b="0" i="0" kern="1200"/>
        </a:p>
      </dsp:txBody>
      <dsp:txXfrm>
        <a:off x="945212" y="38175"/>
        <a:ext cx="2412344" cy="1169778"/>
      </dsp:txXfrm>
    </dsp:sp>
    <dsp:sp modelId="{8C260CDE-E68F-7943-B597-0A83DDD60CBC}">
      <dsp:nvSpPr>
        <dsp:cNvPr id="0" name=""/>
        <dsp:cNvSpPr/>
      </dsp:nvSpPr>
      <dsp:spPr>
        <a:xfrm>
          <a:off x="1157332" y="1244347"/>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889D51-AF0F-C74F-AD7B-B6764ECD05E7}">
      <dsp:nvSpPr>
        <dsp:cNvPr id="0" name=""/>
        <dsp:cNvSpPr/>
      </dsp:nvSpPr>
      <dsp:spPr>
        <a:xfrm>
          <a:off x="1405845" y="1554988"/>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a:t>Utilizes two files for classification based on different criteria.</a:t>
          </a:r>
          <a:endParaRPr lang="en-US" sz="1600" kern="1200"/>
        </a:p>
      </dsp:txBody>
      <dsp:txXfrm>
        <a:off x="1442239" y="1591382"/>
        <a:ext cx="1915317" cy="1169778"/>
      </dsp:txXfrm>
    </dsp:sp>
    <dsp:sp modelId="{6A769936-D676-4F4B-98AD-0D19E051284F}">
      <dsp:nvSpPr>
        <dsp:cNvPr id="0" name=""/>
        <dsp:cNvSpPr/>
      </dsp:nvSpPr>
      <dsp:spPr>
        <a:xfrm>
          <a:off x="1157332" y="1244347"/>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9E7C74-5308-6944-9056-187221F40CC6}">
      <dsp:nvSpPr>
        <dsp:cNvPr id="0" name=""/>
        <dsp:cNvSpPr/>
      </dsp:nvSpPr>
      <dsp:spPr>
        <a:xfrm>
          <a:off x="1405845" y="3108196"/>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a:t>Clarity and readability are good.</a:t>
          </a:r>
        </a:p>
      </dsp:txBody>
      <dsp:txXfrm>
        <a:off x="1442239" y="3144590"/>
        <a:ext cx="1915317" cy="1169778"/>
      </dsp:txXfrm>
    </dsp:sp>
    <dsp:sp modelId="{B7A74DB7-4A9D-1843-953D-FFF88C1A0E4C}">
      <dsp:nvSpPr>
        <dsp:cNvPr id="0" name=""/>
        <dsp:cNvSpPr/>
      </dsp:nvSpPr>
      <dsp:spPr>
        <a:xfrm>
          <a:off x="4015233" y="1781"/>
          <a:ext cx="2485132" cy="124256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a:t>Teams 4 (Nebula), 5 (</a:t>
          </a:r>
          <a:r>
            <a:rPr lang="en-US" sz="1800" b="1" i="0" kern="1200" err="1"/>
            <a:t>Warriers</a:t>
          </a:r>
          <a:r>
            <a:rPr lang="en-US" sz="1800" b="1" i="0" kern="1200"/>
            <a:t>)</a:t>
          </a:r>
          <a:endParaRPr lang="en-US" sz="1800" b="0" i="0" kern="1200"/>
        </a:p>
      </dsp:txBody>
      <dsp:txXfrm>
        <a:off x="4051627" y="38175"/>
        <a:ext cx="2412344" cy="1169778"/>
      </dsp:txXfrm>
    </dsp:sp>
    <dsp:sp modelId="{5C6EBB64-C813-F24C-B8DF-8D9291C1F594}">
      <dsp:nvSpPr>
        <dsp:cNvPr id="0" name=""/>
        <dsp:cNvSpPr/>
      </dsp:nvSpPr>
      <dsp:spPr>
        <a:xfrm>
          <a:off x="4263747" y="1244347"/>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C8D22C-F00A-A743-B10C-96E0D6BE8BD5}">
      <dsp:nvSpPr>
        <dsp:cNvPr id="0" name=""/>
        <dsp:cNvSpPr/>
      </dsp:nvSpPr>
      <dsp:spPr>
        <a:xfrm>
          <a:off x="4512260" y="1554988"/>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a:t>Both teams use a straightforward mean-based classification.</a:t>
          </a:r>
          <a:endParaRPr lang="en-US" sz="1600" kern="1200"/>
        </a:p>
        <a:p>
          <a:pPr marL="0" lvl="0" indent="0" algn="ctr" defTabSz="711200">
            <a:lnSpc>
              <a:spcPct val="90000"/>
            </a:lnSpc>
            <a:spcBef>
              <a:spcPct val="0"/>
            </a:spcBef>
            <a:spcAft>
              <a:spcPct val="35000"/>
            </a:spcAft>
            <a:buNone/>
          </a:pPr>
          <a:endParaRPr lang="en-US" sz="1600" b="0" i="0" kern="1200"/>
        </a:p>
      </dsp:txBody>
      <dsp:txXfrm>
        <a:off x="4548654" y="1591382"/>
        <a:ext cx="1915317" cy="1169778"/>
      </dsp:txXfrm>
    </dsp:sp>
    <dsp:sp modelId="{FB50C457-7FB6-D341-8C41-FBA111B4AF00}">
      <dsp:nvSpPr>
        <dsp:cNvPr id="0" name=""/>
        <dsp:cNvSpPr/>
      </dsp:nvSpPr>
      <dsp:spPr>
        <a:xfrm>
          <a:off x="4263747" y="1244347"/>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3A627E-46EB-EC4D-B59A-7C7F5B80EAC9}">
      <dsp:nvSpPr>
        <dsp:cNvPr id="0" name=""/>
        <dsp:cNvSpPr/>
      </dsp:nvSpPr>
      <dsp:spPr>
        <a:xfrm>
          <a:off x="4512260" y="3108196"/>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a:t>Clarity is decent.</a:t>
          </a:r>
        </a:p>
      </dsp:txBody>
      <dsp:txXfrm>
        <a:off x="4548654" y="3144590"/>
        <a:ext cx="1915317" cy="1169778"/>
      </dsp:txXfrm>
    </dsp:sp>
    <dsp:sp modelId="{1418F0F3-B8ED-9842-9097-F014FBBE4B62}">
      <dsp:nvSpPr>
        <dsp:cNvPr id="0" name=""/>
        <dsp:cNvSpPr/>
      </dsp:nvSpPr>
      <dsp:spPr>
        <a:xfrm>
          <a:off x="7121649" y="1781"/>
          <a:ext cx="2485132" cy="124256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a:t>Teams 6 (a3mos) and 3 (</a:t>
          </a:r>
          <a:r>
            <a:rPr lang="en-US" sz="1800" b="1" i="0" kern="1200" err="1"/>
            <a:t>Project_Classification</a:t>
          </a:r>
          <a:r>
            <a:rPr lang="en-US" sz="1800" b="1" i="0" kern="1200"/>
            <a:t>):</a:t>
          </a:r>
          <a:endParaRPr lang="en-US" sz="1800" b="0" i="0" kern="1200"/>
        </a:p>
      </dsp:txBody>
      <dsp:txXfrm>
        <a:off x="7158043" y="38175"/>
        <a:ext cx="2412344" cy="1169778"/>
      </dsp:txXfrm>
    </dsp:sp>
    <dsp:sp modelId="{4BCBD5B0-2A96-3642-A022-CC1342B18CB8}">
      <dsp:nvSpPr>
        <dsp:cNvPr id="0" name=""/>
        <dsp:cNvSpPr/>
      </dsp:nvSpPr>
      <dsp:spPr>
        <a:xfrm>
          <a:off x="7370162" y="1244347"/>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CB3752-9D9A-0241-A8B1-CBA41639578B}">
      <dsp:nvSpPr>
        <dsp:cNvPr id="0" name=""/>
        <dsp:cNvSpPr/>
      </dsp:nvSpPr>
      <dsp:spPr>
        <a:xfrm>
          <a:off x="7618675" y="1554988"/>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a:t>Similar to Teams 2 and 3 but slightly less clear.</a:t>
          </a:r>
        </a:p>
      </dsp:txBody>
      <dsp:txXfrm>
        <a:off x="7655069" y="1591382"/>
        <a:ext cx="1915317" cy="1169778"/>
      </dsp:txXfrm>
    </dsp:sp>
    <dsp:sp modelId="{1F471699-ABCD-D14B-975D-482219EEFECA}">
      <dsp:nvSpPr>
        <dsp:cNvPr id="0" name=""/>
        <dsp:cNvSpPr/>
      </dsp:nvSpPr>
      <dsp:spPr>
        <a:xfrm>
          <a:off x="7370162" y="1244347"/>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354B1D-14A9-D740-9306-2D3DD73B0FD0}">
      <dsp:nvSpPr>
        <dsp:cNvPr id="0" name=""/>
        <dsp:cNvSpPr/>
      </dsp:nvSpPr>
      <dsp:spPr>
        <a:xfrm>
          <a:off x="7618675" y="3108196"/>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a:t>Lacks detailed explanation for the approach.</a:t>
          </a:r>
        </a:p>
      </dsp:txBody>
      <dsp:txXfrm>
        <a:off x="7655069" y="3144590"/>
        <a:ext cx="1915317" cy="11697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CCE62-06A7-3742-AA38-193B23C34B48}">
      <dsp:nvSpPr>
        <dsp:cNvPr id="0" name=""/>
        <dsp:cNvSpPr/>
      </dsp:nvSpPr>
      <dsp:spPr>
        <a:xfrm>
          <a:off x="1379357" y="1538"/>
          <a:ext cx="2213640" cy="11068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1" i="0" kern="1200"/>
            <a:t>Team 1 (Mckintel):</a:t>
          </a:r>
          <a:endParaRPr lang="en-US" sz="1600" b="0" i="0" kern="1200"/>
        </a:p>
      </dsp:txBody>
      <dsp:txXfrm>
        <a:off x="1411775" y="33956"/>
        <a:ext cx="2148804" cy="1041984"/>
      </dsp:txXfrm>
    </dsp:sp>
    <dsp:sp modelId="{962516D9-78EC-1449-A47D-4F6291C7C010}">
      <dsp:nvSpPr>
        <dsp:cNvPr id="0" name=""/>
        <dsp:cNvSpPr/>
      </dsp:nvSpPr>
      <dsp:spPr>
        <a:xfrm>
          <a:off x="1600721" y="1108358"/>
          <a:ext cx="221364" cy="830115"/>
        </a:xfrm>
        <a:custGeom>
          <a:avLst/>
          <a:gdLst/>
          <a:ahLst/>
          <a:cxnLst/>
          <a:rect l="0" t="0" r="0" b="0"/>
          <a:pathLst>
            <a:path>
              <a:moveTo>
                <a:pt x="0" y="0"/>
              </a:moveTo>
              <a:lnTo>
                <a:pt x="0" y="830115"/>
              </a:lnTo>
              <a:lnTo>
                <a:pt x="221364" y="8301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528E40-7B07-474E-BC09-71911CE54DA7}">
      <dsp:nvSpPr>
        <dsp:cNvPr id="0" name=""/>
        <dsp:cNvSpPr/>
      </dsp:nvSpPr>
      <dsp:spPr>
        <a:xfrm>
          <a:off x="1822085" y="1385063"/>
          <a:ext cx="1770912" cy="11068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a:t>Uses dplyr for clear data manipulation.</a:t>
          </a:r>
        </a:p>
      </dsp:txBody>
      <dsp:txXfrm>
        <a:off x="1854503" y="1417481"/>
        <a:ext cx="1706076" cy="1041984"/>
      </dsp:txXfrm>
    </dsp:sp>
    <dsp:sp modelId="{38A6B0FC-E707-C643-828C-16932DC2791B}">
      <dsp:nvSpPr>
        <dsp:cNvPr id="0" name=""/>
        <dsp:cNvSpPr/>
      </dsp:nvSpPr>
      <dsp:spPr>
        <a:xfrm>
          <a:off x="1600721" y="1108358"/>
          <a:ext cx="221364" cy="2213640"/>
        </a:xfrm>
        <a:custGeom>
          <a:avLst/>
          <a:gdLst/>
          <a:ahLst/>
          <a:cxnLst/>
          <a:rect l="0" t="0" r="0" b="0"/>
          <a:pathLst>
            <a:path>
              <a:moveTo>
                <a:pt x="0" y="0"/>
              </a:moveTo>
              <a:lnTo>
                <a:pt x="0" y="2213640"/>
              </a:lnTo>
              <a:lnTo>
                <a:pt x="221364" y="22136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6DF7A-830F-BF43-94F2-FA54177FC0AA}">
      <dsp:nvSpPr>
        <dsp:cNvPr id="0" name=""/>
        <dsp:cNvSpPr/>
      </dsp:nvSpPr>
      <dsp:spPr>
        <a:xfrm>
          <a:off x="1822085" y="2768589"/>
          <a:ext cx="1770912" cy="11068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a:t>Clarity and readability are good.</a:t>
          </a:r>
        </a:p>
      </dsp:txBody>
      <dsp:txXfrm>
        <a:off x="1854503" y="2801007"/>
        <a:ext cx="1706076" cy="1041984"/>
      </dsp:txXfrm>
    </dsp:sp>
    <dsp:sp modelId="{BF326F95-B3C6-4E47-82C8-CA526C0ADE90}">
      <dsp:nvSpPr>
        <dsp:cNvPr id="0" name=""/>
        <dsp:cNvSpPr/>
      </dsp:nvSpPr>
      <dsp:spPr>
        <a:xfrm>
          <a:off x="4146407" y="1538"/>
          <a:ext cx="2213640" cy="11068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1" i="0" kern="1200"/>
            <a:t>Teams 4 (Nebula), 5 (Warriers), and 3 (Project_Classification):</a:t>
          </a:r>
          <a:endParaRPr lang="en-US" sz="1600" b="0" i="0" kern="1200"/>
        </a:p>
      </dsp:txBody>
      <dsp:txXfrm>
        <a:off x="4178825" y="33956"/>
        <a:ext cx="2148804" cy="1041984"/>
      </dsp:txXfrm>
    </dsp:sp>
    <dsp:sp modelId="{1E215619-1ED4-074A-B742-82FBB31B8E99}">
      <dsp:nvSpPr>
        <dsp:cNvPr id="0" name=""/>
        <dsp:cNvSpPr/>
      </dsp:nvSpPr>
      <dsp:spPr>
        <a:xfrm>
          <a:off x="4367771" y="1108358"/>
          <a:ext cx="221364" cy="830115"/>
        </a:xfrm>
        <a:custGeom>
          <a:avLst/>
          <a:gdLst/>
          <a:ahLst/>
          <a:cxnLst/>
          <a:rect l="0" t="0" r="0" b="0"/>
          <a:pathLst>
            <a:path>
              <a:moveTo>
                <a:pt x="0" y="0"/>
              </a:moveTo>
              <a:lnTo>
                <a:pt x="0" y="830115"/>
              </a:lnTo>
              <a:lnTo>
                <a:pt x="221364" y="8301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96359F-9483-8844-A2D2-06FE09FC434B}">
      <dsp:nvSpPr>
        <dsp:cNvPr id="0" name=""/>
        <dsp:cNvSpPr/>
      </dsp:nvSpPr>
      <dsp:spPr>
        <a:xfrm>
          <a:off x="4589135" y="1385063"/>
          <a:ext cx="1770912" cy="1106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a:t>Similar approaches with Euclidean distance.</a:t>
          </a:r>
        </a:p>
      </dsp:txBody>
      <dsp:txXfrm>
        <a:off x="4621553" y="1417481"/>
        <a:ext cx="1706076" cy="1041984"/>
      </dsp:txXfrm>
    </dsp:sp>
    <dsp:sp modelId="{5EA6BF90-C180-B947-9D47-293CC7B526D1}">
      <dsp:nvSpPr>
        <dsp:cNvPr id="0" name=""/>
        <dsp:cNvSpPr/>
      </dsp:nvSpPr>
      <dsp:spPr>
        <a:xfrm>
          <a:off x="4367771" y="1108358"/>
          <a:ext cx="221364" cy="2213640"/>
        </a:xfrm>
        <a:custGeom>
          <a:avLst/>
          <a:gdLst/>
          <a:ahLst/>
          <a:cxnLst/>
          <a:rect l="0" t="0" r="0" b="0"/>
          <a:pathLst>
            <a:path>
              <a:moveTo>
                <a:pt x="0" y="0"/>
              </a:moveTo>
              <a:lnTo>
                <a:pt x="0" y="2213640"/>
              </a:lnTo>
              <a:lnTo>
                <a:pt x="221364" y="22136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72A20-7312-DC48-9FCC-B51B0F97E81C}">
      <dsp:nvSpPr>
        <dsp:cNvPr id="0" name=""/>
        <dsp:cNvSpPr/>
      </dsp:nvSpPr>
      <dsp:spPr>
        <a:xfrm>
          <a:off x="4589135" y="2768589"/>
          <a:ext cx="1770912" cy="1106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a:t>Clarity is decent.</a:t>
          </a:r>
        </a:p>
      </dsp:txBody>
      <dsp:txXfrm>
        <a:off x="4621553" y="2801007"/>
        <a:ext cx="1706076" cy="1041984"/>
      </dsp:txXfrm>
    </dsp:sp>
    <dsp:sp modelId="{A85C76E7-51C0-3943-BFB3-0CFC7D0BCF3D}">
      <dsp:nvSpPr>
        <dsp:cNvPr id="0" name=""/>
        <dsp:cNvSpPr/>
      </dsp:nvSpPr>
      <dsp:spPr>
        <a:xfrm>
          <a:off x="6913458" y="1538"/>
          <a:ext cx="2213640" cy="1106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b="1" i="0" kern="1200"/>
            <a:t>Team 6 (a3mos):</a:t>
          </a:r>
          <a:endParaRPr lang="en-US" sz="1600" b="0" i="0" kern="1200"/>
        </a:p>
      </dsp:txBody>
      <dsp:txXfrm>
        <a:off x="6945876" y="33956"/>
        <a:ext cx="2148804" cy="1041984"/>
      </dsp:txXfrm>
    </dsp:sp>
    <dsp:sp modelId="{326B5015-B51F-3B45-8D88-1101BCF71E24}">
      <dsp:nvSpPr>
        <dsp:cNvPr id="0" name=""/>
        <dsp:cNvSpPr/>
      </dsp:nvSpPr>
      <dsp:spPr>
        <a:xfrm>
          <a:off x="7134822" y="1108358"/>
          <a:ext cx="221364" cy="830115"/>
        </a:xfrm>
        <a:custGeom>
          <a:avLst/>
          <a:gdLst/>
          <a:ahLst/>
          <a:cxnLst/>
          <a:rect l="0" t="0" r="0" b="0"/>
          <a:pathLst>
            <a:path>
              <a:moveTo>
                <a:pt x="0" y="0"/>
              </a:moveTo>
              <a:lnTo>
                <a:pt x="0" y="830115"/>
              </a:lnTo>
              <a:lnTo>
                <a:pt x="221364" y="8301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32CD5A-29F2-E446-911C-3D8DB402F8F3}">
      <dsp:nvSpPr>
        <dsp:cNvPr id="0" name=""/>
        <dsp:cNvSpPr/>
      </dsp:nvSpPr>
      <dsp:spPr>
        <a:xfrm>
          <a:off x="7356186" y="1385063"/>
          <a:ext cx="1770912" cy="11068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a:t>Similar to Teams 2 and 3 but slightly less clear.</a:t>
          </a:r>
        </a:p>
      </dsp:txBody>
      <dsp:txXfrm>
        <a:off x="7388604" y="1417481"/>
        <a:ext cx="1706076" cy="1041984"/>
      </dsp:txXfrm>
    </dsp:sp>
    <dsp:sp modelId="{B120009E-C64E-874F-974B-BAA41D439D47}">
      <dsp:nvSpPr>
        <dsp:cNvPr id="0" name=""/>
        <dsp:cNvSpPr/>
      </dsp:nvSpPr>
      <dsp:spPr>
        <a:xfrm>
          <a:off x="7134822" y="1108358"/>
          <a:ext cx="221364" cy="2213640"/>
        </a:xfrm>
        <a:custGeom>
          <a:avLst/>
          <a:gdLst/>
          <a:ahLst/>
          <a:cxnLst/>
          <a:rect l="0" t="0" r="0" b="0"/>
          <a:pathLst>
            <a:path>
              <a:moveTo>
                <a:pt x="0" y="0"/>
              </a:moveTo>
              <a:lnTo>
                <a:pt x="0" y="2213640"/>
              </a:lnTo>
              <a:lnTo>
                <a:pt x="221364" y="22136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81278-B069-314D-8790-0042142B7788}">
      <dsp:nvSpPr>
        <dsp:cNvPr id="0" name=""/>
        <dsp:cNvSpPr/>
      </dsp:nvSpPr>
      <dsp:spPr>
        <a:xfrm>
          <a:off x="7356186" y="2768589"/>
          <a:ext cx="1770912" cy="11068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a:t>Lacks detailed explanation for the approach.</a:t>
          </a:r>
        </a:p>
      </dsp:txBody>
      <dsp:txXfrm>
        <a:off x="7388604" y="2801007"/>
        <a:ext cx="1706076" cy="10419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A4D1-28FC-56D0-A8DB-756421F41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10D216-9528-2885-69B3-0511D9729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39E0B6-A5F4-0F67-088F-C543B862B870}"/>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5" name="Footer Placeholder 4">
            <a:extLst>
              <a:ext uri="{FF2B5EF4-FFF2-40B4-BE49-F238E27FC236}">
                <a16:creationId xmlns:a16="http://schemas.microsoft.com/office/drawing/2014/main" id="{6EE35E62-428E-D028-AAB4-6EE663131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54ED4-5785-96B7-5A18-3F270EABBAAD}"/>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122526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06E-4223-D7DB-62C5-0B2FF88F3C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F78A29-B2B3-A209-18ED-80C61BF356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5C131-A0DE-8F80-AEEE-0F4EE0026FDB}"/>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5" name="Footer Placeholder 4">
            <a:extLst>
              <a:ext uri="{FF2B5EF4-FFF2-40B4-BE49-F238E27FC236}">
                <a16:creationId xmlns:a16="http://schemas.microsoft.com/office/drawing/2014/main" id="{3383F7C1-2870-E198-B706-D94E17EFB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2A7A5-9D8F-FAD7-ED90-4DA451AD527E}"/>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41773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0817A-A221-7CE6-89E9-9E884C7DD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BA2D0-6DA1-5875-58FE-FCC1D12F2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92C97-CAF0-CDA4-0909-A790C8A51E45}"/>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5" name="Footer Placeholder 4">
            <a:extLst>
              <a:ext uri="{FF2B5EF4-FFF2-40B4-BE49-F238E27FC236}">
                <a16:creationId xmlns:a16="http://schemas.microsoft.com/office/drawing/2014/main" id="{60ED089A-C2E4-8A45-63AC-53B3747FA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660D8-1366-AB1A-1262-C6F8BEFF50B0}"/>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192539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4C02-768C-D699-A576-6F750351B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D3EAC-CCFD-8056-E6B5-B75DF453E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6EDF9-F6C4-3FF9-0E04-A2DCE9759422}"/>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5" name="Footer Placeholder 4">
            <a:extLst>
              <a:ext uri="{FF2B5EF4-FFF2-40B4-BE49-F238E27FC236}">
                <a16:creationId xmlns:a16="http://schemas.microsoft.com/office/drawing/2014/main" id="{83151186-BD02-D3AA-342D-F9ED77486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BD518-4154-6A51-2EC7-A01FCB3DC941}"/>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274616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B1BB-4720-B3BB-A23D-F6B4A0127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17AE7A-73BE-7ED2-A1F6-F6239FF193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1F3A3A-37A9-3FB2-6491-97F9B726EFA3}"/>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5" name="Footer Placeholder 4">
            <a:extLst>
              <a:ext uri="{FF2B5EF4-FFF2-40B4-BE49-F238E27FC236}">
                <a16:creationId xmlns:a16="http://schemas.microsoft.com/office/drawing/2014/main" id="{824359A6-54A8-E5DD-8D58-F7D4D2510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74100-5C59-611A-6169-B27DC61F54FC}"/>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327681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DBD1-9132-7755-05EB-0ED7DA884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40B4E-690B-7069-85B3-F53140619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20E4F3-5923-56C1-18EB-05D700E12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E9D0C-0D77-CAF7-C3EA-CCF0E9E219EC}"/>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6" name="Footer Placeholder 5">
            <a:extLst>
              <a:ext uri="{FF2B5EF4-FFF2-40B4-BE49-F238E27FC236}">
                <a16:creationId xmlns:a16="http://schemas.microsoft.com/office/drawing/2014/main" id="{15A446B8-29D8-4099-C8E5-2651EE8A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01E75A-11F2-1BCE-F150-FA8ECA0215B7}"/>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68410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A86B-9C16-03D6-5D39-27D2AB72C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BE93D8-911C-E2F6-793D-8813CE409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D22D67-B69B-8AB0-87EC-099A196DE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3B127-D877-17D2-6BF4-7C39727C3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FCFFCB-0381-16B8-A9A8-8EC414ABD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79B6C-505B-B0FC-75A0-7DDEE0365AB4}"/>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8" name="Footer Placeholder 7">
            <a:extLst>
              <a:ext uri="{FF2B5EF4-FFF2-40B4-BE49-F238E27FC236}">
                <a16:creationId xmlns:a16="http://schemas.microsoft.com/office/drawing/2014/main" id="{A7CBB31A-4916-FC58-3C9B-CB6668DD2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6434F-A79F-4E14-7B33-7BDBBCD57225}"/>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194285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658A-15CD-03B3-D9B2-C7D8DD4D6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D0F1C-977B-AD23-4E4F-FF557E2D542B}"/>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4" name="Footer Placeholder 3">
            <a:extLst>
              <a:ext uri="{FF2B5EF4-FFF2-40B4-BE49-F238E27FC236}">
                <a16:creationId xmlns:a16="http://schemas.microsoft.com/office/drawing/2014/main" id="{ED771C78-6254-B7F5-B779-47B9AAC38F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62D50-5CBC-876C-3766-868B39A91AC5}"/>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3450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48249-31BF-7D03-EBB7-7C7FD9F14E14}"/>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3" name="Footer Placeholder 2">
            <a:extLst>
              <a:ext uri="{FF2B5EF4-FFF2-40B4-BE49-F238E27FC236}">
                <a16:creationId xmlns:a16="http://schemas.microsoft.com/office/drawing/2014/main" id="{851DFD7E-2A70-8DAC-F6AB-CC47D27851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F67F76-A8EE-3639-C071-E962F2384523}"/>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50436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A12F-ECED-C3D7-4E2E-D4BBA73FE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9EFC5C-8086-3B2A-7F00-5EC4F4560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DE97EA-C0AE-22C3-119A-B7C8712B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F18CE-F34E-07CD-12F0-C9B60EFDB9D2}"/>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6" name="Footer Placeholder 5">
            <a:extLst>
              <a:ext uri="{FF2B5EF4-FFF2-40B4-BE49-F238E27FC236}">
                <a16:creationId xmlns:a16="http://schemas.microsoft.com/office/drawing/2014/main" id="{0F4D091A-F2D8-7B96-7E61-E8C48CE69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61787-B209-D7D6-40D3-240D52EF882C}"/>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133276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A9A4-195F-9497-EE99-AA2425DEE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0A5E9-B1FD-43DA-B334-A1BF111FC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EBEE3-F8D2-D5F2-003C-C3377552D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D277E-F35C-CBB1-2F01-F63267C3703F}"/>
              </a:ext>
            </a:extLst>
          </p:cNvPr>
          <p:cNvSpPr>
            <a:spLocks noGrp="1"/>
          </p:cNvSpPr>
          <p:nvPr>
            <p:ph type="dt" sz="half" idx="10"/>
          </p:nvPr>
        </p:nvSpPr>
        <p:spPr/>
        <p:txBody>
          <a:bodyPr/>
          <a:lstStyle/>
          <a:p>
            <a:fld id="{B8D5B2BC-44EA-154C-A24F-D1F6A4510484}" type="datetimeFigureOut">
              <a:rPr lang="en-US" smtClean="0"/>
              <a:t>12/5/2023</a:t>
            </a:fld>
            <a:endParaRPr lang="en-US"/>
          </a:p>
        </p:txBody>
      </p:sp>
      <p:sp>
        <p:nvSpPr>
          <p:cNvPr id="6" name="Footer Placeholder 5">
            <a:extLst>
              <a:ext uri="{FF2B5EF4-FFF2-40B4-BE49-F238E27FC236}">
                <a16:creationId xmlns:a16="http://schemas.microsoft.com/office/drawing/2014/main" id="{C8F2CB24-4777-F029-E3AA-985F32BF0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B8E3A-A05B-56D5-A38B-B0BD461A16BB}"/>
              </a:ext>
            </a:extLst>
          </p:cNvPr>
          <p:cNvSpPr>
            <a:spLocks noGrp="1"/>
          </p:cNvSpPr>
          <p:nvPr>
            <p:ph type="sldNum" sz="quarter" idx="12"/>
          </p:nvPr>
        </p:nvSpPr>
        <p:spPr/>
        <p:txBody>
          <a:bodyPr/>
          <a:lstStyle/>
          <a:p>
            <a:fld id="{97ECD381-74D6-8C4B-BD5C-CE3CFA03CB80}" type="slidenum">
              <a:rPr lang="en-US" smtClean="0"/>
              <a:t>‹#›</a:t>
            </a:fld>
            <a:endParaRPr lang="en-US"/>
          </a:p>
        </p:txBody>
      </p:sp>
    </p:spTree>
    <p:extLst>
      <p:ext uri="{BB962C8B-B14F-4D97-AF65-F5344CB8AC3E}">
        <p14:creationId xmlns:p14="http://schemas.microsoft.com/office/powerpoint/2010/main" val="68261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E6BBE-9398-5C84-3640-53C621334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D82C7-E0FB-BD9E-B354-71EBE80AE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B41B3-FADF-4107-AEBF-CCF5C287C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5B2BC-44EA-154C-A24F-D1F6A4510484}" type="datetimeFigureOut">
              <a:rPr lang="en-US" smtClean="0"/>
              <a:t>12/5/2023</a:t>
            </a:fld>
            <a:endParaRPr lang="en-US"/>
          </a:p>
        </p:txBody>
      </p:sp>
      <p:sp>
        <p:nvSpPr>
          <p:cNvPr id="5" name="Footer Placeholder 4">
            <a:extLst>
              <a:ext uri="{FF2B5EF4-FFF2-40B4-BE49-F238E27FC236}">
                <a16:creationId xmlns:a16="http://schemas.microsoft.com/office/drawing/2014/main" id="{595AB8FD-1661-A6BE-7CE4-0469801BB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D369B8-E36F-0FA5-44B3-B2C25835B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CD381-74D6-8C4B-BD5C-CE3CFA03CB80}" type="slidenum">
              <a:rPr lang="en-US" smtClean="0"/>
              <a:t>‹#›</a:t>
            </a:fld>
            <a:endParaRPr lang="en-US"/>
          </a:p>
        </p:txBody>
      </p:sp>
    </p:spTree>
    <p:extLst>
      <p:ext uri="{BB962C8B-B14F-4D97-AF65-F5344CB8AC3E}">
        <p14:creationId xmlns:p14="http://schemas.microsoft.com/office/powerpoint/2010/main" val="13221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eel machine">
            <a:extLst>
              <a:ext uri="{FF2B5EF4-FFF2-40B4-BE49-F238E27FC236}">
                <a16:creationId xmlns:a16="http://schemas.microsoft.com/office/drawing/2014/main" id="{86CB1350-78EA-C308-7F0B-161E62D55C01}"/>
              </a:ext>
            </a:extLst>
          </p:cNvPr>
          <p:cNvPicPr>
            <a:picLocks noChangeAspect="1"/>
          </p:cNvPicPr>
          <p:nvPr/>
        </p:nvPicPr>
        <p:blipFill rotWithShape="1">
          <a:blip r:embed="rId2"/>
          <a:srcRect t="8632" r="23010" b="117"/>
          <a:stretch/>
        </p:blipFill>
        <p:spPr>
          <a:xfrm>
            <a:off x="3523488" y="10"/>
            <a:ext cx="8668512" cy="6857990"/>
          </a:xfrm>
          <a:prstGeom prst="rect">
            <a:avLst/>
          </a:prstGeom>
          <a:noFill/>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80892-3ACC-4A51-1605-02C68FACEBC6}"/>
              </a:ext>
            </a:extLst>
          </p:cNvPr>
          <p:cNvSpPr>
            <a:spLocks noGrp="1"/>
          </p:cNvSpPr>
          <p:nvPr>
            <p:ph type="ctrTitle"/>
          </p:nvPr>
        </p:nvSpPr>
        <p:spPr>
          <a:xfrm>
            <a:off x="477981" y="1122363"/>
            <a:ext cx="4023360" cy="3204134"/>
          </a:xfrm>
        </p:spPr>
        <p:txBody>
          <a:bodyPr anchor="b">
            <a:normAutofit/>
          </a:bodyPr>
          <a:lstStyle/>
          <a:p>
            <a:pPr algn="l"/>
            <a:r>
              <a:rPr lang="en-US" sz="4800" b="1"/>
              <a:t>INNOVISTA</a:t>
            </a:r>
            <a:endParaRPr lang="en-US" sz="4800"/>
          </a:p>
        </p:txBody>
      </p:sp>
      <p:sp>
        <p:nvSpPr>
          <p:cNvPr id="3" name="Subtitle 2">
            <a:extLst>
              <a:ext uri="{FF2B5EF4-FFF2-40B4-BE49-F238E27FC236}">
                <a16:creationId xmlns:a16="http://schemas.microsoft.com/office/drawing/2014/main" id="{A55FA431-E19A-4BA9-88B5-4EE6E3AF42D6}"/>
              </a:ext>
            </a:extLst>
          </p:cNvPr>
          <p:cNvSpPr>
            <a:spLocks noGrp="1"/>
          </p:cNvSpPr>
          <p:nvPr>
            <p:ph type="subTitle" idx="1"/>
          </p:nvPr>
        </p:nvSpPr>
        <p:spPr>
          <a:xfrm>
            <a:off x="477980" y="4872922"/>
            <a:ext cx="4023359" cy="1208141"/>
          </a:xfrm>
        </p:spPr>
        <p:txBody>
          <a:bodyPr>
            <a:normAutofit/>
          </a:bodyPr>
          <a:lstStyle/>
          <a:p>
            <a:pPr algn="l"/>
            <a:r>
              <a:rPr lang="en-US" sz="2000" b="0" i="0">
                <a:effectLst/>
                <a:latin typeface="Söhne"/>
              </a:rPr>
              <a:t>Performance Analysis and Comparative Study </a:t>
            </a:r>
            <a:endParaRPr lang="en-US" sz="2000"/>
          </a:p>
          <a:p>
            <a:pPr algn="l"/>
            <a:r>
              <a:rPr lang="en-US" sz="2000"/>
              <a:t>   Group-2</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69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22034-F6EF-B40D-62C0-BA56EE49E4A1}"/>
              </a:ext>
            </a:extLst>
          </p:cNvPr>
          <p:cNvSpPr>
            <a:spLocks noGrp="1"/>
          </p:cNvSpPr>
          <p:nvPr>
            <p:ph type="title"/>
          </p:nvPr>
        </p:nvSpPr>
        <p:spPr>
          <a:xfrm>
            <a:off x="659234" y="957447"/>
            <a:ext cx="3383280" cy="4943105"/>
          </a:xfrm>
        </p:spPr>
        <p:txBody>
          <a:bodyPr anchor="ctr">
            <a:normAutofit/>
          </a:bodyPr>
          <a:lstStyle/>
          <a:p>
            <a:pPr lvl="0"/>
            <a:r>
              <a:rPr lang="en-US" sz="2800" b="1" i="0">
                <a:effectLst/>
                <a:latin typeface="Söhne"/>
              </a:rPr>
              <a:t>Multinomial Logistic Regression in Innovista Classifier</a:t>
            </a:r>
            <a:br>
              <a:rPr lang="en-US" sz="2800" b="1" i="0">
                <a:effectLst/>
                <a:latin typeface="Söhne"/>
              </a:rPr>
            </a:br>
            <a:br>
              <a:rPr lang="en-US" sz="2800"/>
            </a:br>
            <a:r>
              <a:rPr lang="en-US" sz="2800" b="0" i="0"/>
              <a:t>Multinomial Logistic Regression is like assigning weights to different factors (features) to predict the class of an input.</a:t>
            </a:r>
            <a:br>
              <a:rPr lang="en-US" sz="2800"/>
            </a:br>
            <a:br>
              <a:rPr lang="en-US" sz="2800" b="1" i="0">
                <a:effectLst/>
                <a:latin typeface="Söhne"/>
              </a:rPr>
            </a:br>
            <a:endParaRPr lang="en-US" sz="2800"/>
          </a:p>
        </p:txBody>
      </p:sp>
      <p:sp>
        <p:nvSpPr>
          <p:cNvPr id="24" name="Rectangle 2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5C43D9A-180B-0AF1-B446-C1484B04F2E8}"/>
              </a:ext>
            </a:extLst>
          </p:cNvPr>
          <p:cNvGraphicFramePr>
            <a:graphicFrameLocks noGrp="1"/>
          </p:cNvGraphicFramePr>
          <p:nvPr>
            <p:ph idx="1"/>
            <p:extLst>
              <p:ext uri="{D42A27DB-BD31-4B8C-83A1-F6EECF244321}">
                <p14:modId xmlns:p14="http://schemas.microsoft.com/office/powerpoint/2010/main" val="4245091674"/>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50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B1C24-0398-08D7-2A1E-2CAF2AE8676C}"/>
              </a:ext>
            </a:extLst>
          </p:cNvPr>
          <p:cNvSpPr>
            <a:spLocks noGrp="1"/>
          </p:cNvSpPr>
          <p:nvPr>
            <p:ph type="title"/>
          </p:nvPr>
        </p:nvSpPr>
        <p:spPr>
          <a:xfrm>
            <a:off x="838200" y="557188"/>
            <a:ext cx="10515600" cy="1133499"/>
          </a:xfrm>
        </p:spPr>
        <p:txBody>
          <a:bodyPr>
            <a:normAutofit fontScale="90000"/>
          </a:bodyPr>
          <a:lstStyle/>
          <a:p>
            <a:pPr algn="ctr"/>
            <a:r>
              <a:rPr lang="en-US" sz="5200"/>
              <a:t>Comparison</a:t>
            </a:r>
            <a:r>
              <a:rPr lang="en-US" sz="5200" kern="1200">
                <a:latin typeface="+mj-lt"/>
                <a:ea typeface="+mj-ea"/>
                <a:cs typeface="+mj-cs"/>
              </a:rPr>
              <a:t> </a:t>
            </a:r>
            <a:r>
              <a:rPr lang="en-US" sz="5200"/>
              <a:t>Among</a:t>
            </a:r>
            <a:r>
              <a:rPr lang="en-US" sz="5200" kern="1200">
                <a:latin typeface="+mj-lt"/>
                <a:ea typeface="+mj-ea"/>
                <a:cs typeface="+mj-cs"/>
              </a:rPr>
              <a:t> different companies:</a:t>
            </a:r>
            <a:br>
              <a:rPr lang="en-US" sz="5200" kern="1200">
                <a:latin typeface="+mj-lt"/>
                <a:ea typeface="+mj-ea"/>
                <a:cs typeface="+mj-cs"/>
              </a:rPr>
            </a:br>
            <a:r>
              <a:rPr lang="en-US" sz="2700" kern="1200">
                <a:latin typeface="+mj-lt"/>
                <a:ea typeface="+mj-ea"/>
                <a:cs typeface="+mj-cs"/>
              </a:rPr>
              <a:t>B-classifier</a:t>
            </a:r>
            <a:endParaRPr lang="en-US" sz="2700"/>
          </a:p>
        </p:txBody>
      </p:sp>
      <p:graphicFrame>
        <p:nvGraphicFramePr>
          <p:cNvPr id="5" name="Content Placeholder 2">
            <a:extLst>
              <a:ext uri="{FF2B5EF4-FFF2-40B4-BE49-F238E27FC236}">
                <a16:creationId xmlns:a16="http://schemas.microsoft.com/office/drawing/2014/main" id="{B1BA162A-3C7E-18CD-1529-7E6BA54AD288}"/>
              </a:ext>
            </a:extLst>
          </p:cNvPr>
          <p:cNvGraphicFramePr>
            <a:graphicFrameLocks noGrp="1"/>
          </p:cNvGraphicFramePr>
          <p:nvPr>
            <p:ph idx="1"/>
            <p:extLst>
              <p:ext uri="{D42A27DB-BD31-4B8C-83A1-F6EECF244321}">
                <p14:modId xmlns:p14="http://schemas.microsoft.com/office/powerpoint/2010/main" val="412101863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89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B1C24-0398-08D7-2A1E-2CAF2AE8676C}"/>
              </a:ext>
            </a:extLst>
          </p:cNvPr>
          <p:cNvSpPr>
            <a:spLocks noGrp="1"/>
          </p:cNvSpPr>
          <p:nvPr>
            <p:ph type="title"/>
          </p:nvPr>
        </p:nvSpPr>
        <p:spPr>
          <a:xfrm>
            <a:off x="838200" y="557188"/>
            <a:ext cx="10515600" cy="1133499"/>
          </a:xfrm>
        </p:spPr>
        <p:txBody>
          <a:bodyPr>
            <a:normAutofit/>
          </a:bodyPr>
          <a:lstStyle/>
          <a:p>
            <a:pPr algn="ctr"/>
            <a:br>
              <a:rPr lang="en-US" sz="3600" kern="1200">
                <a:latin typeface="+mj-lt"/>
                <a:ea typeface="+mj-ea"/>
                <a:cs typeface="+mj-cs"/>
              </a:rPr>
            </a:br>
            <a:r>
              <a:rPr lang="en-US" sz="3600" kern="1200">
                <a:latin typeface="+mj-lt"/>
                <a:ea typeface="+mj-ea"/>
                <a:cs typeface="+mj-cs"/>
              </a:rPr>
              <a:t>C-classifier</a:t>
            </a:r>
            <a:endParaRPr lang="en-US" sz="3600"/>
          </a:p>
        </p:txBody>
      </p:sp>
      <p:graphicFrame>
        <p:nvGraphicFramePr>
          <p:cNvPr id="7" name="Content Placeholder 2">
            <a:extLst>
              <a:ext uri="{FF2B5EF4-FFF2-40B4-BE49-F238E27FC236}">
                <a16:creationId xmlns:a16="http://schemas.microsoft.com/office/drawing/2014/main" id="{971B0527-311D-3980-A656-CDB6676A0C71}"/>
              </a:ext>
            </a:extLst>
          </p:cNvPr>
          <p:cNvGraphicFramePr>
            <a:graphicFrameLocks noGrp="1"/>
          </p:cNvGraphicFramePr>
          <p:nvPr>
            <p:ph idx="1"/>
            <p:extLst>
              <p:ext uri="{D42A27DB-BD31-4B8C-83A1-F6EECF244321}">
                <p14:modId xmlns:p14="http://schemas.microsoft.com/office/powerpoint/2010/main" val="136059077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25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B1C24-0398-08D7-2A1E-2CAF2AE8676C}"/>
              </a:ext>
            </a:extLst>
          </p:cNvPr>
          <p:cNvSpPr>
            <a:spLocks noGrp="1"/>
          </p:cNvSpPr>
          <p:nvPr>
            <p:ph type="title"/>
          </p:nvPr>
        </p:nvSpPr>
        <p:spPr>
          <a:xfrm>
            <a:off x="841248" y="685800"/>
            <a:ext cx="10506456" cy="1157005"/>
          </a:xfrm>
        </p:spPr>
        <p:txBody>
          <a:bodyPr anchor="b">
            <a:normAutofit/>
          </a:bodyPr>
          <a:lstStyle/>
          <a:p>
            <a:pPr algn="ctr"/>
            <a:r>
              <a:rPr lang="en-US" sz="4800" kern="1200">
                <a:latin typeface="+mj-lt"/>
                <a:ea typeface="+mj-ea"/>
                <a:cs typeface="+mj-cs"/>
              </a:rPr>
              <a:t>O-classifier</a:t>
            </a:r>
            <a:endParaRPr lang="en-US" sz="4800"/>
          </a:p>
        </p:txBody>
      </p:sp>
      <p:sp>
        <p:nvSpPr>
          <p:cNvPr id="42" name="Rectangle 4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1BA162A-3C7E-18CD-1529-7E6BA54AD288}"/>
              </a:ext>
            </a:extLst>
          </p:cNvPr>
          <p:cNvGraphicFramePr>
            <a:graphicFrameLocks noGrp="1"/>
          </p:cNvGraphicFramePr>
          <p:nvPr>
            <p:ph idx="1"/>
            <p:extLst>
              <p:ext uri="{D42A27DB-BD31-4B8C-83A1-F6EECF244321}">
                <p14:modId xmlns:p14="http://schemas.microsoft.com/office/powerpoint/2010/main" val="1699241807"/>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509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0A048-A542-35CD-9B56-1FC0B595FEEE}"/>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latin typeface="+mj-lt"/>
                <a:ea typeface="+mj-ea"/>
                <a:cs typeface="+mj-cs"/>
              </a:rPr>
              <a:t>Accuracy comparison for different companies</a:t>
            </a:r>
          </a:p>
        </p:txBody>
      </p:sp>
      <p:sp>
        <p:nvSpPr>
          <p:cNvPr id="6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Image">
            <a:extLst>
              <a:ext uri="{FF2B5EF4-FFF2-40B4-BE49-F238E27FC236}">
                <a16:creationId xmlns:a16="http://schemas.microsoft.com/office/drawing/2014/main" id="{09333445-2EFA-7F23-8E45-51392AF1F3CF}"/>
              </a:ext>
            </a:extLst>
          </p:cNvPr>
          <p:cNvPicPr>
            <a:picLocks noChangeAspect="1"/>
          </p:cNvPicPr>
          <p:nvPr/>
        </p:nvPicPr>
        <p:blipFill>
          <a:blip r:embed="rId2"/>
          <a:stretch>
            <a:fillRect/>
          </a:stretch>
        </p:blipFill>
        <p:spPr>
          <a:xfrm>
            <a:off x="4499516" y="1011937"/>
            <a:ext cx="7595310" cy="4747068"/>
          </a:xfrm>
          <a:prstGeom prst="rect">
            <a:avLst/>
          </a:prstGeom>
        </p:spPr>
      </p:pic>
      <p:sp>
        <p:nvSpPr>
          <p:cNvPr id="61" name="Content Placeholder 41">
            <a:extLst>
              <a:ext uri="{FF2B5EF4-FFF2-40B4-BE49-F238E27FC236}">
                <a16:creationId xmlns:a16="http://schemas.microsoft.com/office/drawing/2014/main" id="{39E311DB-3874-86F8-3375-B7771058264A}"/>
              </a:ext>
            </a:extLst>
          </p:cNvPr>
          <p:cNvSpPr>
            <a:spLocks noGrp="1"/>
          </p:cNvSpPr>
          <p:nvPr>
            <p:ph idx="1"/>
          </p:nvPr>
        </p:nvSpPr>
        <p:spPr>
          <a:xfrm>
            <a:off x="4654296" y="4798577"/>
            <a:ext cx="6894576" cy="1428487"/>
          </a:xfrm>
        </p:spPr>
        <p:txBody>
          <a:bodyPr anchor="t">
            <a:normAutofit/>
          </a:bodyPr>
          <a:lstStyle/>
          <a:p>
            <a:endParaRPr lang="en-US" sz="2200"/>
          </a:p>
        </p:txBody>
      </p:sp>
    </p:spTree>
    <p:extLst>
      <p:ext uri="{BB962C8B-B14F-4D97-AF65-F5344CB8AC3E}">
        <p14:creationId xmlns:p14="http://schemas.microsoft.com/office/powerpoint/2010/main" val="76359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9269FD6-3F20-8A1C-7026-F0E4658B7ACC}"/>
              </a:ext>
            </a:extLst>
          </p:cNvPr>
          <p:cNvSpPr>
            <a:spLocks noGrp="1"/>
          </p:cNvSpPr>
          <p:nvPr>
            <p:ph type="title"/>
          </p:nvPr>
        </p:nvSpPr>
        <p:spPr>
          <a:xfrm>
            <a:off x="288895" y="1070800"/>
            <a:ext cx="4130187" cy="5583126"/>
          </a:xfrm>
        </p:spPr>
        <p:txBody>
          <a:bodyPr>
            <a:normAutofit/>
          </a:bodyPr>
          <a:lstStyle/>
          <a:p>
            <a:pPr algn="r"/>
            <a:r>
              <a:rPr lang="en-US" sz="6800" b="1" i="0">
                <a:effectLst/>
                <a:latin typeface="Söhne"/>
              </a:rPr>
              <a:t>Overall </a:t>
            </a:r>
            <a:r>
              <a:rPr lang="en-US" sz="6800" b="1">
                <a:latin typeface="Söhne"/>
              </a:rPr>
              <a:t>Rankings</a:t>
            </a:r>
            <a:br>
              <a:rPr lang="en-US" sz="6800" b="1" i="0">
                <a:effectLst/>
                <a:latin typeface="Söhne"/>
              </a:rPr>
            </a:br>
            <a:endParaRPr lang="en-US" sz="6800"/>
          </a:p>
        </p:txBody>
      </p:sp>
      <p:cxnSp>
        <p:nvCxnSpPr>
          <p:cNvPr id="34" name="Straight Connector 3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7" name="TextBox 4">
            <a:extLst>
              <a:ext uri="{FF2B5EF4-FFF2-40B4-BE49-F238E27FC236}">
                <a16:creationId xmlns:a16="http://schemas.microsoft.com/office/drawing/2014/main" id="{920F835D-58AD-332F-0D63-63FE2E9C94DE}"/>
              </a:ext>
            </a:extLst>
          </p:cNvPr>
          <p:cNvGraphicFramePr/>
          <p:nvPr>
            <p:extLst>
              <p:ext uri="{D42A27DB-BD31-4B8C-83A1-F6EECF244321}">
                <p14:modId xmlns:p14="http://schemas.microsoft.com/office/powerpoint/2010/main" val="1585273501"/>
              </p:ext>
            </p:extLst>
          </p:nvPr>
        </p:nvGraphicFramePr>
        <p:xfrm>
          <a:off x="5117606" y="853086"/>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91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Light bulb on yellow background with sketched light beams and cord">
            <a:extLst>
              <a:ext uri="{FF2B5EF4-FFF2-40B4-BE49-F238E27FC236}">
                <a16:creationId xmlns:a16="http://schemas.microsoft.com/office/drawing/2014/main" id="{C885BD22-B563-A4E3-7DF1-C07B93AE73AF}"/>
              </a:ext>
            </a:extLst>
          </p:cNvPr>
          <p:cNvPicPr>
            <a:picLocks noChangeAspect="1"/>
          </p:cNvPicPr>
          <p:nvPr/>
        </p:nvPicPr>
        <p:blipFill rotWithShape="1">
          <a:blip r:embed="rId2"/>
          <a:srcRect l="44827" r="569"/>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1EE58-F5B0-7B5B-DDFC-95545F36C248}"/>
              </a:ext>
            </a:extLst>
          </p:cNvPr>
          <p:cNvSpPr>
            <a:spLocks noGrp="1"/>
          </p:cNvSpPr>
          <p:nvPr>
            <p:ph type="title"/>
          </p:nvPr>
        </p:nvSpPr>
        <p:spPr>
          <a:xfrm>
            <a:off x="562230" y="328512"/>
            <a:ext cx="4977958" cy="1628970"/>
          </a:xfrm>
        </p:spPr>
        <p:txBody>
          <a:bodyPr anchor="ctr">
            <a:normAutofit/>
          </a:bodyPr>
          <a:lstStyle/>
          <a:p>
            <a:r>
              <a:rPr lang="en-US" sz="4000" b="1" i="0">
                <a:effectLst/>
                <a:latin typeface="Söhne"/>
              </a:rPr>
              <a:t>Recommendations:</a:t>
            </a:r>
            <a:endParaRPr lang="en-US" sz="4000"/>
          </a:p>
        </p:txBody>
      </p:sp>
      <p:sp>
        <p:nvSpPr>
          <p:cNvPr id="3" name="Content Placeholder 2">
            <a:extLst>
              <a:ext uri="{FF2B5EF4-FFF2-40B4-BE49-F238E27FC236}">
                <a16:creationId xmlns:a16="http://schemas.microsoft.com/office/drawing/2014/main" id="{AA8FFC30-C367-922D-F10D-8BCD1E34CEB6}"/>
              </a:ext>
            </a:extLst>
          </p:cNvPr>
          <p:cNvSpPr>
            <a:spLocks noGrp="1"/>
          </p:cNvSpPr>
          <p:nvPr>
            <p:ph idx="1"/>
          </p:nvPr>
        </p:nvSpPr>
        <p:spPr>
          <a:xfrm>
            <a:off x="761801" y="2884929"/>
            <a:ext cx="4659756" cy="3374137"/>
          </a:xfrm>
        </p:spPr>
        <p:txBody>
          <a:bodyPr anchor="ctr">
            <a:normAutofit/>
          </a:bodyPr>
          <a:lstStyle/>
          <a:p>
            <a:pPr>
              <a:buFont typeface="Arial" panose="020B0604020202020204" pitchFamily="34" charset="0"/>
              <a:buChar char="•"/>
            </a:pPr>
            <a:r>
              <a:rPr lang="en-US" sz="2000" b="0" i="0">
                <a:effectLst/>
                <a:latin typeface="Söhne"/>
              </a:rPr>
              <a:t>Teams might consider error handling and informative messages for better usability.</a:t>
            </a:r>
          </a:p>
          <a:p>
            <a:pPr>
              <a:buFont typeface="Arial" panose="020B0604020202020204" pitchFamily="34" charset="0"/>
              <a:buChar char="•"/>
            </a:pPr>
            <a:r>
              <a:rPr lang="en-US" sz="2000" b="0" i="0">
                <a:effectLst/>
                <a:latin typeface="Söhne"/>
              </a:rPr>
              <a:t>Consideration of edge cases, such as when a class cannot be determined, may enhance robustness.</a:t>
            </a:r>
          </a:p>
          <a:p>
            <a:pPr>
              <a:buFont typeface="Arial" panose="020B0604020202020204" pitchFamily="34" charset="0"/>
              <a:buChar char="•"/>
            </a:pPr>
            <a:r>
              <a:rPr lang="en-US" sz="2000" b="0" i="0">
                <a:effectLst/>
                <a:latin typeface="Söhne"/>
              </a:rPr>
              <a:t>Teams may want to optimize their code for efficiency and clarity.</a:t>
            </a:r>
          </a:p>
          <a:p>
            <a:pPr marL="0" indent="0">
              <a:buNone/>
            </a:pPr>
            <a:endParaRPr lang="en-US" sz="2000"/>
          </a:p>
        </p:txBody>
      </p:sp>
    </p:spTree>
    <p:extLst>
      <p:ext uri="{BB962C8B-B14F-4D97-AF65-F5344CB8AC3E}">
        <p14:creationId xmlns:p14="http://schemas.microsoft.com/office/powerpoint/2010/main" val="127650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706BC-951C-1145-48C7-A3B20D38BAFD}"/>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b="1" i="0">
                <a:effectLst/>
              </a:rPr>
              <a:t>Thank you</a:t>
            </a:r>
          </a:p>
        </p:txBody>
      </p:sp>
      <p:pic>
        <p:nvPicPr>
          <p:cNvPr id="6" name="Picture 5" descr="Steel machine">
            <a:extLst>
              <a:ext uri="{FF2B5EF4-FFF2-40B4-BE49-F238E27FC236}">
                <a16:creationId xmlns:a16="http://schemas.microsoft.com/office/drawing/2014/main" id="{9F9DDC05-AA57-A5CD-CE3A-C101DECDC6E9}"/>
              </a:ext>
            </a:extLst>
          </p:cNvPr>
          <p:cNvPicPr>
            <a:picLocks noChangeAspect="1"/>
          </p:cNvPicPr>
          <p:nvPr/>
        </p:nvPicPr>
        <p:blipFill rotWithShape="1">
          <a:blip r:embed="rId2"/>
          <a:srcRect l="28118" r="2655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p:spPr>
      </p:pic>
      <p:sp>
        <p:nvSpPr>
          <p:cNvPr id="9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1FDDDF-D33C-FAEC-BF1D-88F2F556AB2B}"/>
              </a:ext>
            </a:extLst>
          </p:cNvPr>
          <p:cNvSpPr>
            <a:spLocks noGrp="1"/>
          </p:cNvSpPr>
          <p:nvPr>
            <p:ph idx="1"/>
          </p:nvPr>
        </p:nvSpPr>
        <p:spPr>
          <a:xfrm>
            <a:off x="5297762" y="2706624"/>
            <a:ext cx="6251110" cy="3483864"/>
          </a:xfrm>
        </p:spPr>
        <p:txBody>
          <a:bodyPr vert="horz" lIns="91440" tIns="45720" rIns="91440" bIns="45720" rtlCol="0">
            <a:normAutofit/>
          </a:bodyPr>
          <a:lstStyle/>
          <a:p>
            <a:pPr marL="0" indent="0">
              <a:buNone/>
            </a:pPr>
            <a:br>
              <a:rPr lang="en-US" sz="2200"/>
            </a:br>
            <a:endParaRPr lang="en-US" sz="2200" b="1" i="0">
              <a:effectLst/>
            </a:endParaRPr>
          </a:p>
        </p:txBody>
      </p:sp>
    </p:spTree>
    <p:extLst>
      <p:ext uri="{BB962C8B-B14F-4D97-AF65-F5344CB8AC3E}">
        <p14:creationId xmlns:p14="http://schemas.microsoft.com/office/powerpoint/2010/main" val="163436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D70D6-BCB9-A2B1-4515-12D99C241F5F}"/>
              </a:ext>
            </a:extLst>
          </p:cNvPr>
          <p:cNvSpPr>
            <a:spLocks noGrp="1"/>
          </p:cNvSpPr>
          <p:nvPr>
            <p:ph type="title"/>
          </p:nvPr>
        </p:nvSpPr>
        <p:spPr>
          <a:xfrm>
            <a:off x="159294" y="370726"/>
            <a:ext cx="6346172" cy="1849684"/>
          </a:xfrm>
        </p:spPr>
        <p:txBody>
          <a:bodyPr anchor="b">
            <a:normAutofit/>
          </a:bodyPr>
          <a:lstStyle/>
          <a:p>
            <a:r>
              <a:rPr lang="en-US">
                <a:ea typeface="+mj-lt"/>
                <a:cs typeface="+mj-lt"/>
              </a:rPr>
              <a:t>   Classification Problem</a:t>
            </a:r>
            <a:endParaRPr lang="en-US">
              <a:cs typeface="Calibri Light"/>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F0FEBD-F3C0-460A-DBE9-FF2B0A85A8AE}"/>
              </a:ext>
            </a:extLst>
          </p:cNvPr>
          <p:cNvSpPr>
            <a:spLocks noGrp="1"/>
          </p:cNvSpPr>
          <p:nvPr>
            <p:ph idx="1"/>
          </p:nvPr>
        </p:nvSpPr>
        <p:spPr>
          <a:xfrm>
            <a:off x="3096" y="2872899"/>
            <a:ext cx="6190260" cy="3320668"/>
          </a:xfrm>
        </p:spPr>
        <p:txBody>
          <a:bodyPr vert="horz" lIns="91440" tIns="45720" rIns="91440" bIns="45720" rtlCol="0" anchor="t">
            <a:noAutofit/>
          </a:bodyPr>
          <a:lstStyle/>
          <a:p>
            <a:r>
              <a:rPr lang="en-US" sz="2000">
                <a:cs typeface="Calibri"/>
              </a:rPr>
              <a:t>There are 3 types of datasets that are given and the task is to predict classes based on the values we input</a:t>
            </a:r>
          </a:p>
          <a:p>
            <a:r>
              <a:rPr lang="en-US" sz="2000">
                <a:cs typeface="Calibri"/>
              </a:rPr>
              <a:t>B-type and C-type datasets have 2 classes and O-type has 10 classes</a:t>
            </a:r>
          </a:p>
          <a:p>
            <a:r>
              <a:rPr lang="en-US" sz="2000">
                <a:cs typeface="Calibri"/>
              </a:rPr>
              <a:t>For the B-type we should be able to input a number and get the correct class</a:t>
            </a:r>
          </a:p>
          <a:p>
            <a:r>
              <a:rPr lang="en-US" sz="2000">
                <a:latin typeface="Arial"/>
                <a:cs typeface="Arial"/>
              </a:rPr>
              <a:t>For the c-type we should be able to input a vector of any length and get the correct class for each element in the vector</a:t>
            </a:r>
          </a:p>
          <a:p>
            <a:r>
              <a:rPr lang="en-US" sz="2000">
                <a:latin typeface="Arial"/>
                <a:cs typeface="Arial"/>
              </a:rPr>
              <a:t>For O-type we need to input a vector that contains 8 numbers and get the correct class for the vector</a:t>
            </a:r>
          </a:p>
          <a:p>
            <a:pPr marL="0" indent="0">
              <a:buNone/>
            </a:pPr>
            <a:endParaRPr lang="en-US" sz="2000">
              <a:cs typeface="Calibri"/>
            </a:endParaRPr>
          </a:p>
        </p:txBody>
      </p:sp>
      <p:pic>
        <p:nvPicPr>
          <p:cNvPr id="5" name="Picture 4" descr="Light bulb on yellow background with sketched light beams and cord">
            <a:extLst>
              <a:ext uri="{FF2B5EF4-FFF2-40B4-BE49-F238E27FC236}">
                <a16:creationId xmlns:a16="http://schemas.microsoft.com/office/drawing/2014/main" id="{B25D763C-5A71-32E0-DDCC-E895CD95CAD8}"/>
              </a:ext>
            </a:extLst>
          </p:cNvPr>
          <p:cNvPicPr>
            <a:picLocks noChangeAspect="1"/>
          </p:cNvPicPr>
          <p:nvPr/>
        </p:nvPicPr>
        <p:blipFill rotWithShape="1">
          <a:blip r:embed="rId2"/>
          <a:srcRect l="38314"/>
          <a:stretch/>
        </p:blipFill>
        <p:spPr>
          <a:xfrm>
            <a:off x="6186811" y="-47615"/>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0043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0A682-C32E-D65A-A8D6-DB4E06D5967D}"/>
              </a:ext>
            </a:extLst>
          </p:cNvPr>
          <p:cNvSpPr>
            <a:spLocks noGrp="1"/>
          </p:cNvSpPr>
          <p:nvPr>
            <p:ph type="title"/>
          </p:nvPr>
        </p:nvSpPr>
        <p:spPr>
          <a:xfrm>
            <a:off x="635000" y="640823"/>
            <a:ext cx="3418659" cy="5583148"/>
          </a:xfrm>
        </p:spPr>
        <p:txBody>
          <a:bodyPr anchor="ctr">
            <a:normAutofit/>
          </a:bodyPr>
          <a:lstStyle/>
          <a:p>
            <a:r>
              <a:rPr lang="en-US" sz="5400">
                <a:cs typeface="Calibri Light"/>
              </a:rPr>
              <a:t>Parameters considered to find the Perfect solution</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0245AF2-C322-F452-9803-3AA2FAFA3FB9}"/>
              </a:ext>
            </a:extLst>
          </p:cNvPr>
          <p:cNvGraphicFramePr>
            <a:graphicFrameLocks noGrp="1"/>
          </p:cNvGraphicFramePr>
          <p:nvPr>
            <p:ph idx="1"/>
            <p:extLst>
              <p:ext uri="{D42A27DB-BD31-4B8C-83A1-F6EECF244321}">
                <p14:modId xmlns:p14="http://schemas.microsoft.com/office/powerpoint/2010/main" val="41569228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5" name="Rectangle 5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E529D-710E-1409-6664-C6C0668B98BF}"/>
              </a:ext>
            </a:extLst>
          </p:cNvPr>
          <p:cNvSpPr>
            <a:spLocks noGrp="1"/>
          </p:cNvSpPr>
          <p:nvPr>
            <p:ph type="title"/>
          </p:nvPr>
        </p:nvSpPr>
        <p:spPr>
          <a:xfrm>
            <a:off x="1321396" y="350196"/>
            <a:ext cx="5468435" cy="1624520"/>
          </a:xfrm>
        </p:spPr>
        <p:txBody>
          <a:bodyPr anchor="ctr">
            <a:normAutofit/>
          </a:bodyPr>
          <a:lstStyle/>
          <a:p>
            <a:r>
              <a:rPr lang="en-US" sz="4000">
                <a:cs typeface="Calibri Light"/>
              </a:rPr>
              <a:t>The Nebula Classifier</a:t>
            </a:r>
            <a:endParaRPr lang="en-US" sz="4000"/>
          </a:p>
        </p:txBody>
      </p:sp>
      <p:sp>
        <p:nvSpPr>
          <p:cNvPr id="3" name="Content Placeholder 2">
            <a:extLst>
              <a:ext uri="{FF2B5EF4-FFF2-40B4-BE49-F238E27FC236}">
                <a16:creationId xmlns:a16="http://schemas.microsoft.com/office/drawing/2014/main" id="{7986F644-DE5F-6316-04C1-F7C5F9FBA72A}"/>
              </a:ext>
            </a:extLst>
          </p:cNvPr>
          <p:cNvSpPr>
            <a:spLocks noGrp="1"/>
          </p:cNvSpPr>
          <p:nvPr>
            <p:ph idx="1"/>
          </p:nvPr>
        </p:nvSpPr>
        <p:spPr>
          <a:xfrm>
            <a:off x="416521" y="2743200"/>
            <a:ext cx="7051967" cy="3613149"/>
          </a:xfrm>
        </p:spPr>
        <p:txBody>
          <a:bodyPr vert="horz" lIns="91440" tIns="45720" rIns="91440" bIns="45720" rtlCol="0" anchor="ctr">
            <a:noAutofit/>
          </a:bodyPr>
          <a:lstStyle/>
          <a:p>
            <a:pPr marL="0" indent="0">
              <a:buNone/>
            </a:pPr>
            <a:r>
              <a:rPr lang="en-US" sz="2400">
                <a:solidFill>
                  <a:srgbClr val="FFC000"/>
                </a:solidFill>
                <a:cs typeface="Calibri"/>
              </a:rPr>
              <a:t>                        For B and C Type Classifiers</a:t>
            </a:r>
          </a:p>
          <a:p>
            <a:r>
              <a:rPr lang="en-US" sz="2400">
                <a:cs typeface="Calibri"/>
              </a:rPr>
              <a:t>The Nebula classifier works by using the Euclidean Distance between the mean of two groups and input values</a:t>
            </a:r>
          </a:p>
          <a:p>
            <a:pPr marL="0" indent="0">
              <a:buNone/>
            </a:pPr>
            <a:r>
              <a:rPr lang="en-US" sz="2400">
                <a:solidFill>
                  <a:srgbClr val="FFC000"/>
                </a:solidFill>
                <a:cs typeface="Calibri"/>
              </a:rPr>
              <a:t>                                  </a:t>
            </a:r>
            <a:r>
              <a:rPr lang="en-US" sz="2400" b="1">
                <a:solidFill>
                  <a:srgbClr val="FFC000"/>
                </a:solidFill>
                <a:cs typeface="Calibri"/>
              </a:rPr>
              <a:t>For O Classifier</a:t>
            </a:r>
          </a:p>
          <a:p>
            <a:r>
              <a:rPr lang="en-US" sz="2400">
                <a:cs typeface="Calibri"/>
              </a:rPr>
              <a:t>The classifier use a FOR loop to iterate over the rows and then they find the difference between the input value and current row. It keeps going until the difference is 0 and classifies it according the row it stops at</a:t>
            </a:r>
          </a:p>
          <a:p>
            <a:endParaRPr lang="en-US" sz="2400">
              <a:cs typeface="Calibri"/>
            </a:endParaRPr>
          </a:p>
        </p:txBody>
      </p:sp>
      <p:pic>
        <p:nvPicPr>
          <p:cNvPr id="48" name="Picture 47" descr="Colorful paper stripes">
            <a:extLst>
              <a:ext uri="{FF2B5EF4-FFF2-40B4-BE49-F238E27FC236}">
                <a16:creationId xmlns:a16="http://schemas.microsoft.com/office/drawing/2014/main" id="{5EA7CD50-23C5-2BD6-3930-1E5EC7B3D6BB}"/>
              </a:ext>
            </a:extLst>
          </p:cNvPr>
          <p:cNvPicPr>
            <a:picLocks noChangeAspect="1"/>
          </p:cNvPicPr>
          <p:nvPr/>
        </p:nvPicPr>
        <p:blipFill rotWithShape="1">
          <a:blip r:embed="rId2"/>
          <a:srcRect l="11551" r="29049" b="-2"/>
          <a:stretch/>
        </p:blipFill>
        <p:spPr>
          <a:xfrm>
            <a:off x="7596187" y="1"/>
            <a:ext cx="4602638" cy="6858000"/>
          </a:xfrm>
          <a:prstGeom prst="rect">
            <a:avLst/>
          </a:prstGeom>
        </p:spPr>
      </p:pic>
    </p:spTree>
    <p:extLst>
      <p:ext uri="{BB962C8B-B14F-4D97-AF65-F5344CB8AC3E}">
        <p14:creationId xmlns:p14="http://schemas.microsoft.com/office/powerpoint/2010/main" val="333219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A41C-10D5-FFF6-E21B-EF0754BE56FE}"/>
              </a:ext>
            </a:extLst>
          </p:cNvPr>
          <p:cNvSpPr>
            <a:spLocks noGrp="1"/>
          </p:cNvSpPr>
          <p:nvPr>
            <p:ph type="title"/>
          </p:nvPr>
        </p:nvSpPr>
        <p:spPr/>
        <p:txBody>
          <a:bodyPr/>
          <a:lstStyle/>
          <a:p>
            <a:r>
              <a:rPr lang="en-US">
                <a:cs typeface="Calibri Light"/>
              </a:rPr>
              <a:t>                                 Strengths </a:t>
            </a:r>
          </a:p>
        </p:txBody>
      </p:sp>
      <p:sp>
        <p:nvSpPr>
          <p:cNvPr id="3" name="Content Placeholder 2">
            <a:extLst>
              <a:ext uri="{FF2B5EF4-FFF2-40B4-BE49-F238E27FC236}">
                <a16:creationId xmlns:a16="http://schemas.microsoft.com/office/drawing/2014/main" id="{463C2AAB-7347-7B6C-E74E-22F625FB8082}"/>
              </a:ext>
            </a:extLst>
          </p:cNvPr>
          <p:cNvSpPr>
            <a:spLocks noGrp="1"/>
          </p:cNvSpPr>
          <p:nvPr>
            <p:ph idx="1"/>
          </p:nvPr>
        </p:nvSpPr>
        <p:spPr>
          <a:xfrm>
            <a:off x="838200" y="1825625"/>
            <a:ext cx="10515600" cy="1541464"/>
          </a:xfrm>
        </p:spPr>
        <p:txBody>
          <a:bodyPr vert="horz" lIns="91440" tIns="45720" rIns="91440" bIns="45720" rtlCol="0" anchor="t">
            <a:normAutofit/>
          </a:bodyPr>
          <a:lstStyle/>
          <a:p>
            <a:r>
              <a:rPr lang="en-US">
                <a:cs typeface="Calibri"/>
              </a:rPr>
              <a:t>High Accuracy of the model</a:t>
            </a:r>
          </a:p>
          <a:p>
            <a:r>
              <a:rPr lang="en-US">
                <a:cs typeface="Calibri"/>
              </a:rPr>
              <a:t>The Code was cleanly written</a:t>
            </a:r>
          </a:p>
          <a:p>
            <a:r>
              <a:rPr lang="en-US">
                <a:cs typeface="Calibri"/>
              </a:rPr>
              <a:t>Good Responsiveness</a:t>
            </a:r>
          </a:p>
        </p:txBody>
      </p:sp>
      <p:sp>
        <p:nvSpPr>
          <p:cNvPr id="5" name="Title 1">
            <a:extLst>
              <a:ext uri="{FF2B5EF4-FFF2-40B4-BE49-F238E27FC236}">
                <a16:creationId xmlns:a16="http://schemas.microsoft.com/office/drawing/2014/main" id="{44B34C2F-23DE-5CD8-84B9-0AC201135F66}"/>
              </a:ext>
            </a:extLst>
          </p:cNvPr>
          <p:cNvSpPr txBox="1">
            <a:spLocks/>
          </p:cNvSpPr>
          <p:nvPr/>
        </p:nvSpPr>
        <p:spPr>
          <a:xfrm>
            <a:off x="990600" y="2374900"/>
            <a:ext cx="10515600" cy="26114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                             Weaknesses</a:t>
            </a:r>
          </a:p>
        </p:txBody>
      </p:sp>
      <p:sp>
        <p:nvSpPr>
          <p:cNvPr id="9" name="Content Placeholder 2">
            <a:extLst>
              <a:ext uri="{FF2B5EF4-FFF2-40B4-BE49-F238E27FC236}">
                <a16:creationId xmlns:a16="http://schemas.microsoft.com/office/drawing/2014/main" id="{2FFEE395-9846-C74A-1338-99438B303AE3}"/>
              </a:ext>
            </a:extLst>
          </p:cNvPr>
          <p:cNvSpPr txBox="1">
            <a:spLocks/>
          </p:cNvSpPr>
          <p:nvPr/>
        </p:nvSpPr>
        <p:spPr>
          <a:xfrm>
            <a:off x="835819" y="4097337"/>
            <a:ext cx="10670381" cy="19224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The code is not user-friendly</a:t>
            </a:r>
          </a:p>
          <a:p>
            <a:r>
              <a:rPr lang="en-US">
                <a:cs typeface="Calibri"/>
              </a:rPr>
              <a:t>It requires user to have a strong understanding of R to operate</a:t>
            </a:r>
          </a:p>
          <a:p>
            <a:r>
              <a:rPr lang="en-US">
                <a:cs typeface="Calibri"/>
              </a:rPr>
              <a:t>The code didn't have any built-in features to test accuracy</a:t>
            </a:r>
          </a:p>
          <a:p>
            <a:r>
              <a:rPr lang="en-US">
                <a:cs typeface="Calibri"/>
              </a:rPr>
              <a:t>For O classifier the run time is too high</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115619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CAB0-D2E6-EB79-2AF8-54E526FDCCFC}"/>
              </a:ext>
            </a:extLst>
          </p:cNvPr>
          <p:cNvSpPr>
            <a:spLocks noGrp="1"/>
          </p:cNvSpPr>
          <p:nvPr>
            <p:ph type="title"/>
          </p:nvPr>
        </p:nvSpPr>
        <p:spPr>
          <a:xfrm>
            <a:off x="5740400" y="626721"/>
            <a:ext cx="5538932" cy="1588803"/>
          </a:xfrm>
        </p:spPr>
        <p:txBody>
          <a:bodyPr anchor="b">
            <a:normAutofit/>
          </a:bodyPr>
          <a:lstStyle/>
          <a:p>
            <a:r>
              <a:rPr lang="en-US" sz="3600" b="0" i="0">
                <a:solidFill>
                  <a:schemeClr val="tx2"/>
                </a:solidFill>
                <a:effectLst/>
                <a:latin typeface="Google Sans"/>
              </a:rPr>
              <a:t>Overview</a:t>
            </a:r>
            <a:r>
              <a:rPr lang="en-US" sz="3600">
                <a:solidFill>
                  <a:schemeClr val="tx2"/>
                </a:solidFill>
                <a:latin typeface="Google Sans"/>
              </a:rPr>
              <a:t> </a:t>
            </a:r>
            <a:r>
              <a:rPr lang="en-US" sz="3600" b="0" i="0">
                <a:solidFill>
                  <a:schemeClr val="tx2"/>
                </a:solidFill>
                <a:effectLst/>
                <a:latin typeface="Google Sans"/>
              </a:rPr>
              <a:t> and </a:t>
            </a:r>
            <a:r>
              <a:rPr lang="en-US" sz="3600" b="0" i="0">
                <a:effectLst/>
                <a:latin typeface="Google Sans"/>
              </a:rPr>
              <a:t>Key Features</a:t>
            </a:r>
            <a:r>
              <a:rPr lang="en-US" sz="3600">
                <a:latin typeface="Google Sans"/>
              </a:rPr>
              <a:t> of </a:t>
            </a:r>
            <a:r>
              <a:rPr lang="en-US" sz="3600" err="1">
                <a:latin typeface="Google Sans"/>
              </a:rPr>
              <a:t>Innovista</a:t>
            </a:r>
            <a:br>
              <a:rPr lang="en-US" sz="3600" b="0" i="0">
                <a:solidFill>
                  <a:schemeClr val="tx2"/>
                </a:solidFill>
                <a:effectLst/>
                <a:latin typeface="Google Sans"/>
              </a:rPr>
            </a:br>
            <a:endParaRPr lang="en-US" sz="3600">
              <a:solidFill>
                <a:schemeClr val="tx2"/>
              </a:solidFill>
            </a:endParaRPr>
          </a:p>
        </p:txBody>
      </p:sp>
      <p:pic>
        <p:nvPicPr>
          <p:cNvPr id="5" name="Picture 4" descr="CPU with binary numbers and blueprint">
            <a:extLst>
              <a:ext uri="{FF2B5EF4-FFF2-40B4-BE49-F238E27FC236}">
                <a16:creationId xmlns:a16="http://schemas.microsoft.com/office/drawing/2014/main" id="{73E3438F-4891-B4D4-2C66-D416C07F28F3}"/>
              </a:ext>
            </a:extLst>
          </p:cNvPr>
          <p:cNvPicPr>
            <a:picLocks noChangeAspect="1"/>
          </p:cNvPicPr>
          <p:nvPr/>
        </p:nvPicPr>
        <p:blipFill rotWithShape="1">
          <a:blip r:embed="rId2"/>
          <a:srcRect l="28598" r="23663" b="-2"/>
          <a:stretch/>
        </p:blipFill>
        <p:spPr>
          <a:xfrm>
            <a:off x="612518" y="608141"/>
            <a:ext cx="4793644" cy="5648280"/>
          </a:xfrm>
          <a:prstGeom prst="rect">
            <a:avLst/>
          </a:prstGeom>
        </p:spPr>
      </p:pic>
      <p:sp>
        <p:nvSpPr>
          <p:cNvPr id="62" name="Freeform: Shape 27">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29">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31">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33">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842612" flipH="1" flipV="1">
            <a:off x="10382778" y="58162"/>
            <a:ext cx="944833" cy="904406"/>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35">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842612" flipH="1" flipV="1">
            <a:off x="10382780" y="58161"/>
            <a:ext cx="944832" cy="904404"/>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CB35F3-D387-FEDE-3C01-9C9BCDD7B43D}"/>
              </a:ext>
            </a:extLst>
          </p:cNvPr>
          <p:cNvSpPr>
            <a:spLocks noGrp="1"/>
          </p:cNvSpPr>
          <p:nvPr>
            <p:ph idx="1"/>
          </p:nvPr>
        </p:nvSpPr>
        <p:spPr>
          <a:xfrm>
            <a:off x="5740400" y="2572432"/>
            <a:ext cx="5693323" cy="976690"/>
          </a:xfrm>
        </p:spPr>
        <p:txBody>
          <a:bodyPr>
            <a:normAutofit/>
          </a:bodyPr>
          <a:lstStyle/>
          <a:p>
            <a:r>
              <a:rPr lang="en-US" sz="1600" b="0" i="0">
                <a:solidFill>
                  <a:schemeClr val="tx2"/>
                </a:solidFill>
                <a:effectLst/>
                <a:latin typeface="Google Sans"/>
              </a:rPr>
              <a:t>The Innovista classifier is a user-friendly tool that simplifies the process of classifying user input using UI-based menus and algorithms. It is designed for individuals with minimal R code knowledge.</a:t>
            </a:r>
          </a:p>
          <a:p>
            <a:endParaRPr lang="en-US" sz="1600">
              <a:solidFill>
                <a:schemeClr val="tx2"/>
              </a:solidFill>
              <a:latin typeface="Google Sans"/>
            </a:endParaRPr>
          </a:p>
          <a:p>
            <a:endParaRPr lang="en-US" sz="1600" b="0" i="0">
              <a:solidFill>
                <a:schemeClr val="tx2"/>
              </a:solidFill>
              <a:effectLst/>
              <a:latin typeface="Google Sans"/>
            </a:endParaRPr>
          </a:p>
          <a:p>
            <a:endParaRPr lang="en-US" sz="1600">
              <a:solidFill>
                <a:schemeClr val="tx2"/>
              </a:solidFill>
            </a:endParaRPr>
          </a:p>
        </p:txBody>
      </p:sp>
      <p:graphicFrame>
        <p:nvGraphicFramePr>
          <p:cNvPr id="4" name="Content Placeholder 2">
            <a:extLst>
              <a:ext uri="{FF2B5EF4-FFF2-40B4-BE49-F238E27FC236}">
                <a16:creationId xmlns:a16="http://schemas.microsoft.com/office/drawing/2014/main" id="{B41029F7-84D5-081D-6982-7F05BB49D90F}"/>
              </a:ext>
            </a:extLst>
          </p:cNvPr>
          <p:cNvGraphicFramePr>
            <a:graphicFrameLocks/>
          </p:cNvGraphicFramePr>
          <p:nvPr>
            <p:extLst>
              <p:ext uri="{D42A27DB-BD31-4B8C-83A1-F6EECF244321}">
                <p14:modId xmlns:p14="http://schemas.microsoft.com/office/powerpoint/2010/main" val="4280810887"/>
              </p:ext>
            </p:extLst>
          </p:nvPr>
        </p:nvGraphicFramePr>
        <p:xfrm>
          <a:off x="5740400" y="3696007"/>
          <a:ext cx="6045200" cy="2359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41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5969A-2DD3-C986-D61E-54922B0A4071}"/>
              </a:ext>
            </a:extLst>
          </p:cNvPr>
          <p:cNvSpPr>
            <a:spLocks noGrp="1"/>
          </p:cNvSpPr>
          <p:nvPr>
            <p:ph type="title"/>
          </p:nvPr>
        </p:nvSpPr>
        <p:spPr>
          <a:xfrm>
            <a:off x="635000" y="640823"/>
            <a:ext cx="3418659" cy="5583148"/>
          </a:xfrm>
        </p:spPr>
        <p:txBody>
          <a:bodyPr anchor="ctr">
            <a:normAutofit/>
          </a:bodyPr>
          <a:lstStyle/>
          <a:p>
            <a:r>
              <a:rPr lang="en-US" sz="5400" b="0" i="0">
                <a:effectLst/>
              </a:rPr>
              <a:t>Setup and selection</a:t>
            </a:r>
            <a:endParaRPr lang="en-US" sz="5400"/>
          </a:p>
        </p:txBody>
      </p:sp>
      <p:sp>
        <p:nvSpPr>
          <p:cNvPr id="2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2">
            <a:extLst>
              <a:ext uri="{FF2B5EF4-FFF2-40B4-BE49-F238E27FC236}">
                <a16:creationId xmlns:a16="http://schemas.microsoft.com/office/drawing/2014/main" id="{258DFFB2-A9E3-30C1-3A9F-9847C259AD1C}"/>
              </a:ext>
            </a:extLst>
          </p:cNvPr>
          <p:cNvGraphicFramePr>
            <a:graphicFrameLocks noGrp="1"/>
          </p:cNvGraphicFramePr>
          <p:nvPr>
            <p:ph idx="1"/>
            <p:extLst>
              <p:ext uri="{D42A27DB-BD31-4B8C-83A1-F6EECF244321}">
                <p14:modId xmlns:p14="http://schemas.microsoft.com/office/powerpoint/2010/main" val="12043589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721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up of a blue and green feather&#10;&#10;Description automatically generated">
            <a:extLst>
              <a:ext uri="{FF2B5EF4-FFF2-40B4-BE49-F238E27FC236}">
                <a16:creationId xmlns:a16="http://schemas.microsoft.com/office/drawing/2014/main" id="{CBC3740D-798A-2483-D982-402F938099CB}"/>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F96FDD-BA7B-A2C8-0F1F-6FF7B140BAFD}"/>
              </a:ext>
            </a:extLst>
          </p:cNvPr>
          <p:cNvSpPr>
            <a:spLocks noGrp="1"/>
          </p:cNvSpPr>
          <p:nvPr>
            <p:ph type="title"/>
          </p:nvPr>
        </p:nvSpPr>
        <p:spPr>
          <a:xfrm>
            <a:off x="838200" y="365125"/>
            <a:ext cx="10515600" cy="1325563"/>
          </a:xfrm>
        </p:spPr>
        <p:txBody>
          <a:bodyPr>
            <a:normAutofit/>
          </a:bodyPr>
          <a:lstStyle/>
          <a:p>
            <a:r>
              <a:rPr lang="en-US"/>
              <a:t>Classifiers:</a:t>
            </a:r>
          </a:p>
        </p:txBody>
      </p:sp>
      <p:graphicFrame>
        <p:nvGraphicFramePr>
          <p:cNvPr id="5" name="Content Placeholder 2">
            <a:extLst>
              <a:ext uri="{FF2B5EF4-FFF2-40B4-BE49-F238E27FC236}">
                <a16:creationId xmlns:a16="http://schemas.microsoft.com/office/drawing/2014/main" id="{56A3FA1D-33C7-23FE-3327-E6E4F65BDADC}"/>
              </a:ext>
            </a:extLst>
          </p:cNvPr>
          <p:cNvGraphicFramePr>
            <a:graphicFrameLocks noGrp="1"/>
          </p:cNvGraphicFramePr>
          <p:nvPr>
            <p:ph idx="1"/>
            <p:extLst>
              <p:ext uri="{D42A27DB-BD31-4B8C-83A1-F6EECF244321}">
                <p14:modId xmlns:p14="http://schemas.microsoft.com/office/powerpoint/2010/main" val="2191559571"/>
              </p:ext>
            </p:extLst>
          </p:nvPr>
        </p:nvGraphicFramePr>
        <p:xfrm>
          <a:off x="838200" y="1825625"/>
          <a:ext cx="10515600"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0FB73D30-1616-C8C0-DE9F-9381DBE21588}"/>
              </a:ext>
            </a:extLst>
          </p:cNvPr>
          <p:cNvSpPr txBox="1"/>
          <p:nvPr/>
        </p:nvSpPr>
        <p:spPr>
          <a:xfrm>
            <a:off x="1066800" y="5398025"/>
            <a:ext cx="10282198" cy="369332"/>
          </a:xfrm>
          <a:prstGeom prst="rect">
            <a:avLst/>
          </a:prstGeom>
          <a:noFill/>
        </p:spPr>
        <p:txBody>
          <a:bodyPr wrap="square">
            <a:spAutoFit/>
          </a:bodyPr>
          <a:lstStyle/>
          <a:p>
            <a:endParaRPr lang="en-US" b="0" i="0">
              <a:solidFill>
                <a:srgbClr val="1F1F1F"/>
              </a:solidFill>
              <a:effectLst/>
              <a:latin typeface="Google Sans"/>
            </a:endParaRPr>
          </a:p>
        </p:txBody>
      </p:sp>
      <p:sp>
        <p:nvSpPr>
          <p:cNvPr id="17" name="Rectangle 16">
            <a:extLst>
              <a:ext uri="{FF2B5EF4-FFF2-40B4-BE49-F238E27FC236}">
                <a16:creationId xmlns:a16="http://schemas.microsoft.com/office/drawing/2014/main" id="{9EA3EBB0-0F51-4BDA-E40D-0F9E259BF3BB}"/>
              </a:ext>
            </a:extLst>
          </p:cNvPr>
          <p:cNvSpPr/>
          <p:nvPr/>
        </p:nvSpPr>
        <p:spPr>
          <a:xfrm>
            <a:off x="1061998" y="5648825"/>
            <a:ext cx="10287000" cy="895644"/>
          </a:xfrm>
          <a:prstGeom prst="rect">
            <a:avLst/>
          </a:prstGeom>
          <a:solidFill>
            <a:srgbClr val="FF0000">
              <a:alpha val="9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a:solidFill>
                  <a:schemeClr val="bg1"/>
                </a:solidFill>
                <a:effectLst/>
                <a:latin typeface="Google Sans"/>
              </a:rPr>
              <a:t>Error Handling</a:t>
            </a:r>
            <a:r>
              <a:rPr lang="en-US" b="0" i="0">
                <a:solidFill>
                  <a:schemeClr val="bg1"/>
                </a:solidFill>
              </a:rPr>
              <a:t> </a:t>
            </a:r>
            <a:endParaRPr lang="en-US" b="0" i="0">
              <a:solidFill>
                <a:schemeClr val="bg1"/>
              </a:solidFill>
              <a:effectLst/>
              <a:latin typeface="Google Sans"/>
            </a:endParaRPr>
          </a:p>
          <a:p>
            <a:pPr algn="l"/>
            <a:r>
              <a:rPr lang="en-US" b="0" i="0">
                <a:solidFill>
                  <a:schemeClr val="bg1"/>
                </a:solidFill>
                <a:effectLst/>
                <a:latin typeface="Google Sans"/>
              </a:rPr>
              <a:t>The classifier checks for NAs and strings in the input and issues an error message if any are found, listing the index of the error. This allows the user to easily identify and rectify the issue</a:t>
            </a:r>
            <a:r>
              <a:rPr lang="en-US" b="0" i="0">
                <a:solidFill>
                  <a:srgbClr val="1F1F1F"/>
                </a:solidFill>
                <a:effectLst/>
                <a:latin typeface="Google Sans"/>
              </a:rPr>
              <a:t>.</a:t>
            </a:r>
          </a:p>
        </p:txBody>
      </p:sp>
    </p:spTree>
    <p:extLst>
      <p:ext uri="{BB962C8B-B14F-4D97-AF65-F5344CB8AC3E}">
        <p14:creationId xmlns:p14="http://schemas.microsoft.com/office/powerpoint/2010/main" val="247405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C2D66-3933-F5B7-E8A1-CE367792CD52}"/>
              </a:ext>
            </a:extLst>
          </p:cNvPr>
          <p:cNvSpPr>
            <a:spLocks noGrp="1"/>
          </p:cNvSpPr>
          <p:nvPr>
            <p:ph type="title"/>
          </p:nvPr>
        </p:nvSpPr>
        <p:spPr>
          <a:xfrm>
            <a:off x="659234" y="957447"/>
            <a:ext cx="3383280" cy="4943105"/>
          </a:xfrm>
        </p:spPr>
        <p:txBody>
          <a:bodyPr anchor="ctr">
            <a:normAutofit/>
          </a:bodyPr>
          <a:lstStyle/>
          <a:p>
            <a:pPr lvl="0"/>
            <a:br>
              <a:rPr lang="en-US" sz="2800" b="1" i="0">
                <a:effectLst/>
                <a:latin typeface="Söhne"/>
              </a:rPr>
            </a:br>
            <a:r>
              <a:rPr lang="en-US" sz="2800" b="1" i="0">
                <a:effectLst/>
                <a:latin typeface="Söhne"/>
              </a:rPr>
              <a:t>K-Nearest Neighbors (KNN) in Innovista Classifier </a:t>
            </a:r>
            <a:br>
              <a:rPr lang="en-US" sz="2800"/>
            </a:br>
            <a:r>
              <a:rPr lang="en-US" sz="2800" b="0" i="0"/>
              <a:t>KNN is like your classifier asking similar inputs for advice on classifying a new input.</a:t>
            </a:r>
            <a:br>
              <a:rPr lang="en-US" sz="2800"/>
            </a:br>
            <a:br>
              <a:rPr lang="en-US" sz="2800" b="1" i="0">
                <a:effectLst/>
                <a:latin typeface="Söhne"/>
              </a:rPr>
            </a:br>
            <a:endParaRPr lang="en-US" sz="2800"/>
          </a:p>
        </p:txBody>
      </p:sp>
      <p:sp>
        <p:nvSpPr>
          <p:cNvPr id="131" name="Rectangle 13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Rectangle 13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1" name="Content Placeholder 2">
            <a:extLst>
              <a:ext uri="{FF2B5EF4-FFF2-40B4-BE49-F238E27FC236}">
                <a16:creationId xmlns:a16="http://schemas.microsoft.com/office/drawing/2014/main" id="{8882B9F8-E904-6117-61B8-4EA9E052FF58}"/>
              </a:ext>
            </a:extLst>
          </p:cNvPr>
          <p:cNvGraphicFramePr>
            <a:graphicFrameLocks noGrp="1"/>
          </p:cNvGraphicFramePr>
          <p:nvPr>
            <p:ph idx="1"/>
            <p:extLst>
              <p:ext uri="{D42A27DB-BD31-4B8C-83A1-F6EECF244321}">
                <p14:modId xmlns:p14="http://schemas.microsoft.com/office/powerpoint/2010/main" val="2289155666"/>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60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INNOVISTA</vt:lpstr>
      <vt:lpstr>   Classification Problem</vt:lpstr>
      <vt:lpstr>Parameters considered to find the Perfect solution</vt:lpstr>
      <vt:lpstr>The Nebula Classifier</vt:lpstr>
      <vt:lpstr>                                 Strengths </vt:lpstr>
      <vt:lpstr>Overview  and Key Features of Innovista </vt:lpstr>
      <vt:lpstr>Setup and selection</vt:lpstr>
      <vt:lpstr>Classifiers:</vt:lpstr>
      <vt:lpstr> K-Nearest Neighbors (KNN) in Innovista Classifier  KNN is like your classifier asking similar inputs for advice on classifying a new input.  </vt:lpstr>
      <vt:lpstr>Multinomial Logistic Regression in Innovista Classifier  Multinomial Logistic Regression is like assigning weights to different factors (features) to predict the class of an input.  </vt:lpstr>
      <vt:lpstr>Comparison Among different companies: B-classifier</vt:lpstr>
      <vt:lpstr> C-classifier</vt:lpstr>
      <vt:lpstr>O-classifier</vt:lpstr>
      <vt:lpstr>Accuracy comparison for different companies</vt:lpstr>
      <vt:lpstr>Overall Rankings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INNOVISTA</dc:title>
  <dc:creator>Tumu, Vamsi Sai</dc:creator>
  <cp:revision>5</cp:revision>
  <dcterms:created xsi:type="dcterms:W3CDTF">2023-12-02T18:43:28Z</dcterms:created>
  <dcterms:modified xsi:type="dcterms:W3CDTF">2023-12-06T00:42:57Z</dcterms:modified>
</cp:coreProperties>
</file>