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소윤" userId="a01b22963202b14c" providerId="LiveId" clId="{36DCD72F-178A-46B9-BCB1-B357B70D12EC}"/>
    <pc:docChg chg="custSel modSld">
      <pc:chgData name="이 소윤" userId="a01b22963202b14c" providerId="LiveId" clId="{36DCD72F-178A-46B9-BCB1-B357B70D12EC}" dt="2021-11-29T08:53:56.344" v="22" actId="1076"/>
      <pc:docMkLst>
        <pc:docMk/>
      </pc:docMkLst>
      <pc:sldChg chg="addSp delSp modSp mod">
        <pc:chgData name="이 소윤" userId="a01b22963202b14c" providerId="LiveId" clId="{36DCD72F-178A-46B9-BCB1-B357B70D12EC}" dt="2021-11-29T08:53:56.344" v="22" actId="1076"/>
        <pc:sldMkLst>
          <pc:docMk/>
          <pc:sldMk cId="3922227307" sldId="256"/>
        </pc:sldMkLst>
        <pc:picChg chg="add mod">
          <ac:chgData name="이 소윤" userId="a01b22963202b14c" providerId="LiveId" clId="{36DCD72F-178A-46B9-BCB1-B357B70D12EC}" dt="2021-11-29T08:53:56.344" v="22" actId="1076"/>
          <ac:picMkLst>
            <pc:docMk/>
            <pc:sldMk cId="3922227307" sldId="256"/>
            <ac:picMk id="3" creationId="{1D8C577E-BD9D-4DD8-B3F0-D9C3C9473D9E}"/>
          </ac:picMkLst>
        </pc:picChg>
        <pc:picChg chg="mod">
          <ac:chgData name="이 소윤" userId="a01b22963202b14c" providerId="LiveId" clId="{36DCD72F-178A-46B9-BCB1-B357B70D12EC}" dt="2021-11-29T08:26:33.562" v="12" actId="14100"/>
          <ac:picMkLst>
            <pc:docMk/>
            <pc:sldMk cId="3922227307" sldId="256"/>
            <ac:picMk id="9" creationId="{4D6B5E86-4F6C-4BCF-BA76-8529C47E088A}"/>
          </ac:picMkLst>
        </pc:picChg>
        <pc:picChg chg="del mod ord">
          <ac:chgData name="이 소윤" userId="a01b22963202b14c" providerId="LiveId" clId="{36DCD72F-178A-46B9-BCB1-B357B70D12EC}" dt="2021-11-29T08:53:32.628" v="16" actId="478"/>
          <ac:picMkLst>
            <pc:docMk/>
            <pc:sldMk cId="3922227307" sldId="256"/>
            <ac:picMk id="21" creationId="{51B840F5-EADF-455B-AC7E-74DE877DB924}"/>
          </ac:picMkLst>
        </pc:picChg>
        <pc:picChg chg="mod">
          <ac:chgData name="이 소윤" userId="a01b22963202b14c" providerId="LiveId" clId="{36DCD72F-178A-46B9-BCB1-B357B70D12EC}" dt="2021-11-29T08:26:30.121" v="11" actId="14100"/>
          <ac:picMkLst>
            <pc:docMk/>
            <pc:sldMk cId="3922227307" sldId="256"/>
            <ac:picMk id="25" creationId="{0A3908C6-66D8-49D6-8256-E597E20FD5EC}"/>
          </ac:picMkLst>
        </pc:picChg>
      </pc:sldChg>
    </pc:docChg>
  </pc:docChgLst>
  <pc:docChgLst>
    <pc:chgData name="이 소윤" userId="a01b22963202b14c" providerId="LiveId" clId="{AA42E18D-805B-46C8-BB7B-AC46E9EF2D42}"/>
    <pc:docChg chg="modSld">
      <pc:chgData name="이 소윤" userId="a01b22963202b14c" providerId="LiveId" clId="{AA42E18D-805B-46C8-BB7B-AC46E9EF2D42}" dt="2021-11-07T07:09:39.570" v="32" actId="1076"/>
      <pc:docMkLst>
        <pc:docMk/>
      </pc:docMkLst>
      <pc:sldChg chg="modSp mod">
        <pc:chgData name="이 소윤" userId="a01b22963202b14c" providerId="LiveId" clId="{AA42E18D-805B-46C8-BB7B-AC46E9EF2D42}" dt="2021-10-31T11:20:04.939" v="8" actId="1076"/>
        <pc:sldMkLst>
          <pc:docMk/>
          <pc:sldMk cId="3922227307" sldId="256"/>
        </pc:sldMkLst>
        <pc:picChg chg="mod">
          <ac:chgData name="이 소윤" userId="a01b22963202b14c" providerId="LiveId" clId="{AA42E18D-805B-46C8-BB7B-AC46E9EF2D42}" dt="2021-10-29T10:12:38.535" v="4" actId="1076"/>
          <ac:picMkLst>
            <pc:docMk/>
            <pc:sldMk cId="3922227307" sldId="256"/>
            <ac:picMk id="5" creationId="{11B41401-E2DA-4113-A3AF-68DDF9A984EF}"/>
          </ac:picMkLst>
        </pc:picChg>
        <pc:picChg chg="mod">
          <ac:chgData name="이 소윤" userId="a01b22963202b14c" providerId="LiveId" clId="{AA42E18D-805B-46C8-BB7B-AC46E9EF2D42}" dt="2021-10-31T11:20:04.939" v="8" actId="1076"/>
          <ac:picMkLst>
            <pc:docMk/>
            <pc:sldMk cId="3922227307" sldId="256"/>
            <ac:picMk id="9" creationId="{4D6B5E86-4F6C-4BCF-BA76-8529C47E088A}"/>
          </ac:picMkLst>
        </pc:picChg>
        <pc:picChg chg="mod">
          <ac:chgData name="이 소윤" userId="a01b22963202b14c" providerId="LiveId" clId="{AA42E18D-805B-46C8-BB7B-AC46E9EF2D42}" dt="2021-10-29T10:12:47.205" v="6" actId="1076"/>
          <ac:picMkLst>
            <pc:docMk/>
            <pc:sldMk cId="3922227307" sldId="256"/>
            <ac:picMk id="15" creationId="{7D7117D2-1877-4BBC-8E30-0A30960062B3}"/>
          </ac:picMkLst>
        </pc:picChg>
        <pc:picChg chg="mod">
          <ac:chgData name="이 소윤" userId="a01b22963202b14c" providerId="LiveId" clId="{AA42E18D-805B-46C8-BB7B-AC46E9EF2D42}" dt="2021-10-29T10:12:52.668" v="7" actId="1076"/>
          <ac:picMkLst>
            <pc:docMk/>
            <pc:sldMk cId="3922227307" sldId="256"/>
            <ac:picMk id="21" creationId="{51B840F5-EADF-455B-AC7E-74DE877DB924}"/>
          </ac:picMkLst>
        </pc:picChg>
      </pc:sldChg>
      <pc:sldChg chg="modSp mod">
        <pc:chgData name="이 소윤" userId="a01b22963202b14c" providerId="LiveId" clId="{AA42E18D-805B-46C8-BB7B-AC46E9EF2D42}" dt="2021-11-07T07:09:39.570" v="32" actId="1076"/>
        <pc:sldMkLst>
          <pc:docMk/>
          <pc:sldMk cId="3409478119" sldId="257"/>
        </pc:sldMkLst>
        <pc:picChg chg="mod">
          <ac:chgData name="이 소윤" userId="a01b22963202b14c" providerId="LiveId" clId="{AA42E18D-805B-46C8-BB7B-AC46E9EF2D42}" dt="2021-11-07T07:09:36.806" v="31" actId="1076"/>
          <ac:picMkLst>
            <pc:docMk/>
            <pc:sldMk cId="3409478119" sldId="257"/>
            <ac:picMk id="11" creationId="{5D46EA65-E856-4A0B-B720-F8C4D4949360}"/>
          </ac:picMkLst>
        </pc:picChg>
        <pc:picChg chg="mod">
          <ac:chgData name="이 소윤" userId="a01b22963202b14c" providerId="LiveId" clId="{AA42E18D-805B-46C8-BB7B-AC46E9EF2D42}" dt="2021-11-07T07:09:39.570" v="32" actId="1076"/>
          <ac:picMkLst>
            <pc:docMk/>
            <pc:sldMk cId="3409478119" sldId="257"/>
            <ac:picMk id="13" creationId="{B073895E-A125-420B-9C1B-A8E091B3850B}"/>
          </ac:picMkLst>
        </pc:picChg>
      </pc:sldChg>
      <pc:sldChg chg="modSp mod">
        <pc:chgData name="이 소윤" userId="a01b22963202b14c" providerId="LiveId" clId="{AA42E18D-805B-46C8-BB7B-AC46E9EF2D42}" dt="2021-11-01T02:34:57.281" v="30" actId="1076"/>
        <pc:sldMkLst>
          <pc:docMk/>
          <pc:sldMk cId="3049346954" sldId="259"/>
        </pc:sldMkLst>
        <pc:picChg chg="mod">
          <ac:chgData name="이 소윤" userId="a01b22963202b14c" providerId="LiveId" clId="{AA42E18D-805B-46C8-BB7B-AC46E9EF2D42}" dt="2021-11-01T02:34:02.637" v="24" actId="1076"/>
          <ac:picMkLst>
            <pc:docMk/>
            <pc:sldMk cId="3049346954" sldId="259"/>
            <ac:picMk id="3" creationId="{29FCF197-F72C-4DAA-88C3-C758360590C2}"/>
          </ac:picMkLst>
        </pc:picChg>
        <pc:picChg chg="mod">
          <ac:chgData name="이 소윤" userId="a01b22963202b14c" providerId="LiveId" clId="{AA42E18D-805B-46C8-BB7B-AC46E9EF2D42}" dt="2021-11-01T02:34:33.935" v="28" actId="1076"/>
          <ac:picMkLst>
            <pc:docMk/>
            <pc:sldMk cId="3049346954" sldId="259"/>
            <ac:picMk id="16" creationId="{7597469B-2C7D-4E3C-BA44-559CB99CDFC5}"/>
          </ac:picMkLst>
        </pc:picChg>
        <pc:picChg chg="mod">
          <ac:chgData name="이 소윤" userId="a01b22963202b14c" providerId="LiveId" clId="{AA42E18D-805B-46C8-BB7B-AC46E9EF2D42}" dt="2021-11-01T02:34:57.281" v="30" actId="1076"/>
          <ac:picMkLst>
            <pc:docMk/>
            <pc:sldMk cId="3049346954" sldId="259"/>
            <ac:picMk id="17" creationId="{12C2E2D9-A6B4-4E8D-B9DA-F5C54972968C}"/>
          </ac:picMkLst>
        </pc:picChg>
        <pc:picChg chg="mod">
          <ac:chgData name="이 소윤" userId="a01b22963202b14c" providerId="LiveId" clId="{AA42E18D-805B-46C8-BB7B-AC46E9EF2D42}" dt="2021-11-01T02:31:33.632" v="9" actId="14100"/>
          <ac:picMkLst>
            <pc:docMk/>
            <pc:sldMk cId="3049346954" sldId="259"/>
            <ac:picMk id="19" creationId="{7D3DDDB6-2F0B-43C8-BF0A-AEBB66DCA785}"/>
          </ac:picMkLst>
        </pc:picChg>
        <pc:picChg chg="mod">
          <ac:chgData name="이 소윤" userId="a01b22963202b14c" providerId="LiveId" clId="{AA42E18D-805B-46C8-BB7B-AC46E9EF2D42}" dt="2021-11-01T02:31:33.632" v="9" actId="14100"/>
          <ac:picMkLst>
            <pc:docMk/>
            <pc:sldMk cId="3049346954" sldId="259"/>
            <ac:picMk id="21" creationId="{47520D67-5E3D-43BB-AD0E-071C957B0DA6}"/>
          </ac:picMkLst>
        </pc:picChg>
        <pc:picChg chg="mod">
          <ac:chgData name="이 소윤" userId="a01b22963202b14c" providerId="LiveId" clId="{AA42E18D-805B-46C8-BB7B-AC46E9EF2D42}" dt="2021-11-01T02:31:33.632" v="9" actId="14100"/>
          <ac:picMkLst>
            <pc:docMk/>
            <pc:sldMk cId="3049346954" sldId="259"/>
            <ac:picMk id="32" creationId="{5112C3E8-017B-40D8-848C-7FF2D373B1FC}"/>
          </ac:picMkLst>
        </pc:picChg>
        <pc:picChg chg="mod">
          <ac:chgData name="이 소윤" userId="a01b22963202b14c" providerId="LiveId" clId="{AA42E18D-805B-46C8-BB7B-AC46E9EF2D42}" dt="2021-11-01T02:31:33.632" v="9" actId="14100"/>
          <ac:picMkLst>
            <pc:docMk/>
            <pc:sldMk cId="3049346954" sldId="259"/>
            <ac:picMk id="33" creationId="{AEDAE631-0580-42D6-B92F-0E8CA7C7E14E}"/>
          </ac:picMkLst>
        </pc:picChg>
        <pc:picChg chg="mod">
          <ac:chgData name="이 소윤" userId="a01b22963202b14c" providerId="LiveId" clId="{AA42E18D-805B-46C8-BB7B-AC46E9EF2D42}" dt="2021-11-01T02:34:04.577" v="25" actId="1076"/>
          <ac:picMkLst>
            <pc:docMk/>
            <pc:sldMk cId="3049346954" sldId="259"/>
            <ac:picMk id="34" creationId="{CFFC111E-5C34-4FED-9C73-63A5917305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A2B6F-B442-4F43-96C7-10A2E18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A1026-0A23-428B-AFC9-29B2209A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1CA9-6B59-4207-AEEA-0C8BD646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3F27-236C-4BA4-A3FC-4468A584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5F5E-4123-4F06-96E8-6570FE20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43190-16AE-4EF2-B234-7561F4B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F8B83-D0EE-4D22-8E89-6E11EC44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65F3-45D4-4E55-BF0E-B8DF33AA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9A755-D4BC-4657-8210-2C72838F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7AB66-0C04-4834-9EA5-EA83BBD1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7A7D7-C9CC-430C-8965-014F9946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0A5CB-6549-41E2-99E5-F7C428644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90C3-682E-4ECD-A414-6C9E15C4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20E3A-1E97-4F99-AC87-D629C552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8A62D-CF70-46AE-B2F4-F6DC002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0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299D-B823-4666-8876-76993603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2C8CC-2747-4EA4-AEA9-0DFA9453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CBDD7-52C6-48F8-9EB7-E175EC3F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99CDF-DEB1-4C10-98E4-3D7E1DD1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92838-ED07-4819-BEE7-92E96C56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D2A1-67FC-4F6C-8A4D-9FB4232C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D048D-61E1-4BA8-95D4-C9EDEBF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F7CF2-6DAA-4ED6-9BA5-DA4099F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8EB8-F541-4B20-A18B-D4B24E24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B4DA9-39DA-4020-AC5D-33665377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98C2A-676C-4FDB-B5F6-AE5DDA5D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39DBE-C75C-449A-B9C0-13B8FF12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D40F2-F620-41F9-ABFB-49172C43A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E7EB5-DC1E-408C-94F0-FE4D38A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C6902-9F01-4156-A6A1-EA8D7C7C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0C87D-E6B8-4CC5-BF52-EA007464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01164-892C-4E4B-B962-571718A7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935E2-CBFB-4D61-8864-D50D12EE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BE8A1-BF66-4539-A9C1-BC276A37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C3FFE-B2B5-4633-8EC3-6BDBC837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2CC84-D765-43D3-823F-417418AB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4D581-E4B0-4881-8BA0-C60DC159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F0414-2631-4FD4-AB2F-5BEEAF2F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78C197-EC07-42EB-9E76-64992FE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123FC-5E01-4F5D-B866-A27088B6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107C7C-F124-4014-BEF1-AE277325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6842C-3ED4-40DB-8F6F-8BDA7D4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85733-C3D7-4719-8F9C-22B3FDF1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BF86AA-C085-41A4-B1CF-BBF8952F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56694E-F36F-4467-B8B8-0389AA03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372AC-E63A-4374-89C8-A5012D4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18AA-E268-4DFF-BD73-C6E406FB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DA721-55A8-4976-B886-85A81912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E2C67-C42C-4E89-83E5-86419E08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79D02-6F0B-4F12-A482-DC429261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F6B75-53BD-40AA-AA6C-3C4DAE2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8349B-9234-4267-9780-1A58AA7C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4B96-C613-47F8-A9AF-4C79EA9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F53DB-EE44-4D40-AEE0-781610DED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7395C-E0BD-4F0E-8DA0-F7B710EE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71CA5-206F-4329-8861-207DBCC6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CF71D-3D03-4190-8A8B-8DB9A934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197C7-E046-4658-BFD3-EF4C29D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2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10434-9F4D-4A60-8C01-AE272C41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B92B3-395D-407E-99C3-31B1D35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2D1A8-7AEC-4BF0-8ACF-87609DDC3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93C1-D16A-419E-B414-ABF0F13033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E9E69-F053-4C5A-855F-D235AB6D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DC540-6632-4AF1-9818-1354A880F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3E44-F0FB-4F31-8530-CC85FA5F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CF197-F72C-4DAA-88C3-C75836059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37"/>
          <a:stretch/>
        </p:blipFill>
        <p:spPr>
          <a:xfrm>
            <a:off x="8170594" y="308120"/>
            <a:ext cx="3403875" cy="28079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97469B-2C7D-4E3C-BA44-559CB99CD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44"/>
          <a:stretch/>
        </p:blipFill>
        <p:spPr>
          <a:xfrm>
            <a:off x="8149162" y="3513891"/>
            <a:ext cx="4488246" cy="274433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DB9E9B-1F1D-48C8-BE9A-B659ED480A1A}"/>
              </a:ext>
            </a:extLst>
          </p:cNvPr>
          <p:cNvSpPr/>
          <p:nvPr/>
        </p:nvSpPr>
        <p:spPr>
          <a:xfrm>
            <a:off x="8149162" y="165834"/>
            <a:ext cx="3392796" cy="6521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C2E2D9-A6B4-4E8D-B9DA-F5C549729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72"/>
          <a:stretch/>
        </p:blipFill>
        <p:spPr>
          <a:xfrm>
            <a:off x="1191896" y="364404"/>
            <a:ext cx="3722535" cy="2295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3DDDB6-2F0B-43C8-BF0A-AEBB66DCA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550"/>
          <a:stretch/>
        </p:blipFill>
        <p:spPr>
          <a:xfrm>
            <a:off x="1177762" y="5050439"/>
            <a:ext cx="4450286" cy="13319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520D67-5E3D-43BB-AD0E-071C957B0D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537"/>
          <a:stretch/>
        </p:blipFill>
        <p:spPr>
          <a:xfrm>
            <a:off x="5093285" y="4665613"/>
            <a:ext cx="2346219" cy="2021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112C3E8-017B-40D8-848C-7FF2D373B1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" t="867" r="69435" b="-867"/>
          <a:stretch/>
        </p:blipFill>
        <p:spPr>
          <a:xfrm>
            <a:off x="4951857" y="341415"/>
            <a:ext cx="2761972" cy="23416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EDAE631-0580-42D6-B92F-0E8CA7C7E14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5437"/>
          <a:stretch/>
        </p:blipFill>
        <p:spPr>
          <a:xfrm>
            <a:off x="1208770" y="2938372"/>
            <a:ext cx="2728476" cy="159581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FFC111E-5C34-4FED-9C73-63A5917305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5437"/>
          <a:stretch/>
        </p:blipFill>
        <p:spPr>
          <a:xfrm>
            <a:off x="4951857" y="2923667"/>
            <a:ext cx="3141359" cy="159581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AA4A4C-6F7D-4705-8A8C-5472FB7F82ED}"/>
              </a:ext>
            </a:extLst>
          </p:cNvPr>
          <p:cNvSpPr/>
          <p:nvPr/>
        </p:nvSpPr>
        <p:spPr>
          <a:xfrm>
            <a:off x="203753" y="165834"/>
            <a:ext cx="7965019" cy="2693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0A5C38-2CB7-4597-8FC6-267D0D83B6B6}"/>
              </a:ext>
            </a:extLst>
          </p:cNvPr>
          <p:cNvSpPr txBox="1"/>
          <p:nvPr/>
        </p:nvSpPr>
        <p:spPr>
          <a:xfrm>
            <a:off x="579564" y="12785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C1F6BE-FB6F-471B-82FA-D852D681DCFE}"/>
              </a:ext>
            </a:extLst>
          </p:cNvPr>
          <p:cNvSpPr/>
          <p:nvPr/>
        </p:nvSpPr>
        <p:spPr>
          <a:xfrm>
            <a:off x="205213" y="2858867"/>
            <a:ext cx="7965019" cy="1806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C7CA0E-DB25-4FF1-AEC3-28B25FD2BF57}"/>
              </a:ext>
            </a:extLst>
          </p:cNvPr>
          <p:cNvSpPr txBox="1"/>
          <p:nvPr/>
        </p:nvSpPr>
        <p:spPr>
          <a:xfrm>
            <a:off x="575743" y="36380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227407-CF4C-4B98-B148-7C2514E1C3E7}"/>
              </a:ext>
            </a:extLst>
          </p:cNvPr>
          <p:cNvSpPr/>
          <p:nvPr/>
        </p:nvSpPr>
        <p:spPr>
          <a:xfrm>
            <a:off x="199990" y="4667979"/>
            <a:ext cx="7965019" cy="201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823688-45F2-44F6-9B07-299C0BD15A99}"/>
              </a:ext>
            </a:extLst>
          </p:cNvPr>
          <p:cNvSpPr txBox="1"/>
          <p:nvPr/>
        </p:nvSpPr>
        <p:spPr>
          <a:xfrm>
            <a:off x="525796" y="554702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3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B41401-E2DA-4113-A3AF-68DDF9A9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83"/>
          <a:stretch/>
        </p:blipFill>
        <p:spPr>
          <a:xfrm>
            <a:off x="760337" y="662184"/>
            <a:ext cx="4499304" cy="2766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6B5E86-4F6C-4BCF-BA76-8529C47E0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11" b="14865"/>
          <a:stretch/>
        </p:blipFill>
        <p:spPr>
          <a:xfrm>
            <a:off x="5536522" y="4043466"/>
            <a:ext cx="4360805" cy="275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7117D2-1877-4BBC-8E30-0A3096006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11"/>
          <a:stretch/>
        </p:blipFill>
        <p:spPr>
          <a:xfrm>
            <a:off x="776133" y="3627620"/>
            <a:ext cx="4473221" cy="30039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379-E1AC-4895-A5EF-C1FD6648FE3B}"/>
              </a:ext>
            </a:extLst>
          </p:cNvPr>
          <p:cNvSpPr/>
          <p:nvPr/>
        </p:nvSpPr>
        <p:spPr>
          <a:xfrm>
            <a:off x="627854" y="133166"/>
            <a:ext cx="4867424" cy="6669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7E4C2-31CB-4EBE-A5FE-073B092BBC41}"/>
              </a:ext>
            </a:extLst>
          </p:cNvPr>
          <p:cNvSpPr txBox="1"/>
          <p:nvPr/>
        </p:nvSpPr>
        <p:spPr>
          <a:xfrm>
            <a:off x="719092" y="29285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피처 엔지니어링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3BD82-ED63-4DC1-B936-7FE22E9B5370}"/>
              </a:ext>
            </a:extLst>
          </p:cNvPr>
          <p:cNvSpPr/>
          <p:nvPr/>
        </p:nvSpPr>
        <p:spPr>
          <a:xfrm>
            <a:off x="5508457" y="133166"/>
            <a:ext cx="6082684" cy="3901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EBDB71-815A-4380-91EC-6D4E558BA162}"/>
              </a:ext>
            </a:extLst>
          </p:cNvPr>
          <p:cNvSpPr/>
          <p:nvPr/>
        </p:nvSpPr>
        <p:spPr>
          <a:xfrm>
            <a:off x="5506931" y="4043466"/>
            <a:ext cx="6082684" cy="2759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A3908C6-66D8-49D6-8256-E597E20FD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60"/>
          <a:stretch/>
        </p:blipFill>
        <p:spPr>
          <a:xfrm>
            <a:off x="5536523" y="206541"/>
            <a:ext cx="5939654" cy="38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2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oshmicro@gmail.com</dc:creator>
  <cp:lastModifiedBy>oshmicro@gmail.com</cp:lastModifiedBy>
  <cp:revision>2</cp:revision>
  <dcterms:created xsi:type="dcterms:W3CDTF">2021-10-28T12:23:08Z</dcterms:created>
  <dcterms:modified xsi:type="dcterms:W3CDTF">2021-11-30T10:11:37Z</dcterms:modified>
</cp:coreProperties>
</file>