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F83F6-056E-464B-A0F8-9C38B2A31A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3C9C98-1E48-495E-B15D-3E1707081DD9}">
      <dgm:prSet/>
      <dgm:spPr/>
      <dgm:t>
        <a:bodyPr/>
        <a:lstStyle/>
        <a:p>
          <a:r>
            <a:rPr lang="en-US"/>
            <a:t>Most don’t check weather</a:t>
          </a:r>
        </a:p>
      </dgm:t>
    </dgm:pt>
    <dgm:pt modelId="{D81AA7D8-5468-4930-93F0-38867A2BDFB9}" type="parTrans" cxnId="{B820B6B3-FB52-4963-93DC-870354312CF6}">
      <dgm:prSet/>
      <dgm:spPr/>
      <dgm:t>
        <a:bodyPr/>
        <a:lstStyle/>
        <a:p>
          <a:endParaRPr lang="en-US"/>
        </a:p>
      </dgm:t>
    </dgm:pt>
    <dgm:pt modelId="{34AB132C-AEB5-40E6-A07A-B82B61F7A0A2}" type="sibTrans" cxnId="{B820B6B3-FB52-4963-93DC-870354312CF6}">
      <dgm:prSet/>
      <dgm:spPr/>
      <dgm:t>
        <a:bodyPr/>
        <a:lstStyle/>
        <a:p>
          <a:endParaRPr lang="en-US"/>
        </a:p>
      </dgm:t>
    </dgm:pt>
    <dgm:pt modelId="{D2C903E3-99FA-4B00-8FAB-54BB711C6A36}">
      <dgm:prSet/>
      <dgm:spPr/>
      <dgm:t>
        <a:bodyPr/>
        <a:lstStyle/>
        <a:p>
          <a:r>
            <a:rPr lang="en-US" dirty="0"/>
            <a:t>Through this, based on location, app can, using barometer and air pressure, predict whether there is a chance of rain or snow, hence my app name ‘Need an Umbrella?’</a:t>
          </a:r>
        </a:p>
      </dgm:t>
    </dgm:pt>
    <dgm:pt modelId="{7CF5FAC8-8425-4266-BCED-BE977F9E8110}" type="parTrans" cxnId="{08C04DD2-39EC-497B-8C64-1C75E597E45D}">
      <dgm:prSet/>
      <dgm:spPr/>
      <dgm:t>
        <a:bodyPr/>
        <a:lstStyle/>
        <a:p>
          <a:endParaRPr lang="en-US"/>
        </a:p>
      </dgm:t>
    </dgm:pt>
    <dgm:pt modelId="{C432B90F-73E6-4124-9F67-C8FCC6AA8A93}" type="sibTrans" cxnId="{08C04DD2-39EC-497B-8C64-1C75E597E45D}">
      <dgm:prSet/>
      <dgm:spPr/>
      <dgm:t>
        <a:bodyPr/>
        <a:lstStyle/>
        <a:p>
          <a:endParaRPr lang="en-US"/>
        </a:p>
      </dgm:t>
    </dgm:pt>
    <dgm:pt modelId="{77828010-1943-4B01-8EC2-53B6789F377C}" type="pres">
      <dgm:prSet presAssocID="{25BF83F6-056E-464B-A0F8-9C38B2A31AEB}" presName="root" presStyleCnt="0">
        <dgm:presLayoutVars>
          <dgm:dir/>
          <dgm:resizeHandles val="exact"/>
        </dgm:presLayoutVars>
      </dgm:prSet>
      <dgm:spPr/>
    </dgm:pt>
    <dgm:pt modelId="{F2D6A85D-575B-4B8E-AD62-023DEB5994FB}" type="pres">
      <dgm:prSet presAssocID="{7D3C9C98-1E48-495E-B15D-3E1707081DD9}" presName="compNode" presStyleCnt="0"/>
      <dgm:spPr/>
    </dgm:pt>
    <dgm:pt modelId="{02B91CDA-FA4F-4539-B2CC-1333E78BBB5F}" type="pres">
      <dgm:prSet presAssocID="{7D3C9C98-1E48-495E-B15D-3E1707081D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5BD3C274-F21B-4D14-A564-860F4E4D086B}" type="pres">
      <dgm:prSet presAssocID="{7D3C9C98-1E48-495E-B15D-3E1707081DD9}" presName="spaceRect" presStyleCnt="0"/>
      <dgm:spPr/>
    </dgm:pt>
    <dgm:pt modelId="{B20023EF-D014-47F2-AED9-81DC549D90CF}" type="pres">
      <dgm:prSet presAssocID="{7D3C9C98-1E48-495E-B15D-3E1707081DD9}" presName="textRect" presStyleLbl="revTx" presStyleIdx="0" presStyleCnt="2">
        <dgm:presLayoutVars>
          <dgm:chMax val="1"/>
          <dgm:chPref val="1"/>
        </dgm:presLayoutVars>
      </dgm:prSet>
      <dgm:spPr/>
    </dgm:pt>
    <dgm:pt modelId="{0A0D4D07-8113-4E65-B874-9663F30F3493}" type="pres">
      <dgm:prSet presAssocID="{34AB132C-AEB5-40E6-A07A-B82B61F7A0A2}" presName="sibTrans" presStyleCnt="0"/>
      <dgm:spPr/>
    </dgm:pt>
    <dgm:pt modelId="{01B10EEF-4A3C-4B6A-A2A2-D89F95648692}" type="pres">
      <dgm:prSet presAssocID="{D2C903E3-99FA-4B00-8FAB-54BB711C6A36}" presName="compNode" presStyleCnt="0"/>
      <dgm:spPr/>
    </dgm:pt>
    <dgm:pt modelId="{96C9516C-334E-47BD-9CEC-15FDD1511D06}" type="pres">
      <dgm:prSet presAssocID="{D2C903E3-99FA-4B00-8FAB-54BB711C6A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5DB44DEF-E27B-4DBE-8BB7-63E17581A667}" type="pres">
      <dgm:prSet presAssocID="{D2C903E3-99FA-4B00-8FAB-54BB711C6A36}" presName="spaceRect" presStyleCnt="0"/>
      <dgm:spPr/>
    </dgm:pt>
    <dgm:pt modelId="{DBF0CA46-5B46-4A60-AA2B-6613BA81B3E3}" type="pres">
      <dgm:prSet presAssocID="{D2C903E3-99FA-4B00-8FAB-54BB711C6A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654C30E-0D25-455A-90B2-4BF95EB0DA4D}" type="presOf" srcId="{D2C903E3-99FA-4B00-8FAB-54BB711C6A36}" destId="{DBF0CA46-5B46-4A60-AA2B-6613BA81B3E3}" srcOrd="0" destOrd="0" presId="urn:microsoft.com/office/officeart/2018/2/layout/IconLabelList"/>
    <dgm:cxn modelId="{2C73BB66-938B-46B4-8A72-3E5E2FE2C066}" type="presOf" srcId="{7D3C9C98-1E48-495E-B15D-3E1707081DD9}" destId="{B20023EF-D014-47F2-AED9-81DC549D90CF}" srcOrd="0" destOrd="0" presId="urn:microsoft.com/office/officeart/2018/2/layout/IconLabelList"/>
    <dgm:cxn modelId="{AF78ADA9-5C5D-42EB-860A-98A18773120C}" type="presOf" srcId="{25BF83F6-056E-464B-A0F8-9C38B2A31AEB}" destId="{77828010-1943-4B01-8EC2-53B6789F377C}" srcOrd="0" destOrd="0" presId="urn:microsoft.com/office/officeart/2018/2/layout/IconLabelList"/>
    <dgm:cxn modelId="{B820B6B3-FB52-4963-93DC-870354312CF6}" srcId="{25BF83F6-056E-464B-A0F8-9C38B2A31AEB}" destId="{7D3C9C98-1E48-495E-B15D-3E1707081DD9}" srcOrd="0" destOrd="0" parTransId="{D81AA7D8-5468-4930-93F0-38867A2BDFB9}" sibTransId="{34AB132C-AEB5-40E6-A07A-B82B61F7A0A2}"/>
    <dgm:cxn modelId="{08C04DD2-39EC-497B-8C64-1C75E597E45D}" srcId="{25BF83F6-056E-464B-A0F8-9C38B2A31AEB}" destId="{D2C903E3-99FA-4B00-8FAB-54BB711C6A36}" srcOrd="1" destOrd="0" parTransId="{7CF5FAC8-8425-4266-BCED-BE977F9E8110}" sibTransId="{C432B90F-73E6-4124-9F67-C8FCC6AA8A93}"/>
    <dgm:cxn modelId="{02B00F88-1E84-4D30-98E3-5EF6E5989F76}" type="presParOf" srcId="{77828010-1943-4B01-8EC2-53B6789F377C}" destId="{F2D6A85D-575B-4B8E-AD62-023DEB5994FB}" srcOrd="0" destOrd="0" presId="urn:microsoft.com/office/officeart/2018/2/layout/IconLabelList"/>
    <dgm:cxn modelId="{BCB1D23D-818C-4092-9EF4-F24F535C6209}" type="presParOf" srcId="{F2D6A85D-575B-4B8E-AD62-023DEB5994FB}" destId="{02B91CDA-FA4F-4539-B2CC-1333E78BBB5F}" srcOrd="0" destOrd="0" presId="urn:microsoft.com/office/officeart/2018/2/layout/IconLabelList"/>
    <dgm:cxn modelId="{7C03BAD4-88F7-43A2-A704-8FDCBA0D10A0}" type="presParOf" srcId="{F2D6A85D-575B-4B8E-AD62-023DEB5994FB}" destId="{5BD3C274-F21B-4D14-A564-860F4E4D086B}" srcOrd="1" destOrd="0" presId="urn:microsoft.com/office/officeart/2018/2/layout/IconLabelList"/>
    <dgm:cxn modelId="{9414D707-BEF8-40D9-889A-A39FD489191F}" type="presParOf" srcId="{F2D6A85D-575B-4B8E-AD62-023DEB5994FB}" destId="{B20023EF-D014-47F2-AED9-81DC549D90CF}" srcOrd="2" destOrd="0" presId="urn:microsoft.com/office/officeart/2018/2/layout/IconLabelList"/>
    <dgm:cxn modelId="{0AB859EA-52E9-4455-9E8A-DE172F59E001}" type="presParOf" srcId="{77828010-1943-4B01-8EC2-53B6789F377C}" destId="{0A0D4D07-8113-4E65-B874-9663F30F3493}" srcOrd="1" destOrd="0" presId="urn:microsoft.com/office/officeart/2018/2/layout/IconLabelList"/>
    <dgm:cxn modelId="{58BD5902-19C4-445A-A4A4-1F3C0FD7CB02}" type="presParOf" srcId="{77828010-1943-4B01-8EC2-53B6789F377C}" destId="{01B10EEF-4A3C-4B6A-A2A2-D89F95648692}" srcOrd="2" destOrd="0" presId="urn:microsoft.com/office/officeart/2018/2/layout/IconLabelList"/>
    <dgm:cxn modelId="{479279FF-1137-4AA7-88C9-0EE4B7829297}" type="presParOf" srcId="{01B10EEF-4A3C-4B6A-A2A2-D89F95648692}" destId="{96C9516C-334E-47BD-9CEC-15FDD1511D06}" srcOrd="0" destOrd="0" presId="urn:microsoft.com/office/officeart/2018/2/layout/IconLabelList"/>
    <dgm:cxn modelId="{3FEA8018-70E2-441A-8CB4-D0AC8B9A7DE9}" type="presParOf" srcId="{01B10EEF-4A3C-4B6A-A2A2-D89F95648692}" destId="{5DB44DEF-E27B-4DBE-8BB7-63E17581A667}" srcOrd="1" destOrd="0" presId="urn:microsoft.com/office/officeart/2018/2/layout/IconLabelList"/>
    <dgm:cxn modelId="{6A3784EA-F3DF-45A8-9962-65CF18F3D077}" type="presParOf" srcId="{01B10EEF-4A3C-4B6A-A2A2-D89F95648692}" destId="{DBF0CA46-5B46-4A60-AA2B-6613BA81B3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7EC0E-6620-4A8C-8DE6-B053781D50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ADB4E2-9C19-48E5-AF73-B52F8BFE81BD}">
      <dgm:prSet/>
      <dgm:spPr/>
      <dgm:t>
        <a:bodyPr/>
        <a:lstStyle/>
        <a:p>
          <a:r>
            <a:rPr lang="en-US"/>
            <a:t>Accessible to both iOS AND Android users</a:t>
          </a:r>
        </a:p>
      </dgm:t>
    </dgm:pt>
    <dgm:pt modelId="{EF9A0823-53E2-461B-A80D-37A29034101F}" type="parTrans" cxnId="{0545BF04-22A2-4DB2-9A91-39D38486CF85}">
      <dgm:prSet/>
      <dgm:spPr/>
      <dgm:t>
        <a:bodyPr/>
        <a:lstStyle/>
        <a:p>
          <a:endParaRPr lang="en-US"/>
        </a:p>
      </dgm:t>
    </dgm:pt>
    <dgm:pt modelId="{829B0010-D656-476E-9DDE-DB86F60ECF99}" type="sibTrans" cxnId="{0545BF04-22A2-4DB2-9A91-39D38486CF85}">
      <dgm:prSet/>
      <dgm:spPr/>
      <dgm:t>
        <a:bodyPr/>
        <a:lstStyle/>
        <a:p>
          <a:endParaRPr lang="en-US"/>
        </a:p>
      </dgm:t>
    </dgm:pt>
    <dgm:pt modelId="{284EF56A-BA52-4F8D-9BFD-0F7891239ECB}">
      <dgm:prSet/>
      <dgm:spPr/>
      <dgm:t>
        <a:bodyPr/>
        <a:lstStyle/>
        <a:p>
          <a:r>
            <a:rPr lang="en-US" dirty="0"/>
            <a:t>Uses GPS location to </a:t>
          </a:r>
          <a:r>
            <a:rPr lang="en-US" dirty="0" err="1"/>
            <a:t>nofity</a:t>
          </a:r>
          <a:r>
            <a:rPr lang="en-US" dirty="0"/>
            <a:t> the user of their surroundings to warn them if it was going to rain or maybe snow (This has been tested through bringing the Android device outside during rainy days)</a:t>
          </a:r>
        </a:p>
      </dgm:t>
    </dgm:pt>
    <dgm:pt modelId="{5518D79D-0AB9-443D-B8E9-328DDF9D1222}" type="parTrans" cxnId="{175B9DBB-382E-4B8A-8F9D-B2F67252ADF8}">
      <dgm:prSet/>
      <dgm:spPr/>
      <dgm:t>
        <a:bodyPr/>
        <a:lstStyle/>
        <a:p>
          <a:endParaRPr lang="en-US"/>
        </a:p>
      </dgm:t>
    </dgm:pt>
    <dgm:pt modelId="{E10E6D6B-25B5-4F82-B39A-0D5A17CE5864}" type="sibTrans" cxnId="{175B9DBB-382E-4B8A-8F9D-B2F67252ADF8}">
      <dgm:prSet/>
      <dgm:spPr/>
      <dgm:t>
        <a:bodyPr/>
        <a:lstStyle/>
        <a:p>
          <a:endParaRPr lang="en-US"/>
        </a:p>
      </dgm:t>
    </dgm:pt>
    <dgm:pt modelId="{DD06DBF5-1EDC-495E-BA82-2FB3DB2BBDF8}" type="pres">
      <dgm:prSet presAssocID="{9E27EC0E-6620-4A8C-8DE6-B053781D502A}" presName="root" presStyleCnt="0">
        <dgm:presLayoutVars>
          <dgm:dir/>
          <dgm:resizeHandles val="exact"/>
        </dgm:presLayoutVars>
      </dgm:prSet>
      <dgm:spPr/>
    </dgm:pt>
    <dgm:pt modelId="{E33442E7-DAAF-4E46-87C1-6E01E4E5C156}" type="pres">
      <dgm:prSet presAssocID="{DBADB4E2-9C19-48E5-AF73-B52F8BFE81BD}" presName="compNode" presStyleCnt="0"/>
      <dgm:spPr/>
    </dgm:pt>
    <dgm:pt modelId="{972D68EF-A77C-4C83-BB5B-C20CE2C411FF}" type="pres">
      <dgm:prSet presAssocID="{DBADB4E2-9C19-48E5-AF73-B52F8BFE81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6878A1-2666-4171-AEC8-69A443BB2D58}" type="pres">
      <dgm:prSet presAssocID="{DBADB4E2-9C19-48E5-AF73-B52F8BFE81BD}" presName="spaceRect" presStyleCnt="0"/>
      <dgm:spPr/>
    </dgm:pt>
    <dgm:pt modelId="{4B0B010C-03F0-41C8-96A2-AF5415E235BA}" type="pres">
      <dgm:prSet presAssocID="{DBADB4E2-9C19-48E5-AF73-B52F8BFE81BD}" presName="textRect" presStyleLbl="revTx" presStyleIdx="0" presStyleCnt="2">
        <dgm:presLayoutVars>
          <dgm:chMax val="1"/>
          <dgm:chPref val="1"/>
        </dgm:presLayoutVars>
      </dgm:prSet>
      <dgm:spPr/>
    </dgm:pt>
    <dgm:pt modelId="{D0DDE851-51A5-4B2F-A2D7-219C9EB6489A}" type="pres">
      <dgm:prSet presAssocID="{829B0010-D656-476E-9DDE-DB86F60ECF99}" presName="sibTrans" presStyleCnt="0"/>
      <dgm:spPr/>
    </dgm:pt>
    <dgm:pt modelId="{85150A1A-602A-46BC-98B8-835785AF6C27}" type="pres">
      <dgm:prSet presAssocID="{284EF56A-BA52-4F8D-9BFD-0F7891239ECB}" presName="compNode" presStyleCnt="0"/>
      <dgm:spPr/>
    </dgm:pt>
    <dgm:pt modelId="{08F2C8CE-5AAD-45ED-ABB5-4357D8FB9DC9}" type="pres">
      <dgm:prSet presAssocID="{284EF56A-BA52-4F8D-9BFD-0F7891239E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F9367364-AD03-4BB7-B5E0-3C3224BE8B00}" type="pres">
      <dgm:prSet presAssocID="{284EF56A-BA52-4F8D-9BFD-0F7891239ECB}" presName="spaceRect" presStyleCnt="0"/>
      <dgm:spPr/>
    </dgm:pt>
    <dgm:pt modelId="{B4253B36-7C65-448B-8DC9-CA9B46196DB6}" type="pres">
      <dgm:prSet presAssocID="{284EF56A-BA52-4F8D-9BFD-0F7891239E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45BF04-22A2-4DB2-9A91-39D38486CF85}" srcId="{9E27EC0E-6620-4A8C-8DE6-B053781D502A}" destId="{DBADB4E2-9C19-48E5-AF73-B52F8BFE81BD}" srcOrd="0" destOrd="0" parTransId="{EF9A0823-53E2-461B-A80D-37A29034101F}" sibTransId="{829B0010-D656-476E-9DDE-DB86F60ECF99}"/>
    <dgm:cxn modelId="{005A7419-B1A7-4B6E-BEC8-A4B150A07DEF}" type="presOf" srcId="{9E27EC0E-6620-4A8C-8DE6-B053781D502A}" destId="{DD06DBF5-1EDC-495E-BA82-2FB3DB2BBDF8}" srcOrd="0" destOrd="0" presId="urn:microsoft.com/office/officeart/2018/2/layout/IconLabelList"/>
    <dgm:cxn modelId="{07E19A97-A4B5-405A-AE20-C11099C1B8EC}" type="presOf" srcId="{DBADB4E2-9C19-48E5-AF73-B52F8BFE81BD}" destId="{4B0B010C-03F0-41C8-96A2-AF5415E235BA}" srcOrd="0" destOrd="0" presId="urn:microsoft.com/office/officeart/2018/2/layout/IconLabelList"/>
    <dgm:cxn modelId="{624B29AC-C7C5-47E3-A9FD-41BC03C25C6E}" type="presOf" srcId="{284EF56A-BA52-4F8D-9BFD-0F7891239ECB}" destId="{B4253B36-7C65-448B-8DC9-CA9B46196DB6}" srcOrd="0" destOrd="0" presId="urn:microsoft.com/office/officeart/2018/2/layout/IconLabelList"/>
    <dgm:cxn modelId="{175B9DBB-382E-4B8A-8F9D-B2F67252ADF8}" srcId="{9E27EC0E-6620-4A8C-8DE6-B053781D502A}" destId="{284EF56A-BA52-4F8D-9BFD-0F7891239ECB}" srcOrd="1" destOrd="0" parTransId="{5518D79D-0AB9-443D-B8E9-328DDF9D1222}" sibTransId="{E10E6D6B-25B5-4F82-B39A-0D5A17CE5864}"/>
    <dgm:cxn modelId="{5B86C783-B68B-473B-8BD8-F3C45775E754}" type="presParOf" srcId="{DD06DBF5-1EDC-495E-BA82-2FB3DB2BBDF8}" destId="{E33442E7-DAAF-4E46-87C1-6E01E4E5C156}" srcOrd="0" destOrd="0" presId="urn:microsoft.com/office/officeart/2018/2/layout/IconLabelList"/>
    <dgm:cxn modelId="{8D96369E-64F1-47D4-820C-33241CADB515}" type="presParOf" srcId="{E33442E7-DAAF-4E46-87C1-6E01E4E5C156}" destId="{972D68EF-A77C-4C83-BB5B-C20CE2C411FF}" srcOrd="0" destOrd="0" presId="urn:microsoft.com/office/officeart/2018/2/layout/IconLabelList"/>
    <dgm:cxn modelId="{7D99709C-A691-4A04-A07E-2C982675CC01}" type="presParOf" srcId="{E33442E7-DAAF-4E46-87C1-6E01E4E5C156}" destId="{156878A1-2666-4171-AEC8-69A443BB2D58}" srcOrd="1" destOrd="0" presId="urn:microsoft.com/office/officeart/2018/2/layout/IconLabelList"/>
    <dgm:cxn modelId="{8F9A2E3A-19BF-4A43-B985-28068FDB684F}" type="presParOf" srcId="{E33442E7-DAAF-4E46-87C1-6E01E4E5C156}" destId="{4B0B010C-03F0-41C8-96A2-AF5415E235BA}" srcOrd="2" destOrd="0" presId="urn:microsoft.com/office/officeart/2018/2/layout/IconLabelList"/>
    <dgm:cxn modelId="{674B10A0-FE72-463E-93F4-375991522F12}" type="presParOf" srcId="{DD06DBF5-1EDC-495E-BA82-2FB3DB2BBDF8}" destId="{D0DDE851-51A5-4B2F-A2D7-219C9EB6489A}" srcOrd="1" destOrd="0" presId="urn:microsoft.com/office/officeart/2018/2/layout/IconLabelList"/>
    <dgm:cxn modelId="{CB33CDB3-062F-4607-A89F-8B92F39CF9D2}" type="presParOf" srcId="{DD06DBF5-1EDC-495E-BA82-2FB3DB2BBDF8}" destId="{85150A1A-602A-46BC-98B8-835785AF6C27}" srcOrd="2" destOrd="0" presId="urn:microsoft.com/office/officeart/2018/2/layout/IconLabelList"/>
    <dgm:cxn modelId="{94F0FAAF-56D7-4C36-9F28-FCEB8E15EBE2}" type="presParOf" srcId="{85150A1A-602A-46BC-98B8-835785AF6C27}" destId="{08F2C8CE-5AAD-45ED-ABB5-4357D8FB9DC9}" srcOrd="0" destOrd="0" presId="urn:microsoft.com/office/officeart/2018/2/layout/IconLabelList"/>
    <dgm:cxn modelId="{2F79BC59-FD54-4D4A-B987-E9FBD801D8FD}" type="presParOf" srcId="{85150A1A-602A-46BC-98B8-835785AF6C27}" destId="{F9367364-AD03-4BB7-B5E0-3C3224BE8B00}" srcOrd="1" destOrd="0" presId="urn:microsoft.com/office/officeart/2018/2/layout/IconLabelList"/>
    <dgm:cxn modelId="{54399A7D-B2D9-4136-B67F-D99A9AC1E37D}" type="presParOf" srcId="{85150A1A-602A-46BC-98B8-835785AF6C27}" destId="{B4253B36-7C65-448B-8DC9-CA9B46196D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1CDA-FA4F-4539-B2CC-1333E78BBB5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023EF-D014-47F2-AED9-81DC549D90C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Most don’t check weather</a:t>
          </a:r>
        </a:p>
      </dsp:txBody>
      <dsp:txXfrm>
        <a:off x="765914" y="2943510"/>
        <a:ext cx="4320000" cy="720000"/>
      </dsp:txXfrm>
    </dsp:sp>
    <dsp:sp modelId="{96C9516C-334E-47BD-9CEC-15FDD1511D06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0CA46-5B46-4A60-AA2B-6613BA81B3E3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Through this, based on location, app can, using barometer and air pressure, predict whether there is a chance of rain or snow, hence my app name ‘Need an Umbrella?’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D68EF-A77C-4C83-BB5B-C20CE2C411F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B010C-03F0-41C8-96A2-AF5415E235B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Accessible to both iOS AND Android users</a:t>
          </a:r>
        </a:p>
      </dsp:txBody>
      <dsp:txXfrm>
        <a:off x="765914" y="2943510"/>
        <a:ext cx="4320000" cy="720000"/>
      </dsp:txXfrm>
    </dsp:sp>
    <dsp:sp modelId="{08F2C8CE-5AAD-45ED-ABB5-4357D8FB9DC9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53B36-7C65-448B-8DC9-CA9B46196DB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Uses GPS location to </a:t>
          </a:r>
          <a:r>
            <a:rPr lang="en-US" sz="1200" kern="1200" dirty="0" err="1"/>
            <a:t>nofity</a:t>
          </a:r>
          <a:r>
            <a:rPr lang="en-US" sz="1200" kern="1200" dirty="0"/>
            <a:t> the user of their surroundings to warn them if it was going to rain or maybe snow (This has been tested through bringing the Android device outside during rainy days)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6E47-38B3-13DD-EAFA-7625F6314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FF55-9C85-AD80-F135-38037731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3FCE-C2DD-B73C-960A-AC133BE4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6CC7-2158-A733-C2EE-4697E08B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CF10-0A86-9DB1-B774-EAEECF47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56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0721-E575-391C-21B2-9DD2736E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0F51-DE3B-CA12-01C7-34BD7A02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8715-7EEC-492E-CC96-72DC0F6D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ABAB-B571-CB54-B7B4-079C8BD6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D5A0-0D1D-D5D4-C487-435D2B87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36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20A71-5572-44F5-0B33-33D6CE748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51C3F-B99D-F714-2495-65387BD99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4FDC-5C6C-E605-580D-0C7FD72F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354A-2B45-6682-E784-60292C35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5A3C-B75A-F6A6-A77D-247B58C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978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A6C8-BA69-60EC-D085-871035D3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5B3A-CE17-1ADB-3AE6-8629EE52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CFEC-3F37-7BC5-05D2-F721B828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FA39-31C7-9F13-D7E4-D028CE87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1BBC-E3B2-8F3C-CFE9-41A4669B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23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84D-99D9-CFC3-5122-4A942B68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1D55-81EC-D3DF-011F-500DFE81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F4C8-A9B2-1481-E067-487AC3B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B4A5-3C6D-0F4E-414A-2149D2BA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8FCF-3518-9833-8094-D0DD3CBA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3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2F71-0F12-ADCF-5F26-98D97C0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D6DF-6E18-6D85-4AFA-BF0AA64E0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EA4C-8836-84D3-AD07-4F95F7E78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26066-F070-5595-22A2-447C3E2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F2A8E-117A-2DCE-0BA4-35DCDEB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87C8-B44E-DC2E-3322-D8A7153F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E83-B8F1-F573-F2C1-B43722F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D41B-B197-87EB-B989-72A53E44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0A1E0-A69A-E609-D9CD-EA6F0DE4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C0F2A-BE3E-D4DA-44A7-EF5212A7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7ACDE-6B0A-179E-FAAD-6CA60586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28D04-A398-B386-3EC1-4F071675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FC502-AD4E-B53B-F40F-17CCEC3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65612-6190-E612-B9D2-1F395EF9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78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7C9A-8C61-6425-96B7-08757B7D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1711A-6DB7-18B4-2C2C-5E19434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B54E-02EE-B9A4-1EF1-B65B3037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BEE5B-2C99-C603-471A-1ADB404C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396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2DA41-6841-0373-7CDF-764926F5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F95A-CA81-89CE-3111-74BE00FA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A5C2-24AF-5110-5408-0F039DD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439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A018-3C44-6079-F0FB-558A100E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C719-80CF-A9DF-625E-0604261F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AE70F-6914-EC35-BE8F-26B9BD08B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8E11-8B0C-D338-611D-06F87D5F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C0004-1A27-F1A2-9B18-8FAC5F7B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38AF2-BB74-B912-5607-D945F056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6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FF81-451F-2B82-38DD-FC8FA8F4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9147-4D84-E74E-EEA9-3B2B123E9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C395-5429-8983-B3F8-2689F96B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8084B-C751-B8B1-ACB4-96BA8D1C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98000-C26E-DEDD-46AE-853488BE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04CA-064E-AA13-6377-9EB0AB4E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83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585DD-BF2C-78F9-8F39-5463839D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262-7C24-39C6-FDEF-22286FD2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BA4C-4180-6450-DC9A-D02D31DC7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C916D-72BF-8043-8323-96A466BFC6AB}" type="datetimeFigureOut">
              <a:rPr lang="en-JP" smtClean="0"/>
              <a:t>2025/04/24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D926-9A81-F9F4-0281-04E3E6591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56FD-796B-BFDA-32C1-A29ED8FD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B7B22-71C5-824C-A7DE-FC37FEB4440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480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4E81-82CA-2B0C-ED0D-EAD13A979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3029639"/>
            <a:ext cx="5328676" cy="925673"/>
          </a:xfrm>
        </p:spPr>
        <p:txBody>
          <a:bodyPr anchor="b">
            <a:normAutofit/>
          </a:bodyPr>
          <a:lstStyle/>
          <a:p>
            <a:pPr algn="l"/>
            <a:r>
              <a:rPr lang="en-JP" sz="4800" dirty="0"/>
              <a:t>Need an Umbrella?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7599B-DE86-9CEF-F992-B577AD3A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JP" dirty="0"/>
              <a:t>Arvindh Velrajan and Adrien Tolno</a:t>
            </a:r>
          </a:p>
        </p:txBody>
      </p:sp>
      <p:pic>
        <p:nvPicPr>
          <p:cNvPr id="7" name="Graphic 6" descr="Rain">
            <a:extLst>
              <a:ext uri="{FF2B5EF4-FFF2-40B4-BE49-F238E27FC236}">
                <a16:creationId xmlns:a16="http://schemas.microsoft.com/office/drawing/2014/main" id="{360A7C3C-CBD0-845F-C6DB-37BB3CB1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A5F1-0470-7162-0574-AA2B239A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JP" sz="400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9C0C7C-C837-3EB1-6AA7-4F5E04C9E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641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10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293B-2CF5-6CAD-9FB6-0CC4EF13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JP" sz="40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4CF5B0-F3FD-9C42-3AF5-4D7ED8C55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710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6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5CF-A1CF-8B99-C25C-2559CF4C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40A6-45D3-B59D-FEB7-5A10D4B3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Weather Reloadable to Refresh to current location</a:t>
            </a:r>
          </a:p>
        </p:txBody>
      </p:sp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C2555854-C57B-C1E6-A890-C37ADACF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2667794"/>
            <a:ext cx="4978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Need an Umbrella?</vt:lpstr>
      <vt:lpstr>Motivation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Arvindh Velrajan</dc:creator>
  <cp:lastModifiedBy>Arvindh Velrajan</cp:lastModifiedBy>
  <cp:revision>7</cp:revision>
  <dcterms:created xsi:type="dcterms:W3CDTF">2025-04-24T13:44:01Z</dcterms:created>
  <dcterms:modified xsi:type="dcterms:W3CDTF">2025-04-24T15:47:16Z</dcterms:modified>
</cp:coreProperties>
</file>