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6" r:id="rId2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399D1-FDBF-40C2-9688-576CBE0C688D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11C06-AC6F-4926-9758-0ABEE2F6F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43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notes: Introduce Google Search API and the necessary requirements to use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notes: Step by step guide on how to generate an API Key for Google Search API.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notes: Show an example of using the API and how the response is formatted in JSON.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4A420-D958-486D-BB67-AB6516186B94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42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8A36-7BC3-45CE-AB2B-6E8196488BAB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89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5A7E2-F2EC-49A1-9575-7AFBC64DA77A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36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FEAD-E719-43DB-8060-71474F7B60E0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27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1A741-0CE9-44D9-AFD3-CCD28610DA18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305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2323-3F11-44CE-B422-2FD0B2B4D4A8}" type="datetime1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10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3393E-1D72-405F-B9B7-FC246BDD2897}" type="datetime1">
              <a:rPr lang="en-IN" smtClean="0"/>
              <a:t>30-08-2025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78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9491A-4FF3-4A7D-9F2E-BF83108C1CD6}" type="datetime1">
              <a:rPr lang="en-IN" smtClean="0"/>
              <a:t>30-08-2025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4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5EF82-12CA-4259-AEEB-BD2CEC4F1A20}" type="datetime1">
              <a:rPr lang="en-IN" smtClean="0"/>
              <a:t>30-08-2025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71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FADB4B-42C7-4BA1-8959-0E2EAB449675}" type="datetime1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7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324BD-C40C-4112-8081-A6B893188A0C}" type="datetime1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1672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376C11-C602-4B92-8585-95EEF19DD15A}" type="datetime1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42D7F5-EA7A-40FF-8B9A-E8FCB1E2407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55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Google provides a Custom Search JSON API for integrating search results into apps.</a:t>
            </a:r>
          </a:p>
          <a:p>
            <a:pPr/>
            <a:r>
              <a:t>To use it, you need: An API Key (from Google Cloud Console) and A Search Engine ID (cx) (from Custom Search Engine)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2 - Steps to Get API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Go to Google Cloud Console</a:t>
            </a:r>
          </a:p>
          <a:p>
            <a:pPr/>
            <a:r>
              <a:t>Create/select a project</a:t>
            </a:r>
          </a:p>
          <a:p>
            <a:pPr/>
            <a:r>
              <a:t>Enable Custom Search API in Library</a:t>
            </a:r>
          </a:p>
          <a:p>
            <a:pPr/>
            <a:r>
              <a:t>Go to APIs &amp; Services → Credentials → Create API Key</a:t>
            </a:r>
          </a:p>
          <a:p>
            <a:pPr/>
            <a:r>
              <a:t>Copy &amp; secure your API key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3 - Example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API Request format: https://www.googleapis.com/customsearch/v1?key=YOUR_API_KEY&amp;cx=YOUR_SEARCH_ENGINE_ID&amp;q=SEARCH_TERM</a:t>
            </a:r>
          </a:p>
          <a:p>
            <a:pPr/>
            <a:r>
              <a:t>Example: Searching 'ChatGPT' Response returns results in JSON format (title, snippet, link, etc.)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2025-08-30T16:06:54Z</dcterms:created>
  <dcterms:modified xsi:type="dcterms:W3CDTF">2025-08-30T16:07:35Z</dcterms:modified>
</cp:coreProperties>
</file>