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399D1-FDBF-40C2-9688-576CBE0C688D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11C06-AC6F-4926-9758-0ABEE2F6F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43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11C06-AC6F-4926-9758-0ABEE2F6FD8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390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A420-D958-486D-BB67-AB6516186B94}" type="datetime1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42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8A36-7BC3-45CE-AB2B-6E8196488BAB}" type="datetime1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89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A7E2-F2EC-49A1-9575-7AFBC64DA77A}" type="datetime1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36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FEAD-E719-43DB-8060-71474F7B60E0}" type="datetime1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27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A741-0CE9-44D9-AFD3-CCD28610DA18}" type="datetime1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30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2323-3F11-44CE-B422-2FD0B2B4D4A8}" type="datetime1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10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393E-1D72-405F-B9B7-FC246BDD2897}" type="datetime1">
              <a:rPr lang="en-IN" smtClean="0"/>
              <a:t>30-08-2025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78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491A-4FF3-4A7D-9F2E-BF83108C1CD6}" type="datetime1">
              <a:rPr lang="en-IN" smtClean="0"/>
              <a:t>30-08-2025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4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EF82-12CA-4259-AEEB-BD2CEC4F1A20}" type="datetime1">
              <a:rPr lang="en-IN" smtClean="0"/>
              <a:t>30-08-2025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71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FADB4B-42C7-4BA1-8959-0E2EAB449675}" type="datetime1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67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24BD-C40C-4112-8081-A6B893188A0C}" type="datetime1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16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376C11-C602-4B92-8585-95EEF19DD15A}" type="datetime1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55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6302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2025-08-30T16:06:54Z</dcterms:created>
  <dcterms:modified xsi:type="dcterms:W3CDTF">2025-08-30T16:07:35Z</dcterms:modified>
</cp:coreProperties>
</file>