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99D1-FDBF-40C2-9688-576CBE0C688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1C06-AC6F-4926-9758-0ABEE2F6F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Google Search API, its uses, and the components required to use the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Explain the process of generating API Key and Search Engine ID step by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Show an example API request and its JSON output, highlighting key notes about the response format and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A420-D958-486D-BB67-AB6516186B94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A36-7BC3-45CE-AB2B-6E8196488BAB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A7E2-F2EC-49A1-9575-7AFBC64DA77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EAD-E719-43DB-8060-71474F7B60E0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A741-0CE9-44D9-AFD3-CCD28610DA18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2323-3F11-44CE-B422-2FD0B2B4D4A8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393E-1D72-405F-B9B7-FC246BDD2897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91A-4FF3-4A7D-9F2E-BF83108C1CD6}" type="datetime1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F82-12CA-4259-AEEB-BD2CEC4F1A20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1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ADB4B-42C7-4BA1-8959-0E2EAB449675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4BD-C40C-4112-8081-A6B893188A0C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672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376C11-C602-4B92-8585-95EEF19DD15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1 - Introduction to Google Search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provides Custom Search JSON API for developers to retrieve search results programmatically</a:t>
            </a:r>
          </a:p>
          <a:p>
            <a:pPr/>
            <a:r>
              <a:t>Widely used for building search features, research, analytics, and data extraction</a:t>
            </a:r>
          </a:p>
          <a:p>
            <a:pPr/>
            <a:r>
              <a:t>Requires API Key and Search Engine 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2 - Steps to Generate API Key and Search Engine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 to Google Cloud Console, create/select a project, enable Custom Search API</a:t>
            </a:r>
          </a:p>
          <a:p>
            <a:pPr/>
            <a:r>
              <a:t>Create API Key and Custom Search Engine to get API Key and Search Engine 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3 - Example Request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Sample API request includes API Key, Search Engine ID, and query parameters</a:t>
            </a:r>
          </a:p>
          <a:p>
            <a:pPr/>
            <a:r>
              <a:t>Sample JSON output contains title, snippet, and URL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2025-08-30T16:06:54Z</dcterms:created>
  <dcterms:modified xsi:type="dcterms:W3CDTF">2025-08-30T16:07:35Z</dcterms:modified>
</cp:coreProperties>
</file>