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99D1-FDBF-40C2-9688-576CBE0C688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1C06-AC6F-4926-9758-0ABEE2F6F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3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This slide emphasizes the importance of cybersecurity in today's interconnected world. It highlights the types of sensitive data we share online and the increasing threats we 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This slide discusses common cyber threats such as phishing emails, malware, weak passwords, and risks associated with public Wi-Fi. It highlights that human negligence is often exploited in cyber-attacks.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This slide provides practical tips for individuals to protect themselves online, including using strong passwords, enabling 2FA, being cautious with links and attachments, updating software regularly, and avoiding public Wi-Fi for sensitive transactions.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A420-D958-486D-BB67-AB6516186B94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2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A36-7BC3-45CE-AB2B-6E8196488BAB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A7E2-F2EC-49A1-9575-7AFBC64DA77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EAD-E719-43DB-8060-71474F7B60E0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A741-0CE9-44D9-AFD3-CCD28610DA18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2323-3F11-44CE-B422-2FD0B2B4D4A8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393E-1D72-405F-B9B7-FC246BDD2897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91A-4FF3-4A7D-9F2E-BF83108C1CD6}" type="datetime1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EF82-12CA-4259-AEEB-BD2CEC4F1A20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1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ADB4B-42C7-4BA1-8959-0E2EAB449675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4BD-C40C-4112-8081-A6B893188A0C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672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376C11-C602-4B92-8585-95EEF19DD15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– Why Cybersecurity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Our personal and professional lives are deeply connected to the internet.</a:t>
            </a:r>
          </a:p>
          <a:p>
            <a:pPr/>
            <a:r>
              <a:t>Every day we share sensitive data like passwords, banking details, and personal identity.</a:t>
            </a:r>
          </a:p>
          <a:p>
            <a:pPr/>
            <a:r>
              <a:t>Cyber threats are increasing with the rise of digital payments, remote work, and cloud services.</a:t>
            </a:r>
          </a:p>
          <a:p>
            <a:pPr/>
            <a:r>
              <a:t>Strong cybersecurity practices are essential to protect against:</a:t>
            </a:r>
          </a:p>
          <a:p>
            <a:pPr/>
            <a:r>
              <a:t>- Identity theft</a:t>
            </a:r>
          </a:p>
          <a:p>
            <a:pPr/>
            <a:r>
              <a:t>- Financial fraud</a:t>
            </a:r>
          </a:p>
          <a:p>
            <a:pPr/>
            <a:r>
              <a:t>- Data breaches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– Common Cyber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Phishing Emails: Fake messages tricking users into sharing personal data - Example Impact: Bank account compromise</a:t>
            </a:r>
          </a:p>
          <a:p>
            <a:pPr/>
            <a:r>
              <a:t>Malware: Malicious software installed on device - Example Impact: Data theft, ransomware</a:t>
            </a:r>
          </a:p>
          <a:p>
            <a:pPr/>
            <a:r>
              <a:t>Weak Passwords: Easy-to-guess login credentials - Example Impact: Unauthorized access</a:t>
            </a:r>
          </a:p>
          <a:p>
            <a:pPr/>
            <a:r>
              <a:t>Public Wi-Fi Risks: Unsecured networks expose user data - Example Impact: Session hijacking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– Protecting Yourself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Strong Passwords: Minimum 12 characters, mix of letters, numbers, symbols.</a:t>
            </a:r>
          </a:p>
          <a:p>
            <a:pPr/>
            <a:r>
              <a:t>Enable Two-Factor Authentication (2FA): Adds extra security layer.</a:t>
            </a:r>
          </a:p>
          <a:p>
            <a:pPr/>
            <a:r>
              <a:t>Be Cautious with Links &amp; Attachments: Verify before clicking.</a:t>
            </a:r>
          </a:p>
          <a:p>
            <a:pPr/>
            <a:r>
              <a:t>Update Software Regularly: Security patches close vulnerabilities.</a:t>
            </a:r>
          </a:p>
          <a:p>
            <a:pPr/>
            <a:r>
              <a:t>Avoid Public Wi-Fi for Sensitive Transactions: Use a VPN if necessary.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2025-08-30T16:06:54Z</dcterms:created>
  <dcterms:modified xsi:type="dcterms:W3CDTF">2025-08-30T16:07:35Z</dcterms:modified>
</cp:coreProperties>
</file>