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33C6-562A-4814-B105-A330919C9536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AAD-E582-4AB7-9B11-B7955D6B5E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91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33C6-562A-4814-B105-A330919C9536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AAD-E582-4AB7-9B11-B7955D6B5E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1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33C6-562A-4814-B105-A330919C9536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AAD-E582-4AB7-9B11-B7955D6B5E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337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33C6-562A-4814-B105-A330919C9536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AAD-E582-4AB7-9B11-B7955D6B5E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33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33C6-562A-4814-B105-A330919C9536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AAD-E582-4AB7-9B11-B7955D6B5E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4373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33C6-562A-4814-B105-A330919C9536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AAD-E582-4AB7-9B11-B7955D6B5E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883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33C6-562A-4814-B105-A330919C9536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AAD-E582-4AB7-9B11-B7955D6B5E21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4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33C6-562A-4814-B105-A330919C9536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AAD-E582-4AB7-9B11-B7955D6B5E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2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33C6-562A-4814-B105-A330919C9536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AAD-E582-4AB7-9B11-B7955D6B5E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80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33C6-562A-4814-B105-A330919C9536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AAD-E582-4AB7-9B11-B7955D6B5E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3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6333C6-562A-4814-B105-A330919C9536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AAD-E582-4AB7-9B11-B7955D6B5E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66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06333C6-562A-4814-B105-A330919C9536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371AAD-E582-4AB7-9B11-B7955D6B5E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0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Sin%C3%BCs" TargetMode="External"/><Relationship Id="rId2" Type="http://schemas.openxmlformats.org/officeDocument/2006/relationships/hyperlink" Target="https://tr.wikipedia.org/wiki/Matemati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.wikipedia.org/wiki/Joseph_Fourier" TargetMode="External"/><Relationship Id="rId4" Type="http://schemas.openxmlformats.org/officeDocument/2006/relationships/hyperlink" Target="https://tr.wikipedia.org/wiki/Kosin%C3%B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Akustik" TargetMode="External"/><Relationship Id="rId2" Type="http://schemas.openxmlformats.org/officeDocument/2006/relationships/hyperlink" Target="https://tr.wikipedia.org/wiki/Elektrik_m%C3%BChendisli%C4%9F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.wikipedia.org/wiki/Kuantum_mekani%C4%9Fi" TargetMode="External"/><Relationship Id="rId4" Type="http://schemas.openxmlformats.org/officeDocument/2006/relationships/hyperlink" Target="https://tr.wikipedia.org/wiki/Sinyal_i%C5%9Fle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F35D4C-AE0F-F6C0-1A12-75F68A54A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Fourier Serileri</a:t>
            </a:r>
          </a:p>
        </p:txBody>
      </p:sp>
    </p:spTree>
    <p:extLst>
      <p:ext uri="{BB962C8B-B14F-4D97-AF65-F5344CB8AC3E}">
        <p14:creationId xmlns:p14="http://schemas.microsoft.com/office/powerpoint/2010/main" val="26083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C203339E-399F-BC4A-9A9E-C00574C85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34244"/>
            <a:ext cx="10905066" cy="3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harita, askı içeren bir resim&#10;&#10;Açıklama otomatik olarak oluşturuldu">
            <a:extLst>
              <a:ext uri="{FF2B5EF4-FFF2-40B4-BE49-F238E27FC236}">
                <a16:creationId xmlns:a16="http://schemas.microsoft.com/office/drawing/2014/main" id="{523B834F-B004-B3A9-DB80-D517B71B5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9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2B221B7A-1C98-3D8B-5E39-C257F182B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75027"/>
            <a:ext cx="10905066" cy="31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7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57505582-AE88-022B-9D55-E77FD7C19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65977"/>
            <a:ext cx="10905066" cy="33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81A270-5155-42A8-083A-2E28EB8C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Fourier serileri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70833C-AB85-1867-FAB0-B7074B95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Matematik"/>
              </a:rPr>
              <a:t>Matematikte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tr-T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Fourier serileri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bir periyodik fonksiyonu basit dalgalı fonksiyonların (</a:t>
            </a:r>
            <a:r>
              <a:rPr lang="tr-T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inüs"/>
              </a:rPr>
              <a:t>sinüs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ve </a:t>
            </a:r>
            <a:r>
              <a:rPr lang="tr-T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Kosinüs"/>
              </a:rPr>
              <a:t>kosinüs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toplamına çevirir.</a:t>
            </a:r>
          </a:p>
          <a:p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Fourier serileri, </a:t>
            </a:r>
            <a:r>
              <a:rPr lang="tr-T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Joseph Fourier"/>
              </a:rPr>
              <a:t>Joseph Fourier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(1768-1830) tarafından bir metal çubuk veya levhadaki ısı denklemlerinin çözümü için kullanılmıştır. </a:t>
            </a:r>
          </a:p>
          <a:p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Fourier'in bu çalışmasından önce, parçalı diferansiyel denklemlerle ifade edilen ısı denklemlerine genel bir çözüm yoktu. </a:t>
            </a:r>
          </a:p>
        </p:txBody>
      </p:sp>
    </p:spTree>
    <p:extLst>
      <p:ext uri="{BB962C8B-B14F-4D97-AF65-F5344CB8AC3E}">
        <p14:creationId xmlns:p14="http://schemas.microsoft.com/office/powerpoint/2010/main" val="281436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FE6240-737A-A33F-D430-6276F203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Fourier serileri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064F0A-7433-81DC-CAB4-CF575485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Her ne kadar parçalı yaklaşımlar olsa da yeterli değildi çünkü bu yaklaşımlar ısı dağılımının basit denklemlere göre dağıldığını varsayarak probleme yaklaşıyordu.</a:t>
            </a:r>
            <a:endParaRPr lang="tr-TR" dirty="0"/>
          </a:p>
          <a:p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(Mesela: Eğer ısı kaynağı bir sinüs veya kosinüs denklemiyse...)</a:t>
            </a:r>
          </a:p>
          <a:p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Bu temel/basit çözümler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eigen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çözüm olarak adlandırılıyorlardı. </a:t>
            </a:r>
          </a:p>
          <a:p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Fourier'in düşüncesi basit denklemleri (sin ve cos) katsayılarla üst üste ekleyerek karmaşık ısı kaynağı kombinasyonları oluşturmaktı.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63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B375C8-7423-950D-1327-FA64A1FC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Fourier serileri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587842-9466-EE3E-956C-74F4D5C08E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3915" y="2638425"/>
            <a:ext cx="1744170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4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AF7154-DBF2-63DC-7E9B-08301E27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Fourier serileri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2FD189-F7CD-8210-7C6F-B1CCA400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Fourier serileri ilk olarak ısı problemlerinin çözümü amacıyla kullanılmış olsa da bugün </a:t>
            </a:r>
            <a:r>
              <a:rPr lang="tr-T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Elektrik mühendisliği"/>
              </a:rPr>
              <a:t>elektrik mühendisliğinde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titreşim analizinde, </a:t>
            </a:r>
            <a:r>
              <a:rPr lang="tr-T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Akustik"/>
              </a:rPr>
              <a:t>akustiklerde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tr-T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Sinyal işleme"/>
              </a:rPr>
              <a:t>sinyal işlemesinde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resim işlemesinde, </a:t>
            </a:r>
            <a:r>
              <a:rPr lang="tr-T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Kuantum mekaniği"/>
              </a:rPr>
              <a:t>kuantum mekaniğinde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ve ekonomi hesaplamaları gibi birçok alanda kullanılmaktadır.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855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A64357-1E9A-4D1C-EB24-43C4D469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Fourier serileri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0D5FA6-CDAB-4233-ABCA-B9E71BDE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ƒ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tr-T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fonksiyonu, 2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π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periyodlu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gerçek değerli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x'in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fonksiyonudur. Bir başka deyişle tüm x değerleri için: </a:t>
            </a:r>
            <a:r>
              <a:rPr lang="tr-T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ƒ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tr-T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+ 2</a:t>
            </a: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π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= </a:t>
            </a:r>
            <a:r>
              <a:rPr lang="tr-T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ƒ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tr-T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endParaRPr lang="tr-T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tr-TR" dirty="0">
                <a:solidFill>
                  <a:srgbClr val="202122"/>
                </a:solidFill>
                <a:latin typeface="Arial" panose="020B0604020202020204" pitchFamily="34" charset="0"/>
              </a:rPr>
              <a:t>Herhangi bir periyodik fonksiyon sinüs ve </a:t>
            </a:r>
            <a:r>
              <a:rPr lang="tr-TR" dirty="0" err="1">
                <a:solidFill>
                  <a:srgbClr val="202122"/>
                </a:solidFill>
                <a:latin typeface="Arial" panose="020B0604020202020204" pitchFamily="34" charset="0"/>
              </a:rPr>
              <a:t>cosinüs</a:t>
            </a:r>
            <a:r>
              <a:rPr lang="tr-TR" dirty="0">
                <a:solidFill>
                  <a:srgbClr val="202122"/>
                </a:solidFill>
                <a:latin typeface="Arial" panose="020B0604020202020204" pitchFamily="34" charset="0"/>
              </a:rPr>
              <a:t> dalgalarının toplam veya fark serisi olarak </a:t>
            </a:r>
            <a:r>
              <a:rPr lang="tr-TR">
                <a:solidFill>
                  <a:srgbClr val="202122"/>
                </a:solidFill>
                <a:latin typeface="Arial" panose="020B0604020202020204" pitchFamily="34" charset="0"/>
              </a:rPr>
              <a:t>ifade edilebilir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453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6CF6301-0523-4E8D-CC17-4616CD0E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200" y="643466"/>
            <a:ext cx="76315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0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askı içeren bir resim&#10;&#10;Açıklama otomatik olarak oluşturuldu">
            <a:extLst>
              <a:ext uri="{FF2B5EF4-FFF2-40B4-BE49-F238E27FC236}">
                <a16:creationId xmlns:a16="http://schemas.microsoft.com/office/drawing/2014/main" id="{54E05561-D1AB-A341-4BC4-A8F06DA70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84189"/>
            <a:ext cx="10905066" cy="34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1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askı içeren bir resim&#10;&#10;Açıklama otomatik olarak oluşturuldu">
            <a:extLst>
              <a:ext uri="{FF2B5EF4-FFF2-40B4-BE49-F238E27FC236}">
                <a16:creationId xmlns:a16="http://schemas.microsoft.com/office/drawing/2014/main" id="{791A3E70-0015-4C85-C17A-36AD741AD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29664"/>
            <a:ext cx="10905066" cy="3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7000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677</TotalTime>
  <Words>218</Words>
  <Application>Microsoft Office PowerPoint</Application>
  <PresentationFormat>Geniş ekran</PresentationFormat>
  <Paragraphs>18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Paket</vt:lpstr>
      <vt:lpstr>Fourier Serileri</vt:lpstr>
      <vt:lpstr>Fourier serileri</vt:lpstr>
      <vt:lpstr>Fourier serileri</vt:lpstr>
      <vt:lpstr>Fourier serileri</vt:lpstr>
      <vt:lpstr>Fourier serileri</vt:lpstr>
      <vt:lpstr>Fourier serileri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Serileri</dc:title>
  <dc:creator>16436</dc:creator>
  <cp:lastModifiedBy>16436</cp:lastModifiedBy>
  <cp:revision>9</cp:revision>
  <dcterms:created xsi:type="dcterms:W3CDTF">2023-05-03T21:03:45Z</dcterms:created>
  <dcterms:modified xsi:type="dcterms:W3CDTF">2023-05-04T08:42:23Z</dcterms:modified>
</cp:coreProperties>
</file>