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7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C87-042D-4D5B-BF03-D7454C538832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F6FD-0F4A-43B4-8211-8D1144E45D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1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C87-042D-4D5B-BF03-D7454C538832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F6FD-0F4A-43B4-8211-8D1144E45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C87-042D-4D5B-BF03-D7454C538832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F6FD-0F4A-43B4-8211-8D1144E45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61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C87-042D-4D5B-BF03-D7454C538832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F6FD-0F4A-43B4-8211-8D1144E45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23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C87-042D-4D5B-BF03-D7454C538832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F6FD-0F4A-43B4-8211-8D1144E45D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92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C87-042D-4D5B-BF03-D7454C538832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F6FD-0F4A-43B4-8211-8D1144E45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1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C87-042D-4D5B-BF03-D7454C538832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F6FD-0F4A-43B4-8211-8D1144E45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12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C87-042D-4D5B-BF03-D7454C538832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F6FD-0F4A-43B4-8211-8D1144E45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47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C87-042D-4D5B-BF03-D7454C538832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F6FD-0F4A-43B4-8211-8D1144E45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06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5B8C87-042D-4D5B-BF03-D7454C538832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2F6FD-0F4A-43B4-8211-8D1144E45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55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8C87-042D-4D5B-BF03-D7454C538832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2F6FD-0F4A-43B4-8211-8D1144E45D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73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5B8C87-042D-4D5B-BF03-D7454C538832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42F6FD-0F4A-43B4-8211-8D1144E45D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5092"/>
          </a:xfrm>
        </p:spPr>
        <p:txBody>
          <a:bodyPr>
            <a:noAutofit/>
          </a:bodyPr>
          <a:lstStyle/>
          <a:p>
            <a:r>
              <a:rPr lang="zh-TW" altLang="en-US" sz="5400" dirty="0" smtClean="0">
                <a:solidFill>
                  <a:schemeClr val="tx1"/>
                </a:solidFill>
              </a:rPr>
              <a:t>使用</a:t>
            </a:r>
            <a:r>
              <a:rPr lang="en-US" altLang="zh-TW" sz="5400" dirty="0" smtClean="0">
                <a:solidFill>
                  <a:schemeClr val="tx1"/>
                </a:solidFill>
              </a:rPr>
              <a:t>Python</a:t>
            </a:r>
            <a:r>
              <a:rPr lang="zh-TW" altLang="en-US" sz="5400" dirty="0" smtClean="0">
                <a:solidFill>
                  <a:schemeClr val="tx1"/>
                </a:solidFill>
              </a:rPr>
              <a:t>建立</a:t>
            </a:r>
            <a:r>
              <a:rPr lang="en-US" altLang="zh-TW" sz="5400" dirty="0" smtClean="0">
                <a:solidFill>
                  <a:schemeClr val="tx1"/>
                </a:solidFill>
              </a:rPr>
              <a:t>Frame Matrix </a:t>
            </a:r>
            <a:endParaRPr lang="zh-TW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frame matrix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11229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目的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在求取語音特徵時，通常會使用短時間分析</a:t>
            </a:r>
            <a:r>
              <a:rPr lang="en-US" altLang="zh-TW" dirty="0" smtClean="0">
                <a:solidFill>
                  <a:schemeClr val="tx1"/>
                </a:solidFill>
              </a:rPr>
              <a:t>(Short Time Analysis)</a:t>
            </a:r>
            <a:r>
              <a:rPr lang="zh-TW" altLang="en-US" dirty="0" smtClean="0">
                <a:solidFill>
                  <a:schemeClr val="tx1"/>
                </a:solidFill>
              </a:rPr>
              <a:t>，也就是對語音訊號 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          取</a:t>
            </a:r>
            <a:r>
              <a:rPr lang="en-US" altLang="zh-TW" dirty="0" smtClean="0">
                <a:solidFill>
                  <a:schemeClr val="tx1"/>
                </a:solidFill>
              </a:rPr>
              <a:t>Frame(Frame 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r>
              <a:rPr lang="en-US" altLang="zh-TW" dirty="0" smtClean="0">
                <a:solidFill>
                  <a:schemeClr val="tx1"/>
                </a:solidFill>
              </a:rPr>
              <a:t>locking)</a:t>
            </a:r>
            <a:r>
              <a:rPr lang="zh-TW" altLang="en-US" dirty="0" smtClean="0">
                <a:solidFill>
                  <a:schemeClr val="tx1"/>
                </a:solidFill>
              </a:rPr>
              <a:t>並且</a:t>
            </a:r>
            <a:r>
              <a:rPr lang="en-US" altLang="zh-TW" dirty="0">
                <a:solidFill>
                  <a:schemeClr val="tx1"/>
                </a:solidFill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</a:rPr>
              <a:t>rame</a:t>
            </a:r>
            <a:r>
              <a:rPr lang="zh-TW" altLang="en-US" dirty="0" smtClean="0">
                <a:solidFill>
                  <a:schemeClr val="tx1"/>
                </a:solidFill>
              </a:rPr>
              <a:t>之間通常會</a:t>
            </a:r>
            <a:r>
              <a:rPr lang="en-US" altLang="zh-TW" dirty="0" smtClean="0">
                <a:solidFill>
                  <a:schemeClr val="tx1"/>
                </a:solidFill>
              </a:rPr>
              <a:t>Overlap(</a:t>
            </a:r>
            <a:r>
              <a:rPr lang="zh-TW" altLang="en-US" dirty="0" smtClean="0">
                <a:solidFill>
                  <a:schemeClr val="tx1"/>
                </a:solidFill>
              </a:rPr>
              <a:t>如下圖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，最後針對</a:t>
            </a:r>
            <a:r>
              <a:rPr lang="en-US" altLang="zh-TW" dirty="0" smtClean="0">
                <a:solidFill>
                  <a:schemeClr val="tx1"/>
                </a:solidFill>
              </a:rPr>
              <a:t>Frame</a:t>
            </a:r>
            <a:r>
              <a:rPr lang="zh-TW" altLang="en-US" dirty="0" smtClean="0">
                <a:solidFill>
                  <a:schemeClr val="tx1"/>
                </a:solidFill>
              </a:rPr>
              <a:t>內的 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          </a:t>
            </a:r>
            <a:r>
              <a:rPr lang="en-US" altLang="zh-TW" dirty="0" smtClean="0">
                <a:solidFill>
                  <a:schemeClr val="tx1"/>
                </a:solidFill>
              </a:rPr>
              <a:t>Sample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Point</a:t>
            </a:r>
            <a:r>
              <a:rPr lang="zh-TW" altLang="en-US" dirty="0" smtClean="0">
                <a:solidFill>
                  <a:schemeClr val="tx1"/>
                </a:solidFill>
              </a:rPr>
              <a:t>來進行分析或特徵擷取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1400" dirty="0" smtClean="0">
                <a:solidFill>
                  <a:srgbClr val="FF0000"/>
                </a:solidFill>
              </a:rPr>
              <a:t>                                                                  </a:t>
            </a:r>
            <a:r>
              <a:rPr lang="en-US" altLang="zh-TW" sz="1400" dirty="0" smtClean="0">
                <a:solidFill>
                  <a:srgbClr val="FF0000"/>
                </a:solidFill>
              </a:rPr>
              <a:t>Frame Blocking</a:t>
            </a:r>
            <a:r>
              <a:rPr lang="zh-TW" altLang="en-US" sz="1400" dirty="0" smtClean="0">
                <a:solidFill>
                  <a:srgbClr val="FF0000"/>
                </a:solidFill>
              </a:rPr>
              <a:t>示意圖</a:t>
            </a:r>
            <a:endParaRPr lang="en-US" altLang="zh-TW" sz="1400" dirty="0" smtClean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84741"/>
            <a:ext cx="6833978" cy="24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9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frameMat.py</a:t>
            </a:r>
          </a:p>
          <a:p>
            <a:r>
              <a:rPr lang="zh-TW" altLang="en-US" dirty="0" smtClean="0"/>
              <a:t>功能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讀</a:t>
            </a:r>
            <a:r>
              <a:rPr lang="zh-TW" altLang="en-US" dirty="0"/>
              <a:t>取</a:t>
            </a:r>
            <a:r>
              <a:rPr lang="en-US" altLang="zh-TW" dirty="0" smtClean="0"/>
              <a:t>hello.wav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SamepleRate</a:t>
            </a:r>
            <a:r>
              <a:rPr lang="en-US" altLang="zh-TW" dirty="0" smtClean="0"/>
              <a:t> </a:t>
            </a:r>
            <a:r>
              <a:rPr lang="zh-TW" altLang="en-US" dirty="0"/>
              <a:t>、</a:t>
            </a:r>
            <a:r>
              <a:rPr lang="en-US" altLang="zh-TW" dirty="0" smtClean="0"/>
              <a:t>Signal Point </a:t>
            </a:r>
            <a:r>
              <a:rPr lang="zh-TW" altLang="en-US" dirty="0" smtClean="0"/>
              <a:t>，且對</a:t>
            </a:r>
            <a:r>
              <a:rPr lang="en-US" altLang="zh-TW" dirty="0" smtClean="0"/>
              <a:t>Signal Point </a:t>
            </a:r>
            <a:r>
              <a:rPr lang="zh-TW" altLang="en-US" dirty="0" smtClean="0"/>
              <a:t>進行</a:t>
            </a:r>
            <a:r>
              <a:rPr lang="en-US" altLang="zh-TW" dirty="0" smtClean="0"/>
              <a:t>Frame Blocking</a:t>
            </a:r>
            <a:r>
              <a:rPr lang="zh-TW" altLang="en-US" dirty="0" smtClean="0"/>
              <a:t>後將 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     每個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存放在每個行向量，形成一個矩陣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如下圖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   </a:t>
            </a:r>
            <a:br>
              <a:rPr lang="en-US" altLang="zh-TW" dirty="0" smtClean="0"/>
            </a:br>
            <a:r>
              <a:rPr lang="zh-TW" altLang="en-US" dirty="0" smtClean="0"/>
              <a:t>　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12" y="3307666"/>
            <a:ext cx="4795568" cy="26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設定</a:t>
            </a:r>
            <a:r>
              <a:rPr lang="en-US" altLang="zh-TW" dirty="0"/>
              <a:t>frame</a:t>
            </a:r>
            <a:r>
              <a:rPr lang="zh-TW" altLang="en-US" dirty="0"/>
              <a:t>、</a:t>
            </a:r>
            <a:r>
              <a:rPr lang="en-US" altLang="zh-TW" dirty="0"/>
              <a:t>overlap</a:t>
            </a:r>
            <a:r>
              <a:rPr lang="zh-TW" altLang="en-US" dirty="0"/>
              <a:t>的</a:t>
            </a:r>
            <a:r>
              <a:rPr lang="zh-TW" altLang="en-US" dirty="0" smtClean="0"/>
              <a:t>大小</a:t>
            </a:r>
            <a:r>
              <a:rPr lang="zh-TW" altLang="en-US" dirty="0"/>
              <a:t>，</a:t>
            </a:r>
            <a:r>
              <a:rPr lang="zh-TW" altLang="en-US" dirty="0" smtClean="0"/>
              <a:t>且</a:t>
            </a:r>
            <a:r>
              <a:rPr lang="en-US" altLang="zh-TW" dirty="0" smtClean="0"/>
              <a:t>step = frame – overlap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</a:t>
            </a:r>
            <a:r>
              <a:rPr lang="zh-TW" altLang="en-US" dirty="0" smtClean="0"/>
              <a:t>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38091"/>
            <a:ext cx="2937924" cy="25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sicpy.io.wavfile.read</a:t>
            </a:r>
            <a:r>
              <a:rPr lang="en-US" altLang="zh-TW" dirty="0" smtClean="0"/>
              <a:t> </a:t>
            </a:r>
            <a:r>
              <a:rPr lang="zh-TW" altLang="en-US" dirty="0" smtClean="0"/>
              <a:t>取得 </a:t>
            </a:r>
            <a:r>
              <a:rPr lang="en-US" altLang="zh-TW" dirty="0" err="1"/>
              <a:t>W</a:t>
            </a:r>
            <a:r>
              <a:rPr lang="en-US" altLang="zh-TW" dirty="0" err="1" smtClean="0"/>
              <a:t>avfile</a:t>
            </a:r>
            <a:r>
              <a:rPr lang="zh-TW" altLang="en-US" dirty="0" smtClean="0"/>
              <a:t>的 </a:t>
            </a:r>
            <a:r>
              <a:rPr lang="en-US" altLang="zh-TW" dirty="0"/>
              <a:t>S</a:t>
            </a:r>
            <a:r>
              <a:rPr lang="en-US" altLang="zh-TW" dirty="0" smtClean="0"/>
              <a:t>ample Rate </a:t>
            </a:r>
            <a:r>
              <a:rPr lang="zh-TW" altLang="en-US" dirty="0" smtClean="0"/>
              <a:t>、</a:t>
            </a:r>
            <a:r>
              <a:rPr lang="en-US" altLang="zh-TW" dirty="0"/>
              <a:t>S</a:t>
            </a:r>
            <a:r>
              <a:rPr lang="en-US" altLang="zh-TW" dirty="0" smtClean="0"/>
              <a:t>ample Point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將每個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已行向量方式存在一個矩陣</a:t>
            </a:r>
            <a:r>
              <a:rPr lang="zh-TW" altLang="en-US" dirty="0"/>
              <a:t>如下圖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>
                <a:solidFill>
                  <a:srgbClr val="FF0000"/>
                </a:solidFill>
              </a:rPr>
              <a:t>再</a:t>
            </a:r>
            <a:r>
              <a:rPr lang="zh-TW" altLang="en-US" dirty="0" smtClean="0">
                <a:solidFill>
                  <a:srgbClr val="FF0000"/>
                </a:solidFill>
              </a:rPr>
              <a:t>來會以</a:t>
            </a:r>
            <a:r>
              <a:rPr lang="en-US" altLang="zh-TW" dirty="0" err="1">
                <a:solidFill>
                  <a:srgbClr val="FF0000"/>
                </a:solidFill>
              </a:rPr>
              <a:t>enframe</a:t>
            </a:r>
            <a:r>
              <a:rPr lang="zh-TW" altLang="en-US" dirty="0" smtClean="0">
                <a:solidFill>
                  <a:srgbClr val="FF0000"/>
                </a:solidFill>
              </a:rPr>
              <a:t>稱</a:t>
            </a:r>
            <a:r>
              <a:rPr lang="zh-TW" altLang="en-US" dirty="0">
                <a:solidFill>
                  <a:srgbClr val="FF0000"/>
                </a:solidFill>
              </a:rPr>
              <a:t>此</a:t>
            </a:r>
            <a:r>
              <a:rPr lang="zh-TW" altLang="en-US" dirty="0" smtClean="0">
                <a:solidFill>
                  <a:srgbClr val="FF0000"/>
                </a:solidFill>
              </a:rPr>
              <a:t>矩陣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AutoShape 2" descr="https://docs.google.com/drawings/u/0/d/s73q4a-ItFpA2cCoX2PiLlQ/image?w=595&amp;h=325&amp;rev=296&amp;ac=1"/>
          <p:cNvSpPr>
            <a:spLocks noChangeAspect="1" noChangeArrowheads="1"/>
          </p:cNvSpPr>
          <p:nvPr/>
        </p:nvSpPr>
        <p:spPr bwMode="auto">
          <a:xfrm>
            <a:off x="130175" y="-1257300"/>
            <a:ext cx="56673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12" y="2936206"/>
            <a:ext cx="4795568" cy="26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0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enframe</a:t>
            </a:r>
            <a:r>
              <a:rPr lang="zh-TW" altLang="en-US" dirty="0" smtClean="0"/>
              <a:t>建議步驟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a.</a:t>
            </a:r>
            <a:r>
              <a:rPr lang="zh-TW" altLang="en-US" dirty="0" smtClean="0"/>
              <a:t>利用已知的</a:t>
            </a:r>
            <a:r>
              <a:rPr lang="en-US" altLang="zh-TW" dirty="0" smtClean="0"/>
              <a:t>Signal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Point</a:t>
            </a:r>
            <a:r>
              <a:rPr lang="zh-TW" altLang="en-US" dirty="0" smtClean="0"/>
              <a:t> 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 、</a:t>
            </a:r>
            <a:r>
              <a:rPr lang="en-US" altLang="zh-TW" dirty="0" err="1" smtClean="0"/>
              <a:t>FrameSize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Overlap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Step </a:t>
            </a:r>
            <a:r>
              <a:rPr lang="zh-TW" altLang="en-US" dirty="0" smtClean="0"/>
              <a:t>來求出</a:t>
            </a:r>
            <a:r>
              <a:rPr lang="en-US" altLang="zh-TW" dirty="0" err="1" smtClean="0"/>
              <a:t>frameMat</a:t>
            </a:r>
            <a:r>
              <a:rPr lang="zh-TW" altLang="en-US" dirty="0" smtClean="0"/>
              <a:t>的維度</a:t>
            </a:r>
            <a:endParaRPr lang="en-US" altLang="zh-TW" dirty="0" smtClean="0"/>
          </a:p>
          <a:p>
            <a:pPr marL="201168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01168" lvl="1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注意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np.ceil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內部運算必須是浮點數運算，例如：</a:t>
            </a:r>
            <a:endParaRPr lang="en-US" altLang="zh-TW" dirty="0" smtClean="0"/>
          </a:p>
          <a:p>
            <a:pPr marL="201168" lvl="1" indent="0">
              <a:buNone/>
            </a:pPr>
            <a:r>
              <a:rPr lang="zh-TW" altLang="en-US" dirty="0"/>
              <a:t>　</a:t>
            </a:r>
            <a:r>
              <a:rPr lang="en-US" altLang="zh-TW" dirty="0" smtClean="0"/>
              <a:t>&gt;&gt;&gt; x =10 </a:t>
            </a:r>
            <a:br>
              <a:rPr lang="en-US" altLang="zh-TW" dirty="0" smtClean="0"/>
            </a:br>
            <a:r>
              <a:rPr lang="en-US" altLang="zh-TW" dirty="0" smtClean="0"/>
              <a:t>    &gt;&gt;&gt; y = 5 </a:t>
            </a:r>
            <a:br>
              <a:rPr lang="en-US" altLang="zh-TW" dirty="0" smtClean="0"/>
            </a:br>
            <a:r>
              <a:rPr lang="zh-TW" altLang="en-US" dirty="0" smtClean="0"/>
              <a:t>    </a:t>
            </a:r>
            <a:r>
              <a:rPr lang="en-US" altLang="zh-TW" dirty="0" smtClean="0"/>
              <a:t>&gt;&gt;&gt;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np.ceil</a:t>
            </a:r>
            <a:r>
              <a:rPr lang="en-US" altLang="zh-TW" dirty="0" smtClean="0"/>
              <a:t>( (</a:t>
            </a:r>
            <a:r>
              <a:rPr lang="en-US" altLang="zh-TW" dirty="0" err="1" smtClean="0"/>
              <a:t>x+y</a:t>
            </a:r>
            <a:r>
              <a:rPr lang="en-US" altLang="zh-TW" dirty="0" smtClean="0"/>
              <a:t>) / 4 )</a:t>
            </a:r>
            <a:br>
              <a:rPr lang="en-US" altLang="zh-TW" dirty="0" smtClean="0"/>
            </a:br>
            <a:r>
              <a:rPr lang="zh-TW" altLang="en-US" dirty="0" smtClean="0"/>
              <a:t>    </a:t>
            </a:r>
            <a:r>
              <a:rPr lang="en-US" altLang="zh-TW" dirty="0" smtClean="0"/>
              <a:t>&gt;&gt;&gt;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3.0</a:t>
            </a:r>
            <a:r>
              <a:rPr lang="zh-TW" altLang="en-US" dirty="0" smtClean="0"/>
              <a:t>    </a:t>
            </a:r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#</a:t>
            </a:r>
            <a:r>
              <a:rPr lang="zh-TW" altLang="en-US" dirty="0" smtClean="0"/>
              <a:t>因為  </a:t>
            </a:r>
            <a:r>
              <a:rPr lang="en-US" altLang="zh-TW" dirty="0" smtClean="0"/>
              <a:t>x , y</a:t>
            </a:r>
            <a:r>
              <a:rPr lang="zh-TW" altLang="en-US" dirty="0" smtClean="0"/>
              <a:t>預設都是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zh-TW" altLang="en-US" dirty="0" smtClean="0"/>
              <a:t>，所以除法沒有小數導致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zh-TW" altLang="en-US" dirty="0" smtClean="0"/>
              <a:t>　</a:t>
            </a:r>
            <a:endParaRPr lang="en-US" altLang="zh-TW" dirty="0" smtClean="0"/>
          </a:p>
          <a:p>
            <a:pPr marL="201168" lvl="1" indent="0">
              <a:buNone/>
            </a:pPr>
            <a:r>
              <a:rPr lang="zh-TW" altLang="en-US" dirty="0" smtClean="0"/>
              <a:t>    改善方式</a:t>
            </a:r>
            <a:r>
              <a:rPr lang="en-US" altLang="zh-TW" dirty="0" smtClean="0"/>
              <a:t>:</a:t>
            </a:r>
          </a:p>
          <a:p>
            <a:pPr marL="201168" lvl="1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&gt;&gt;&gt;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np.ceil</a:t>
            </a:r>
            <a:r>
              <a:rPr lang="en-US" altLang="zh-TW" dirty="0" smtClean="0"/>
              <a:t>( </a:t>
            </a:r>
            <a:r>
              <a:rPr lang="en-US" altLang="zh-TW" dirty="0" smtClean="0">
                <a:solidFill>
                  <a:srgbClr val="FF0000"/>
                </a:solidFill>
              </a:rPr>
              <a:t>float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x+y</a:t>
            </a:r>
            <a:r>
              <a:rPr lang="en-US" altLang="zh-TW" dirty="0" smtClean="0"/>
              <a:t>)/4 )    # </a:t>
            </a:r>
            <a:r>
              <a:rPr lang="zh-TW" altLang="en-US" dirty="0" smtClean="0"/>
              <a:t>使用</a:t>
            </a:r>
            <a:r>
              <a:rPr lang="en-US" altLang="zh-TW" dirty="0" smtClean="0">
                <a:solidFill>
                  <a:srgbClr val="FF0000"/>
                </a:solidFill>
              </a:rPr>
              <a:t>float</a:t>
            </a:r>
            <a:r>
              <a:rPr lang="en-US" altLang="zh-TW" dirty="0" smtClean="0"/>
              <a:t> </a:t>
            </a:r>
            <a:r>
              <a:rPr lang="zh-TW" altLang="en-US" dirty="0" smtClean="0"/>
              <a:t>對 </a:t>
            </a:r>
            <a:r>
              <a:rPr lang="en-US" altLang="zh-TW" dirty="0" err="1" smtClean="0"/>
              <a:t>x+y</a:t>
            </a:r>
            <a:r>
              <a:rPr lang="zh-TW" altLang="en-US" dirty="0" smtClean="0"/>
              <a:t>進行轉型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&gt;&gt;&gt; 4.0 </a:t>
            </a:r>
            <a:r>
              <a:rPr lang="zh-TW" altLang="en-US" dirty="0" smtClean="0"/>
              <a:t>　                              </a:t>
            </a:r>
            <a:r>
              <a:rPr lang="en-US" altLang="zh-TW" dirty="0" smtClean="0"/>
              <a:t>#</a:t>
            </a:r>
            <a:r>
              <a:rPr lang="zh-TW" altLang="en-US" dirty="0" smtClean="0"/>
              <a:t>注意</a:t>
            </a:r>
            <a:r>
              <a:rPr lang="en-US" altLang="zh-TW" dirty="0" smtClean="0">
                <a:solidFill>
                  <a:srgbClr val="FF0000"/>
                </a:solidFill>
              </a:rPr>
              <a:t>ceil() </a:t>
            </a:r>
            <a:r>
              <a:rPr lang="zh-TW" altLang="en-US" dirty="0" smtClean="0">
                <a:solidFill>
                  <a:srgbClr val="FF0000"/>
                </a:solidFill>
              </a:rPr>
              <a:t>回傳值是浮點數</a:t>
            </a:r>
            <a:r>
              <a:rPr lang="zh-TW" altLang="en-US" dirty="0" smtClean="0"/>
              <a:t>　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8636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b.</a:t>
            </a:r>
            <a:r>
              <a:rPr lang="zh-TW" altLang="en-US" dirty="0"/>
              <a:t>使用</a:t>
            </a:r>
            <a:r>
              <a:rPr lang="en-US" altLang="zh-TW" dirty="0" err="1"/>
              <a:t>np.zeros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對</a:t>
            </a:r>
            <a:r>
              <a:rPr lang="en-US" altLang="zh-TW" dirty="0" err="1"/>
              <a:t>enframe</a:t>
            </a:r>
            <a:r>
              <a:rPr lang="zh-TW" altLang="en-US" dirty="0" smtClean="0"/>
              <a:t>做初始化，</a:t>
            </a:r>
            <a:r>
              <a:rPr lang="zh-TW" altLang="en-US" dirty="0" smtClean="0">
                <a:solidFill>
                  <a:srgbClr val="FF0000"/>
                </a:solidFill>
              </a:rPr>
              <a:t>注意引數不可以是浮點數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/>
              <a:t> </a:t>
            </a:r>
            <a:r>
              <a:rPr lang="en-US" altLang="zh-TW" dirty="0" err="1"/>
              <a:t>np.zeros</a:t>
            </a:r>
            <a:r>
              <a:rPr lang="en-US" altLang="zh-TW" dirty="0" smtClean="0"/>
              <a:t>()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&gt;&gt;&gt;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x = </a:t>
            </a:r>
            <a:r>
              <a:rPr lang="en-US" altLang="zh-TW" dirty="0" err="1" smtClean="0"/>
              <a:t>np.zeros</a:t>
            </a:r>
            <a:r>
              <a:rPr lang="en-US" altLang="zh-TW" dirty="0" smtClean="0"/>
              <a:t>((2,3))    </a:t>
            </a:r>
            <a:br>
              <a:rPr lang="en-US" altLang="zh-TW" dirty="0" smtClean="0"/>
            </a:br>
            <a:r>
              <a:rPr lang="en-US" altLang="zh-TW" dirty="0" smtClean="0"/>
              <a:t>      &gt;&gt;&gt; x </a:t>
            </a:r>
            <a:br>
              <a:rPr lang="en-US" altLang="zh-TW" dirty="0" smtClean="0"/>
            </a:br>
            <a:r>
              <a:rPr lang="en-US" altLang="zh-TW" dirty="0" smtClean="0"/>
              <a:t>     array([[0.,0.,0.]</a:t>
            </a:r>
            <a:br>
              <a:rPr lang="en-US" altLang="zh-TW" dirty="0" smtClean="0"/>
            </a:br>
            <a:r>
              <a:rPr lang="en-US" altLang="zh-TW" dirty="0" smtClean="0"/>
              <a:t>                 [0.,0.,0.]])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96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c. </a:t>
            </a:r>
            <a:r>
              <a:rPr lang="zh-TW" altLang="en-US" dirty="0"/>
              <a:t>將</a:t>
            </a:r>
            <a:r>
              <a:rPr lang="en-US" altLang="zh-TW" dirty="0"/>
              <a:t>signal point </a:t>
            </a:r>
            <a:r>
              <a:rPr lang="zh-TW" altLang="en-US" dirty="0"/>
              <a:t>依照已知的</a:t>
            </a:r>
            <a:r>
              <a:rPr lang="en-US" altLang="zh-TW" dirty="0"/>
              <a:t>Frame Size </a:t>
            </a:r>
            <a:r>
              <a:rPr lang="zh-TW" altLang="en-US" dirty="0"/>
              <a:t>、</a:t>
            </a:r>
            <a:r>
              <a:rPr lang="en-US" altLang="zh-TW" dirty="0"/>
              <a:t>Overlap</a:t>
            </a:r>
            <a:r>
              <a:rPr lang="zh-TW" altLang="en-US" dirty="0"/>
              <a:t>、</a:t>
            </a:r>
            <a:r>
              <a:rPr lang="en-US" altLang="zh-TW" dirty="0"/>
              <a:t>Step</a:t>
            </a:r>
            <a:r>
              <a:rPr lang="zh-TW" altLang="en-US" dirty="0"/>
              <a:t>來放入</a:t>
            </a:r>
            <a:r>
              <a:rPr lang="en-US" altLang="zh-TW" dirty="0" err="1"/>
              <a:t>enframe</a:t>
            </a:r>
            <a:r>
              <a:rPr lang="zh-TW" altLang="en-US" dirty="0"/>
              <a:t> </a:t>
            </a:r>
            <a:endParaRPr lang="en-US" altLang="zh-TW" dirty="0"/>
          </a:p>
          <a:p>
            <a:pPr marL="201168" lvl="1" indent="0">
              <a:buNone/>
            </a:pPr>
            <a:r>
              <a:rPr lang="zh-TW" altLang="en-US" dirty="0"/>
              <a:t>  需注意如果</a:t>
            </a:r>
            <a:r>
              <a:rPr lang="en-US" altLang="zh-TW" dirty="0" err="1"/>
              <a:t>FrameSize</a:t>
            </a:r>
            <a:r>
              <a:rPr lang="zh-TW" altLang="en-US" dirty="0"/>
              <a:t>取超過</a:t>
            </a:r>
            <a:r>
              <a:rPr lang="en-US" altLang="zh-TW" dirty="0"/>
              <a:t>Signal</a:t>
            </a:r>
            <a:r>
              <a:rPr lang="zh-TW" altLang="en-US" dirty="0"/>
              <a:t> </a:t>
            </a:r>
            <a:r>
              <a:rPr lang="en-US" altLang="zh-TW" dirty="0"/>
              <a:t>Point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  <a:r>
              <a:rPr lang="zh-TW" altLang="en-US" dirty="0"/>
              <a:t>的範圍，就必須補零，例如下例：</a:t>
            </a: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201168" lvl="1" indent="0">
              <a:buNone/>
            </a:pPr>
            <a:r>
              <a:rPr lang="en-US" altLang="zh-TW" dirty="0"/>
              <a:t>Frame Size = 6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Overlap = 3 , Signal point = [ 1  2  3  4  5  6  7  8  9 10 11 12 13 14]</a:t>
            </a:r>
          </a:p>
          <a:p>
            <a:pPr marL="201168" lvl="1" indent="0">
              <a:buNone/>
            </a:pPr>
            <a:r>
              <a:rPr lang="en-US" altLang="zh-TW" dirty="0" err="1"/>
              <a:t>enframe</a:t>
            </a:r>
            <a:r>
              <a:rPr lang="zh-TW" altLang="en-US" dirty="0"/>
              <a:t>會變成</a:t>
            </a:r>
            <a:r>
              <a:rPr lang="en-US" altLang="zh-TW" dirty="0"/>
              <a:t>:</a:t>
            </a:r>
          </a:p>
          <a:p>
            <a:pPr marL="201168" lvl="1" indent="0">
              <a:buNone/>
            </a:pPr>
            <a:r>
              <a:rPr lang="en-US" altLang="zh-TW" dirty="0"/>
              <a:t>[[  1.   4.   7.  10.]</a:t>
            </a:r>
          </a:p>
          <a:p>
            <a:pPr marL="201168" lvl="1" indent="0">
              <a:buNone/>
            </a:pPr>
            <a:r>
              <a:rPr lang="en-US" altLang="zh-TW" dirty="0"/>
              <a:t> [  2.   5.   8.  11.]</a:t>
            </a:r>
          </a:p>
          <a:p>
            <a:pPr marL="201168" lvl="1" indent="0">
              <a:buNone/>
            </a:pPr>
            <a:r>
              <a:rPr lang="en-US" altLang="zh-TW" dirty="0"/>
              <a:t> [  3.   6.   9.  12.]</a:t>
            </a:r>
          </a:p>
          <a:p>
            <a:pPr marL="201168" lvl="1" indent="0">
              <a:buNone/>
            </a:pPr>
            <a:r>
              <a:rPr lang="en-US" altLang="zh-TW" dirty="0"/>
              <a:t> [  4.   7.  10.  13.]</a:t>
            </a:r>
          </a:p>
          <a:p>
            <a:pPr marL="201168" lvl="1" indent="0">
              <a:buNone/>
            </a:pPr>
            <a:r>
              <a:rPr lang="en-US" altLang="zh-TW" dirty="0"/>
              <a:t> [  5.   8.  11.  14.]</a:t>
            </a:r>
          </a:p>
          <a:p>
            <a:pPr marL="201168" lvl="1" indent="0">
              <a:buNone/>
            </a:pPr>
            <a:r>
              <a:rPr lang="en-US" altLang="zh-TW" dirty="0"/>
              <a:t> [  6.   9.  12.  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.]]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462029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381</TotalTime>
  <Words>310</Words>
  <Application>Microsoft Office PowerPoint</Application>
  <PresentationFormat>自訂</PresentationFormat>
  <Paragraphs>44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回顧</vt:lpstr>
      <vt:lpstr>使用Python建立Frame Matrix </vt:lpstr>
      <vt:lpstr>建立frame matrix </vt:lpstr>
      <vt:lpstr>練習介紹</vt:lpstr>
      <vt:lpstr>練習提示</vt:lpstr>
      <vt:lpstr>練習提示</vt:lpstr>
      <vt:lpstr>練習提示</vt:lpstr>
      <vt:lpstr>練習提示</vt:lpstr>
      <vt:lpstr>練習提示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</dc:title>
  <dc:creator>user</dc:creator>
  <cp:lastModifiedBy>asus</cp:lastModifiedBy>
  <cp:revision>20</cp:revision>
  <dcterms:created xsi:type="dcterms:W3CDTF">2017-03-16T08:38:29Z</dcterms:created>
  <dcterms:modified xsi:type="dcterms:W3CDTF">2017-03-21T04:19:58Z</dcterms:modified>
</cp:coreProperties>
</file>