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71" r:id="rId6"/>
    <p:sldId id="261" r:id="rId7"/>
    <p:sldId id="262" r:id="rId8"/>
    <p:sldId id="263" r:id="rId9"/>
    <p:sldId id="264" r:id="rId10"/>
    <p:sldId id="267" r:id="rId11"/>
    <p:sldId id="266" r:id="rId12"/>
    <p:sldId id="265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7426" autoAdjust="0"/>
  </p:normalViewPr>
  <p:slideViewPr>
    <p:cSldViewPr snapToGrid="0">
      <p:cViewPr>
        <p:scale>
          <a:sx n="66" d="100"/>
          <a:sy n="66" d="100"/>
        </p:scale>
        <p:origin x="-293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183C96F-013F-4EBC-ACE4-96D1AEBDCB6A}" type="datetimeFigureOut">
              <a:rPr lang="tr-TR" smtClean="0"/>
              <a:pPr/>
              <a:t>16.06.2023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72B1BC5-5B7A-4867-843C-D40A49D5568B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="" xmlns:p14="http://schemas.microsoft.com/office/powerpoint/2010/main" val="3395925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C96F-013F-4EBC-ACE4-96D1AEBDCB6A}" type="datetimeFigureOut">
              <a:rPr lang="tr-TR" smtClean="0"/>
              <a:pPr/>
              <a:t>16.06.2023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B1BC5-5B7A-4867-843C-D40A49D5568B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="" xmlns:p14="http://schemas.microsoft.com/office/powerpoint/2010/main" val="974434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C96F-013F-4EBC-ACE4-96D1AEBDCB6A}" type="datetimeFigureOut">
              <a:rPr lang="tr-TR" smtClean="0"/>
              <a:pPr/>
              <a:t>16.06.2023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B1BC5-5B7A-4867-843C-D40A49D5568B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="" xmlns:p14="http://schemas.microsoft.com/office/powerpoint/2010/main" val="4208504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C96F-013F-4EBC-ACE4-96D1AEBDCB6A}" type="datetimeFigureOut">
              <a:rPr lang="tr-TR" smtClean="0"/>
              <a:pPr/>
              <a:t>16.06.2023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B1BC5-5B7A-4867-843C-D40A49D5568B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3776959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C96F-013F-4EBC-ACE4-96D1AEBDCB6A}" type="datetimeFigureOut">
              <a:rPr lang="tr-TR" smtClean="0"/>
              <a:pPr/>
              <a:t>16.06.2023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B1BC5-5B7A-4867-843C-D40A49D5568B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="" xmlns:p14="http://schemas.microsoft.com/office/powerpoint/2010/main" val="3801217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C96F-013F-4EBC-ACE4-96D1AEBDCB6A}" type="datetimeFigureOut">
              <a:rPr lang="tr-TR" smtClean="0"/>
              <a:pPr/>
              <a:t>16.06.2023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B1BC5-5B7A-4867-843C-D40A49D5568B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="" xmlns:p14="http://schemas.microsoft.com/office/powerpoint/2010/main" val="23813165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C96F-013F-4EBC-ACE4-96D1AEBDCB6A}" type="datetimeFigureOut">
              <a:rPr lang="tr-TR" smtClean="0"/>
              <a:pPr/>
              <a:t>16.06.2023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B1BC5-5B7A-4867-843C-D40A49D5568B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="" xmlns:p14="http://schemas.microsoft.com/office/powerpoint/2010/main" val="497406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C96F-013F-4EBC-ACE4-96D1AEBDCB6A}" type="datetimeFigureOut">
              <a:rPr lang="tr-TR" smtClean="0"/>
              <a:pPr/>
              <a:t>16.06.2023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B1BC5-5B7A-4867-843C-D40A49D5568B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="" xmlns:p14="http://schemas.microsoft.com/office/powerpoint/2010/main" val="20068520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C96F-013F-4EBC-ACE4-96D1AEBDCB6A}" type="datetimeFigureOut">
              <a:rPr lang="tr-TR" smtClean="0"/>
              <a:pPr/>
              <a:t>16.06.2023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B1BC5-5B7A-4867-843C-D40A49D5568B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="" xmlns:p14="http://schemas.microsoft.com/office/powerpoint/2010/main" val="1971560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C96F-013F-4EBC-ACE4-96D1AEBDCB6A}" type="datetimeFigureOut">
              <a:rPr lang="tr-TR" smtClean="0"/>
              <a:pPr/>
              <a:t>16.06.2023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B1BC5-5B7A-4867-843C-D40A49D5568B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="" xmlns:p14="http://schemas.microsoft.com/office/powerpoint/2010/main" val="3723065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C96F-013F-4EBC-ACE4-96D1AEBDCB6A}" type="datetimeFigureOut">
              <a:rPr lang="tr-TR" smtClean="0"/>
              <a:pPr/>
              <a:t>16.06.2023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B1BC5-5B7A-4867-843C-D40A49D5568B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="" xmlns:p14="http://schemas.microsoft.com/office/powerpoint/2010/main" val="155110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C96F-013F-4EBC-ACE4-96D1AEBDCB6A}" type="datetimeFigureOut">
              <a:rPr lang="tr-TR" smtClean="0"/>
              <a:pPr/>
              <a:t>16.06.2023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B1BC5-5B7A-4867-843C-D40A49D5568B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="" xmlns:p14="http://schemas.microsoft.com/office/powerpoint/2010/main" val="2086645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C96F-013F-4EBC-ACE4-96D1AEBDCB6A}" type="datetimeFigureOut">
              <a:rPr lang="tr-TR" smtClean="0"/>
              <a:pPr/>
              <a:t>16.06.2023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B1BC5-5B7A-4867-843C-D40A49D5568B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="" xmlns:p14="http://schemas.microsoft.com/office/powerpoint/2010/main" val="1633252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C96F-013F-4EBC-ACE4-96D1AEBDCB6A}" type="datetimeFigureOut">
              <a:rPr lang="tr-TR" smtClean="0"/>
              <a:pPr/>
              <a:t>16.06.2023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B1BC5-5B7A-4867-843C-D40A49D5568B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="" xmlns:p14="http://schemas.microsoft.com/office/powerpoint/2010/main" val="515667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C96F-013F-4EBC-ACE4-96D1AEBDCB6A}" type="datetimeFigureOut">
              <a:rPr lang="tr-TR" smtClean="0"/>
              <a:pPr/>
              <a:t>16.06.2023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B1BC5-5B7A-4867-843C-D40A49D5568B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="" xmlns:p14="http://schemas.microsoft.com/office/powerpoint/2010/main" val="2295005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C96F-013F-4EBC-ACE4-96D1AEBDCB6A}" type="datetimeFigureOut">
              <a:rPr lang="tr-TR" smtClean="0"/>
              <a:pPr/>
              <a:t>16.06.2023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B1BC5-5B7A-4867-843C-D40A49D5568B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="" xmlns:p14="http://schemas.microsoft.com/office/powerpoint/2010/main" val="3521297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C96F-013F-4EBC-ACE4-96D1AEBDCB6A}" type="datetimeFigureOut">
              <a:rPr lang="tr-TR" smtClean="0"/>
              <a:pPr/>
              <a:t>16.06.2023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B1BC5-5B7A-4867-843C-D40A49D5568B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="" xmlns:p14="http://schemas.microsoft.com/office/powerpoint/2010/main" val="2519841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3C96F-013F-4EBC-ACE4-96D1AEBDCB6A}" type="datetimeFigureOut">
              <a:rPr lang="tr-TR" smtClean="0"/>
              <a:pPr/>
              <a:t>16.06.2023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B1BC5-5B7A-4867-843C-D40A49D5568B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="" xmlns:p14="http://schemas.microsoft.com/office/powerpoint/2010/main" val="13241628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909DC171-A386-D915-D1FE-8560649732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ROUTINE FOLLOW-UP ADVANCE</a:t>
            </a:r>
            <a:r>
              <a:rPr lang="tr-TR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tr-TR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tr-TR" sz="6600" dirty="0"/>
          </a:p>
        </p:txBody>
      </p:sp>
      <p:sp>
        <p:nvSpPr>
          <p:cNvPr id="3" name="Alt Başlık 2">
            <a:extLst>
              <a:ext uri="{FF2B5EF4-FFF2-40B4-BE49-F238E27FC236}">
                <a16:creationId xmlns="" xmlns:a16="http://schemas.microsoft.com/office/drawing/2014/main" id="{E4505676-57F2-77E4-ECDD-D36EEE0FC9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r-T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BIP 2012 Bitirme Projesi SLAYTI </a:t>
            </a:r>
            <a:br>
              <a:rPr lang="tr-T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tr-T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Danışman: Emrah Sarıçiçek</a:t>
            </a:r>
            <a:endParaRPr lang="tr-TR" sz="2400" dirty="0"/>
          </a:p>
        </p:txBody>
      </p:sp>
      <p:pic>
        <p:nvPicPr>
          <p:cNvPr id="4" name="Picture 3" descr="piri reis üniversitesi amblemi ile ilgili görsel sonucu">
            <a:extLst>
              <a:ext uri="{FF2B5EF4-FFF2-40B4-BE49-F238E27FC236}">
                <a16:creationId xmlns="" xmlns:a16="http://schemas.microsoft.com/office/drawing/2014/main" id="{3643D90C-1FFB-5EEF-B7D6-B180A57E64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68961" y="5000779"/>
            <a:ext cx="1206500" cy="1206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411766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716DC2C2-0F03-D6F7-E7CF-ACC26C054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 Tabanı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B9E9AA2F-5296-B487-5A55-8EACFF1BD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804" y="4092606"/>
            <a:ext cx="11248008" cy="2084357"/>
          </a:xfrm>
        </p:spPr>
        <p:txBody>
          <a:bodyPr/>
          <a:lstStyle/>
          <a:p>
            <a:pPr algn="just"/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Veritabanı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yerel olup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yapısındadır, bunun sayesinde özellikle sunucuya gerek duymadan dosya üzerinde çalışabilir. ".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uzantılı dosya üzerinde çalışan uygulama konsol uygulaması ve kullanıcı arayüzü arası köprü ve depo işlevi görür.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="" xmlns:a16="http://schemas.microsoft.com/office/drawing/2014/main" id="{C601A083-FB50-9967-80E6-E2AEB9C08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811" y="2268245"/>
            <a:ext cx="9753600" cy="1219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22540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8F87EFE0-6E6C-0FD2-126E-C51A2DCBD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Konsol Uygulaması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024E29BB-1AFE-E443-E3A8-711B31724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6402" y="1614395"/>
            <a:ext cx="3817398" cy="4562567"/>
          </a:xfrm>
        </p:spPr>
        <p:txBody>
          <a:bodyPr/>
          <a:lstStyle/>
          <a:p>
            <a:pPr algn="just"/>
            <a:r>
              <a:rPr lang="tr-TR" dirty="0"/>
              <a:t>Konsol    uygulaması, programı </a:t>
            </a:r>
            <a:r>
              <a:rPr lang="tr-TR" dirty="0" err="1"/>
              <a:t>veritabanı</a:t>
            </a:r>
            <a:r>
              <a:rPr lang="tr-TR" dirty="0"/>
              <a:t> ile bağlanmasını sağlayan, uygulamaları çeken ve görsel herhangi bir özelliği bulunmayan bir parçadır.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="" xmlns:a16="http://schemas.microsoft.com/office/drawing/2014/main" id="{D3303B77-83ED-7E54-8D54-DD096FE64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81" y="1614396"/>
            <a:ext cx="6532023" cy="456256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59698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B09BB2DA-13F7-3256-FA1F-8DBC89638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Kullanıcı Arayüzü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39D5D457-ABA4-5B4A-D754-6AAE61B36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041" y="1825625"/>
            <a:ext cx="4350057" cy="4351338"/>
          </a:xfrm>
        </p:spPr>
        <p:txBody>
          <a:bodyPr/>
          <a:lstStyle/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Temel olarak kullanıcıların istenilen veriye ulaşmasını sağlayan kolay ulaşılabilen görsel bir arayüzdür.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="" xmlns:a16="http://schemas.microsoft.com/office/drawing/2014/main" id="{FB0473B6-0D7E-C1C5-AF5D-1FD9C5220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18" y="2006353"/>
            <a:ext cx="7146524" cy="399495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9745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36F46A00-52D0-F212-56EC-45FC0D9CB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Kodlama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D39B63F3-E6DF-C759-15FF-BE0E720E3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2853" y="2097088"/>
            <a:ext cx="4563123" cy="3984117"/>
          </a:xfrm>
        </p:spPr>
        <p:txBody>
          <a:bodyPr>
            <a:normAutofit/>
          </a:bodyPr>
          <a:lstStyle/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Konsol Uygulaması, aşinalık, geliştirme kolaylığı ve kütüphane erişimleri gibi avantajları ile Python  kullanılarak yazılmıştır. "SQLite3" ve "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psutil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kütüphaneleri sayesinde amacına yönelik geliştirilmiştir.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DC8B7166-130A-BE68-B40F-1666DEBC5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61" y="2183907"/>
            <a:ext cx="6693763" cy="367535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31047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11536798-F105-81A4-6D94-5667A2A76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98485"/>
            <a:ext cx="9905999" cy="4592716"/>
          </a:xfrm>
        </p:spPr>
        <p:txBody>
          <a:bodyPr/>
          <a:lstStyle/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Form Uygulamasında C# dili kullanarak hızlı ve güvenli kodlama yapılıp verimli uygulamalar geliştirilebilir.</a:t>
            </a:r>
          </a:p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Güvenlik açısından da titizlikle geliştirilen C# Windows üzerinde yazılım projeleri geliştirmek için kullanılan bir dil olması yönünden hem güvenli kodlama için hem de masaüstü uygulaması geliştirme alanında uygun seçilmiştir.</a:t>
            </a:r>
          </a:p>
          <a:p>
            <a:pPr algn="just"/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Kotlin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dili ise günümüzde Android programlamada kullanılan popüler bir programlama dili olmasının yanı sıra, uygulamanın geliştirilmesini daha güvenli ve etkili kılar.</a:t>
            </a:r>
          </a:p>
        </p:txBody>
      </p:sp>
    </p:spTree>
    <p:extLst>
      <p:ext uri="{BB962C8B-B14F-4D97-AF65-F5344CB8AC3E}">
        <p14:creationId xmlns="" xmlns:p14="http://schemas.microsoft.com/office/powerpoint/2010/main" val="373646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A58E68DC-9BD1-5830-0903-B68192D87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14719"/>
            <a:ext cx="9905998" cy="1478570"/>
          </a:xfrm>
        </p:spPr>
        <p:txBody>
          <a:bodyPr/>
          <a:lstStyle/>
          <a:p>
            <a:r>
              <a:rPr lang="tr-TR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tr-T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Case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="" xmlns:a16="http://schemas.microsoft.com/office/drawing/2014/main" id="{0D716D4D-0858-7AF1-70A4-495E97311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680" y="1793289"/>
            <a:ext cx="6772639" cy="43581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11323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908A47E4-0499-96BA-1D1E-1BB1261FF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Hazırlayanlar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793066B5-71C9-AF23-09B9-1BBD6B9DE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3200" dirty="0"/>
              <a:t>Emirhan Yılmaz, 20200108052</a:t>
            </a:r>
          </a:p>
          <a:p>
            <a:r>
              <a:rPr lang="tr-TR" sz="3200" dirty="0"/>
              <a:t>İsmail Tuna Seydişehirli, 20200108006</a:t>
            </a:r>
          </a:p>
          <a:p>
            <a:r>
              <a:rPr lang="tr-TR" sz="3200" dirty="0"/>
              <a:t>Bilge Kaan Altuntaş, 20200108039</a:t>
            </a:r>
          </a:p>
          <a:p>
            <a:r>
              <a:rPr lang="tr-TR" sz="3200" dirty="0"/>
              <a:t>Enes Mirza Kaşıkçı, 20200108046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144602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2300B27A-6AB1-9F4E-1F40-6A7724B34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Projenin Amacı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CF56DE88-375B-90A6-76A5-3EB6B636D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Uygulamanın amacı çalışan programları takip etmek üzerine kuruludur.</a:t>
            </a:r>
          </a:p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Sağlıksız kullanımı gözlemleyip uyarı vermektir.</a:t>
            </a:r>
          </a:p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Bunun sonucunda bilinçsiz kullanımı en aza indirgemektir.</a:t>
            </a:r>
          </a:p>
        </p:txBody>
      </p:sp>
    </p:spTree>
    <p:extLst>
      <p:ext uri="{BB962C8B-B14F-4D97-AF65-F5344CB8AC3E}">
        <p14:creationId xmlns="" xmlns:p14="http://schemas.microsoft.com/office/powerpoint/2010/main" val="237939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3B097ABD-4171-DD4F-0F43-590C9D282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Olabilirlik(</a:t>
            </a:r>
            <a:r>
              <a:rPr lang="tr-TR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Feasibility</a:t>
            </a:r>
            <a:r>
              <a:rPr lang="tr-T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8486640B-9A64-CCB9-89B3-91B9B7F22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 hem teknik açıdan aşina olunan hem de maddi açıdan avantajlı bir çözüm olup, kullanıcıların ücretsiz ve kolay ulaşılabildiği ama bu sırada doğru veri sağlayan bir yazılımdır.</a:t>
            </a:r>
          </a:p>
        </p:txBody>
      </p:sp>
    </p:spTree>
    <p:extLst>
      <p:ext uri="{BB962C8B-B14F-4D97-AF65-F5344CB8AC3E}">
        <p14:creationId xmlns="" xmlns:p14="http://schemas.microsoft.com/office/powerpoint/2010/main" val="11001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Olabilirlik(</a:t>
            </a:r>
            <a:r>
              <a:rPr lang="tr-TR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Feasibility</a:t>
            </a:r>
            <a:r>
              <a:rPr lang="tr-TR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tr-T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07901" y="2070060"/>
            <a:ext cx="5353050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F41370CE-ADEB-EA42-D08D-660AA115F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Gereksinimler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68145547-AAE3-19E2-89E0-A2F1DC9FD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Projenin çalışması için gerekenler :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İşletim Sistemi kurulu olması.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Konsol Uygulamasının kurulumunun yapılmış olması. </a:t>
            </a:r>
          </a:p>
        </p:txBody>
      </p:sp>
    </p:spTree>
    <p:extLst>
      <p:ext uri="{BB962C8B-B14F-4D97-AF65-F5344CB8AC3E}">
        <p14:creationId xmlns="" xmlns:p14="http://schemas.microsoft.com/office/powerpoint/2010/main" val="4400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B299DB6E-DA9D-6155-D208-EC9DCE4D4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Beklentiler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BB227D98-0815-26E2-89F1-7A21F999C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 açık olduğu sürece verilerin her 15 dk içinde akması durumu vardır.</a:t>
            </a:r>
          </a:p>
          <a:p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Veritabanı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ile bağlantısının aktif olarak sağlanıyor olması.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Bilgisayar arayüzünün kullanıcıların isteği doğrultusunda kullanılabilmesi.</a:t>
            </a:r>
          </a:p>
        </p:txBody>
      </p:sp>
    </p:spTree>
    <p:extLst>
      <p:ext uri="{BB962C8B-B14F-4D97-AF65-F5344CB8AC3E}">
        <p14:creationId xmlns="" xmlns:p14="http://schemas.microsoft.com/office/powerpoint/2010/main" val="78019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D6AD9FA0-7D7A-B273-6D3E-F1EA5F1A8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Süreç Analizi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0204E00E-B6C4-A169-0AD3-104B98C07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4168" y="1864310"/>
            <a:ext cx="5086904" cy="4467503"/>
          </a:xfrm>
        </p:spPr>
        <p:txBody>
          <a:bodyPr>
            <a:normAutofit/>
          </a:bodyPr>
          <a:lstStyle/>
          <a:p>
            <a:pPr algn="just"/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Konsol Uygulamasında toplanan bilgiler öncelikle veri tabanına uğrar, oradan da kullanıcının isteğine bağlı uygulama arayüzüne sunulur.</a:t>
            </a:r>
          </a:p>
        </p:txBody>
      </p:sp>
      <p:pic>
        <p:nvPicPr>
          <p:cNvPr id="4" name="Image3">
            <a:extLst>
              <a:ext uri="{FF2B5EF4-FFF2-40B4-BE49-F238E27FC236}">
                <a16:creationId xmlns="" xmlns:a16="http://schemas.microsoft.com/office/drawing/2014/main" id="{B60CA53A-5C38-5EE7-2C94-4AA18F3EB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690688"/>
            <a:ext cx="3744246" cy="471342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7397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57DC63D4-DBA8-EC8F-57DD-0F4F6ADD3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Sistemin Tasarımı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25F5A807-AC9F-32FC-6AF4-75CC87B70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Proje, “Client-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Mimarisi üzerine kuruludur. Temel olarak sunucuya yalnızca veri depolama sorumluluğu verip, istemci tarafında sunum, uygulama ve veri erişim mantıklarının tamamı işlenir.</a:t>
            </a:r>
          </a:p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Programın üç tane yapı taşı vardır, bunlar :</a:t>
            </a:r>
          </a:p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Konsol uygulaması</a:t>
            </a:r>
          </a:p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Kullanıcı Arayüzü</a:t>
            </a:r>
          </a:p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 Tabanı</a:t>
            </a:r>
          </a:p>
        </p:txBody>
      </p:sp>
    </p:spTree>
    <p:extLst>
      <p:ext uri="{BB962C8B-B14F-4D97-AF65-F5344CB8AC3E}">
        <p14:creationId xmlns="" xmlns:p14="http://schemas.microsoft.com/office/powerpoint/2010/main" val="146562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vre">
  <a:themeElements>
    <a:clrScheme name="Devre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Devre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v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Devre</Template>
  <TotalTime>465</TotalTime>
  <Words>378</Words>
  <Application>Microsoft Office PowerPoint</Application>
  <PresentationFormat>Özel</PresentationFormat>
  <Paragraphs>42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16" baseType="lpstr">
      <vt:lpstr>Devre</vt:lpstr>
      <vt:lpstr>ROUTINE FOLLOW-UP ADVANCE </vt:lpstr>
      <vt:lpstr>Hazırlayanlar</vt:lpstr>
      <vt:lpstr>Projenin Amacı</vt:lpstr>
      <vt:lpstr>Olabilirlik(Feasibility)</vt:lpstr>
      <vt:lpstr>Olabilirlik(Feasibility)</vt:lpstr>
      <vt:lpstr>Gereksinimler</vt:lpstr>
      <vt:lpstr>Beklentiler</vt:lpstr>
      <vt:lpstr>Süreç Analizi</vt:lpstr>
      <vt:lpstr>Sistemin Tasarımı</vt:lpstr>
      <vt:lpstr>Veri Tabanı</vt:lpstr>
      <vt:lpstr>Konsol Uygulaması</vt:lpstr>
      <vt:lpstr>Kullanıcı Arayüzü</vt:lpstr>
      <vt:lpstr>Kodlama</vt:lpstr>
      <vt:lpstr>Slayt 14</vt:lpstr>
      <vt:lpstr>Use Case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Cemhan Yılmaz</dc:creator>
  <cp:lastModifiedBy>HUAWEİ</cp:lastModifiedBy>
  <cp:revision>45</cp:revision>
  <dcterms:created xsi:type="dcterms:W3CDTF">2023-06-14T18:31:32Z</dcterms:created>
  <dcterms:modified xsi:type="dcterms:W3CDTF">2023-06-16T11:05:13Z</dcterms:modified>
</cp:coreProperties>
</file>