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4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50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95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21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31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40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85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5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0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6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25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66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0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2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8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C96F-013F-4EBC-ACE4-96D1AEBDCB6A}" type="datetimeFigureOut">
              <a:rPr lang="tr-TR" smtClean="0"/>
              <a:t>15.06.2023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1BC5-5B7A-4867-843C-D40A49D556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16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9DC171-A386-D915-D1FE-856064973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 FOLLOW-UP ADVANCE</a:t>
            </a:r>
            <a:b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sz="6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505676-57F2-77E4-ECDD-D36EEE0F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BIP 2012 Bitirme Projesi SLAYTI </a:t>
            </a:r>
            <a:b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Danışman: Emrah Sarıçiçek</a:t>
            </a:r>
            <a:endParaRPr lang="tr-TR" sz="2400" dirty="0"/>
          </a:p>
        </p:txBody>
      </p:sp>
      <p:pic>
        <p:nvPicPr>
          <p:cNvPr id="4" name="Picture 3" descr="piri reis üniversitesi amblemi ile ilgili görsel sonucu">
            <a:extLst>
              <a:ext uri="{FF2B5EF4-FFF2-40B4-BE49-F238E27FC236}">
                <a16:creationId xmlns:a16="http://schemas.microsoft.com/office/drawing/2014/main" id="{3643D90C-1FFB-5EEF-B7D6-B180A57E6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8961" y="5000779"/>
            <a:ext cx="1206500" cy="120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BB2DA-13F7-3256-FA1F-8DBC8963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5D457-ABA4-5B4A-D754-6AAE61B3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041" y="1825625"/>
            <a:ext cx="4350057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olarak kullanıcıların istenilen veriye ulaşmasını sağlayan kolay ulaşılabilen görsel bir arayüzdür.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0473B6-0D7E-C1C5-AF5D-1FD9C522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2006353"/>
            <a:ext cx="7146524" cy="39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DC2C2-0F03-D6F7-E7CF-ACC26C0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E9AA2F-5296-B487-5A55-8EACFF1B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4092606"/>
            <a:ext cx="11248008" cy="2084357"/>
          </a:xfrm>
        </p:spPr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yerel olup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yapısındadır, bunun sayesinde özellikle sunucuya gerek duymadan dosya üzerinde çalışabilir. ".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uzantılı dosya üzerinde çalışan uygulama konsol uygulaması ve kullanıcı arayüzü arası köprü ve depo işlevi görür.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1A083-FB50-9967-80E6-E2AEB9C0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2268245"/>
            <a:ext cx="9753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0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F46A00-52D0-F212-56EC-45FC0D9C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9B63F3-E6DF-C759-15FF-BE0E720E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53" y="2097088"/>
            <a:ext cx="4563123" cy="3984117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Uygulaması, aşinalık, geliştirme kolaylığı ve kütüphane erişimleri gibi avantajları ile Python  kullanılarak yazılmıştır. "SQLite3" ve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kütüphaneleri sayesinde amacına yönelik geliştirilmiştir.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8B7166-130A-BE68-B40F-1666DEBC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2183907"/>
            <a:ext cx="6693763" cy="36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7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36798-F105-81A4-6D94-5667A2A7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485"/>
            <a:ext cx="9905999" cy="4592716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 Uygulamasında C# dili kullanarak hızlı ve güvenli kodlama yapılıp verimli uygulamalar geliştirilebilir.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açısından da titizlikle geliştirilen C# Windows üzerinde yazılım projeleri geliştirmek için kullanılan bir dil olması yönünden hem güvenli kodlama için hem de masaüstü uygulaması geliştirme alanında uygun seçilmiştir.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dili ise günümüzde Android programlamada kullanılan popüler bir programlama dili olmasının yanı sıra, uygulamanın geliştirilmesini daha güvenli ve etkili kılar.</a:t>
            </a:r>
          </a:p>
        </p:txBody>
      </p:sp>
    </p:spTree>
    <p:extLst>
      <p:ext uri="{BB962C8B-B14F-4D97-AF65-F5344CB8AC3E}">
        <p14:creationId xmlns:p14="http://schemas.microsoft.com/office/powerpoint/2010/main" val="373646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8E68DC-9BD1-5830-0903-B68192D8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4719"/>
            <a:ext cx="9905998" cy="1478570"/>
          </a:xfrm>
        </p:spPr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716D4D-0858-7AF1-70A4-495E9731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0" y="1793289"/>
            <a:ext cx="6772639" cy="43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3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A47E4-0499-96BA-1D1E-1BB1261F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3066B5-71C9-AF23-09B9-1BBD6B9D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Emirhan Yılmaz, 20200108052</a:t>
            </a:r>
          </a:p>
          <a:p>
            <a:r>
              <a:rPr lang="tr-TR" sz="3200" dirty="0"/>
              <a:t>İsmail Tuna Seydişehirli, 20200108006</a:t>
            </a:r>
          </a:p>
          <a:p>
            <a:r>
              <a:rPr lang="tr-TR" sz="3200" dirty="0"/>
              <a:t>Bilge Kaan Altuntaş, 20200108039</a:t>
            </a:r>
          </a:p>
          <a:p>
            <a:r>
              <a:rPr lang="tr-TR" sz="3200" dirty="0"/>
              <a:t>Enes Mirza Kaşıkçı, 20200108046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602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0B27A-6AB1-9F4E-1F40-6A7724B3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56DE88-375B-90A6-76A5-3EB6B636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Uygulamanın amacı çalışan programları takip etmek üzerine kuruludur.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Sağlıksız kullanımı gözlemleyip uyarı vermektir.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sonucunda bilinçsiz kullanımı en aza indirgemektir.</a:t>
            </a:r>
          </a:p>
        </p:txBody>
      </p:sp>
    </p:spTree>
    <p:extLst>
      <p:ext uri="{BB962C8B-B14F-4D97-AF65-F5344CB8AC3E}">
        <p14:creationId xmlns:p14="http://schemas.microsoft.com/office/powerpoint/2010/main" val="237939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097ABD-4171-DD4F-0F43-590C9D28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Olabilirlik(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6640B-9A64-CCB9-89B3-91B9B7F2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hem teknik açıdan aşina olunan hem de maddi açıdan avantajlı bir çözüm olup, kullanıcıların ücretsiz ve kolay ulaşılabildiği ama bu sırada doğru veri sağlayan bir yazılımdır.</a:t>
            </a:r>
          </a:p>
        </p:txBody>
      </p:sp>
    </p:spTree>
    <p:extLst>
      <p:ext uri="{BB962C8B-B14F-4D97-AF65-F5344CB8AC3E}">
        <p14:creationId xmlns:p14="http://schemas.microsoft.com/office/powerpoint/2010/main" val="11001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1370CE-ADEB-EA42-D08D-660AA115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145547-AAE3-19E2-89E0-A2F1DC9F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çalışması için gerekenler 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İşletim Sistemi kurulu olması.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Uygulamasının kurulumunun yapılmış olması. </a:t>
            </a:r>
          </a:p>
        </p:txBody>
      </p:sp>
    </p:spTree>
    <p:extLst>
      <p:ext uri="{BB962C8B-B14F-4D97-AF65-F5344CB8AC3E}">
        <p14:creationId xmlns:p14="http://schemas.microsoft.com/office/powerpoint/2010/main" val="4400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9DB6E-DA9D-6155-D208-EC9DCE4D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Beklentiler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227D98-0815-26E2-89F1-7A21F999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açık olduğu sürece verilerin her 15 dk içinde akması durumu vardır.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bağlantısının aktif olarak sağlanıyor olması.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arayüzünün kullanıcıların isteği doğrultusunda kullanılabilmesi.</a:t>
            </a:r>
          </a:p>
        </p:txBody>
      </p:sp>
    </p:spTree>
    <p:extLst>
      <p:ext uri="{BB962C8B-B14F-4D97-AF65-F5344CB8AC3E}">
        <p14:creationId xmlns:p14="http://schemas.microsoft.com/office/powerpoint/2010/main" val="7801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D9FA0-7D7A-B273-6D3E-F1EA5F1A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4E00E-B6C4-A169-0AD3-104B98C0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168" y="1864310"/>
            <a:ext cx="5086904" cy="4467503"/>
          </a:xfrm>
        </p:spPr>
        <p:txBody>
          <a:bodyPr>
            <a:normAutofit/>
          </a:bodyPr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Uygulamasında toplanan bilgiler öncelikle veri tabanına uğrar, oradan da kullanıcının isteğine bağlı uygulama arayüzüne sunulur.</a:t>
            </a:r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B60CA53A-5C38-5EE7-2C94-4AA18F3E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3744246" cy="47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DC63D4-DBA8-EC8F-57DD-0F4F6ADD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F5A807-AC9F-32FC-6AF4-75CC87B7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Proje, “Client-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Mimarisi üzerine kuruludur. Temel olarak sunucuya yalnızca veri depolama sorumluluğu verip, istemci tarafında sunum, uygulama ve veri erişim mantıklarının tamamı işlenir.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Programın üç tane yapı taşı vardır, bunlar :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Arayüzü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Tabanı</a:t>
            </a:r>
          </a:p>
        </p:txBody>
      </p:sp>
    </p:spTree>
    <p:extLst>
      <p:ext uri="{BB962C8B-B14F-4D97-AF65-F5344CB8AC3E}">
        <p14:creationId xmlns:p14="http://schemas.microsoft.com/office/powerpoint/2010/main" val="14656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87EFE0-6E6C-0FD2-126E-C51A2DC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Konsol Uygulaması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4E29BB-1AFE-E443-E3A8-711B3172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402" y="1614395"/>
            <a:ext cx="3817398" cy="4562567"/>
          </a:xfrm>
        </p:spPr>
        <p:txBody>
          <a:bodyPr/>
          <a:lstStyle/>
          <a:p>
            <a:pPr algn="just"/>
            <a:r>
              <a:rPr lang="tr-TR" dirty="0"/>
              <a:t>Konsol    uygulaması, programı </a:t>
            </a:r>
            <a:r>
              <a:rPr lang="tr-TR" dirty="0" err="1"/>
              <a:t>veritabanı</a:t>
            </a:r>
            <a:r>
              <a:rPr lang="tr-TR" dirty="0"/>
              <a:t> ile bağlanmasını sağlayan, uygulamaları çeken ve görsel herhangi bir özelliği bulunmayan bir parçadır.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303B77-83ED-7E54-8D54-DD096FE6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1" y="1614396"/>
            <a:ext cx="6532023" cy="45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82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375</TotalTime>
  <Words>384</Words>
  <Application>Microsoft Office PowerPoint</Application>
  <PresentationFormat>Geniş ekran</PresentationFormat>
  <Paragraphs>41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Devre</vt:lpstr>
      <vt:lpstr>ROUTINE FOLLOW-UP ADVANCE </vt:lpstr>
      <vt:lpstr>Hazırlayanlar</vt:lpstr>
      <vt:lpstr>Projenin Amacı</vt:lpstr>
      <vt:lpstr>Olabilirlik(Feasibility)</vt:lpstr>
      <vt:lpstr>Gereksinimler</vt:lpstr>
      <vt:lpstr>Beklentiler</vt:lpstr>
      <vt:lpstr>Süreç Analizi</vt:lpstr>
      <vt:lpstr>Sistemin Tasarımı</vt:lpstr>
      <vt:lpstr>Konsol Uygulaması</vt:lpstr>
      <vt:lpstr>Kullanıcı Arayüzü</vt:lpstr>
      <vt:lpstr>Veri Tabanı</vt:lpstr>
      <vt:lpstr>Kodlama</vt:lpstr>
      <vt:lpstr>PowerPoint Sunusu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Cemhan Yılmaz</dc:creator>
  <cp:lastModifiedBy>Cemhan Yılmaz</cp:lastModifiedBy>
  <cp:revision>38</cp:revision>
  <dcterms:created xsi:type="dcterms:W3CDTF">2023-06-14T18:31:32Z</dcterms:created>
  <dcterms:modified xsi:type="dcterms:W3CDTF">2023-06-15T20:35:55Z</dcterms:modified>
</cp:coreProperties>
</file>